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4"/>
  </p:notesMasterIdLst>
  <p:sldIdLst>
    <p:sldId id="257" r:id="rId2"/>
    <p:sldId id="260" r:id="rId3"/>
    <p:sldId id="272" r:id="rId4"/>
    <p:sldId id="292" r:id="rId5"/>
    <p:sldId id="280" r:id="rId6"/>
    <p:sldId id="262" r:id="rId7"/>
    <p:sldId id="293" r:id="rId8"/>
    <p:sldId id="282" r:id="rId9"/>
    <p:sldId id="264" r:id="rId10"/>
    <p:sldId id="294" r:id="rId11"/>
    <p:sldId id="296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9B3FB-0E9A-4F33-93D0-7E7DE025F7CA}" v="27" dt="2022-10-10T16:24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yolar The" userId="e2e5d6e70325cc33" providerId="Windows Live" clId="Web-{9D5FC81C-AF60-4E31-84A8-0544149F593E}"/>
    <pc:docChg chg="addSld modSld sldOrd">
      <pc:chgData name="Wyolar The" userId="e2e5d6e70325cc33" providerId="Windows Live" clId="Web-{9D5FC81C-AF60-4E31-84A8-0544149F593E}" dt="2022-06-13T18:22:33.544" v="76" actId="20577"/>
      <pc:docMkLst>
        <pc:docMk/>
      </pc:docMkLst>
      <pc:sldChg chg="modSp new ord">
        <pc:chgData name="Wyolar The" userId="e2e5d6e70325cc33" providerId="Windows Live" clId="Web-{9D5FC81C-AF60-4E31-84A8-0544149F593E}" dt="2022-06-13T18:22:33.544" v="76" actId="20577"/>
        <pc:sldMkLst>
          <pc:docMk/>
          <pc:sldMk cId="3890636214" sldId="272"/>
        </pc:sldMkLst>
        <pc:spChg chg="mod">
          <ac:chgData name="Wyolar The" userId="e2e5d6e70325cc33" providerId="Windows Live" clId="Web-{9D5FC81C-AF60-4E31-84A8-0544149F593E}" dt="2022-06-13T18:19:15.039" v="17" actId="20577"/>
          <ac:spMkLst>
            <pc:docMk/>
            <pc:sldMk cId="3890636214" sldId="272"/>
            <ac:spMk id="2" creationId="{D074AE97-3F79-871B-E181-7FE2142EE7ED}"/>
          </ac:spMkLst>
        </pc:spChg>
        <pc:spChg chg="mod">
          <ac:chgData name="Wyolar The" userId="e2e5d6e70325cc33" providerId="Windows Live" clId="Web-{9D5FC81C-AF60-4E31-84A8-0544149F593E}" dt="2022-06-13T18:22:33.544" v="76" actId="20577"/>
          <ac:spMkLst>
            <pc:docMk/>
            <pc:sldMk cId="3890636214" sldId="272"/>
            <ac:spMk id="3" creationId="{C1E4165C-74FD-4C0E-D4E0-7B1B00F40C16}"/>
          </ac:spMkLst>
        </pc:spChg>
      </pc:sldChg>
    </pc:docChg>
  </pc:docChgLst>
  <pc:docChgLst>
    <pc:chgData name="Unknown user" userId="23fb01c5-d816-47a3-997c-c4d02bca35e8" providerId="ADAL" clId="{03E9B3FB-0E9A-4F33-93D0-7E7DE025F7CA}"/>
    <pc:docChg chg="undo custSel addSld modSld sldOrd">
      <pc:chgData name="Unknown user" userId="23fb01c5-d816-47a3-997c-c4d02bca35e8" providerId="ADAL" clId="{03E9B3FB-0E9A-4F33-93D0-7E7DE025F7CA}" dt="2022-10-10T16:23:48.226" v="84"/>
      <pc:docMkLst>
        <pc:docMk/>
      </pc:docMkLst>
      <pc:sldChg chg="addSp delSp modSp mod addAnim delAnim modAnim setClrOvrMap">
        <pc:chgData name="Unknown user" userId="23fb01c5-d816-47a3-997c-c4d02bca35e8" providerId="ADAL" clId="{03E9B3FB-0E9A-4F33-93D0-7E7DE025F7CA}" dt="2022-10-10T16:20:20.727" v="53" actId="403"/>
        <pc:sldMkLst>
          <pc:docMk/>
          <pc:sldMk cId="2881129824" sldId="257"/>
        </pc:sldMkLst>
        <pc:spChg chg="mo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2" creationId="{35F73215-E422-8FEA-7253-27865EEA4641}"/>
          </ac:spMkLst>
        </pc:spChg>
        <pc:spChg chg="mod">
          <ac:chgData name="Unknown user" userId="23fb01c5-d816-47a3-997c-c4d02bca35e8" providerId="ADAL" clId="{03E9B3FB-0E9A-4F33-93D0-7E7DE025F7CA}" dt="2022-10-10T16:20:20.727" v="53" actId="403"/>
          <ac:spMkLst>
            <pc:docMk/>
            <pc:sldMk cId="2881129824" sldId="257"/>
            <ac:spMk id="3" creationId="{10875D72-2C97-5469-5D46-19C33743134D}"/>
          </ac:spMkLst>
        </pc:spChg>
        <pc:spChg chg="add del">
          <ac:chgData name="Unknown user" userId="23fb01c5-d816-47a3-997c-c4d02bca35e8" providerId="ADAL" clId="{03E9B3FB-0E9A-4F33-93D0-7E7DE025F7CA}" dt="2022-10-10T16:15:33.450" v="18" actId="26606"/>
          <ac:spMkLst>
            <pc:docMk/>
            <pc:sldMk cId="2881129824" sldId="257"/>
            <ac:spMk id="31" creationId="{F452A527-3631-41ED-858D-3777A7D1496A}"/>
          </ac:spMkLst>
        </pc:spChg>
        <pc:spChg chg="add del">
          <ac:chgData name="Unknown user" userId="23fb01c5-d816-47a3-997c-c4d02bca35e8" providerId="ADAL" clId="{03E9B3FB-0E9A-4F33-93D0-7E7DE025F7CA}" dt="2022-10-10T16:15:29.813" v="15" actId="26606"/>
          <ac:spMkLst>
            <pc:docMk/>
            <pc:sldMk cId="2881129824" sldId="257"/>
            <ac:spMk id="1029" creationId="{34461041-8413-4023-ABA7-9E499B0AD995}"/>
          </ac:spMkLst>
        </pc:spChg>
        <pc:spChg chg="add del">
          <ac:chgData name="Unknown user" userId="23fb01c5-d816-47a3-997c-c4d02bca35e8" providerId="ADAL" clId="{03E9B3FB-0E9A-4F33-93D0-7E7DE025F7CA}" dt="2022-10-10T16:15:23.663" v="12" actId="26606"/>
          <ac:spMkLst>
            <pc:docMk/>
            <pc:sldMk cId="2881129824" sldId="257"/>
            <ac:spMk id="1032" creationId="{D5B012D8-7F27-4758-9AC6-C889B154BD73}"/>
          </ac:spMkLst>
        </pc:spChg>
        <pc:spChg chg="add del">
          <ac:chgData name="Unknown user" userId="23fb01c5-d816-47a3-997c-c4d02bca35e8" providerId="ADAL" clId="{03E9B3FB-0E9A-4F33-93D0-7E7DE025F7CA}" dt="2022-10-10T16:15:23.663" v="12" actId="26606"/>
          <ac:spMkLst>
            <pc:docMk/>
            <pc:sldMk cId="2881129824" sldId="257"/>
            <ac:spMk id="1034" creationId="{4063B759-00FC-46D1-9898-8E8625268FAF}"/>
          </ac:spMkLst>
        </pc:spChg>
        <pc:spChg chg="add del">
          <ac:chgData name="Unknown user" userId="23fb01c5-d816-47a3-997c-c4d02bca35e8" providerId="ADAL" clId="{03E9B3FB-0E9A-4F33-93D0-7E7DE025F7CA}" dt="2022-10-10T16:15:29.813" v="15" actId="26606"/>
          <ac:spMkLst>
            <pc:docMk/>
            <pc:sldMk cId="2881129824" sldId="257"/>
            <ac:spMk id="1036" creationId="{53B4A494-ED20-47DD-A927-05EA273B0F1F}"/>
          </ac:spMkLst>
        </pc:spChg>
        <pc:spChg chg="add del">
          <ac:chgData name="Unknown user" userId="23fb01c5-d816-47a3-997c-c4d02bca35e8" providerId="ADAL" clId="{03E9B3FB-0E9A-4F33-93D0-7E7DE025F7CA}" dt="2022-10-10T16:15:33.438" v="17" actId="26606"/>
          <ac:spMkLst>
            <pc:docMk/>
            <pc:sldMk cId="2881129824" sldId="257"/>
            <ac:spMk id="1038" creationId="{0B4FB531-34DA-4777-9BD5-5B885DC38198}"/>
          </ac:spMkLst>
        </pc:spChg>
        <pc:spChg chg="add del">
          <ac:chgData name="Unknown user" userId="23fb01c5-d816-47a3-997c-c4d02bca35e8" providerId="ADAL" clId="{03E9B3FB-0E9A-4F33-93D0-7E7DE025F7CA}" dt="2022-10-10T16:15:48.054" v="21" actId="26606"/>
          <ac:spMkLst>
            <pc:docMk/>
            <pc:sldMk cId="2881129824" sldId="257"/>
            <ac:spMk id="1041" creationId="{33428ACC-71EC-4171-9527-10983BA6B41D}"/>
          </ac:spMkLst>
        </pc:spChg>
        <pc:spChg chg="add del">
          <ac:chgData name="Unknown user" userId="23fb01c5-d816-47a3-997c-c4d02bca35e8" providerId="ADAL" clId="{03E9B3FB-0E9A-4F33-93D0-7E7DE025F7CA}" dt="2022-10-10T16:15:48.054" v="21" actId="26606"/>
          <ac:spMkLst>
            <pc:docMk/>
            <pc:sldMk cId="2881129824" sldId="257"/>
            <ac:spMk id="1043" creationId="{8D4480B4-953D-41FA-9052-09AB3A026947}"/>
          </ac:spMkLst>
        </pc:spChg>
        <pc:spChg chg="add del">
          <ac:chgData name="Unknown user" userId="23fb01c5-d816-47a3-997c-c4d02bca35e8" providerId="ADAL" clId="{03E9B3FB-0E9A-4F33-93D0-7E7DE025F7CA}" dt="2022-10-10T16:16:00.598" v="24" actId="26606"/>
          <ac:spMkLst>
            <pc:docMk/>
            <pc:sldMk cId="2881129824" sldId="257"/>
            <ac:spMk id="1045" creationId="{2FDF0794-1B86-42B2-B8C7-F60123E638ED}"/>
          </ac:spMkLst>
        </pc:spChg>
        <pc:spChg chg="add del">
          <ac:chgData name="Unknown user" userId="23fb01c5-d816-47a3-997c-c4d02bca35e8" providerId="ADAL" clId="{03E9B3FB-0E9A-4F33-93D0-7E7DE025F7CA}" dt="2022-10-10T16:16:00.598" v="24" actId="26606"/>
          <ac:spMkLst>
            <pc:docMk/>
            <pc:sldMk cId="2881129824" sldId="257"/>
            <ac:spMk id="1046" creationId="{EEFC1EB0-DB92-4E98-B3A9-0CD6FA5A8B62}"/>
          </ac:spMkLst>
        </pc:spChg>
        <pc:spChg chg="add del">
          <ac:chgData name="Unknown user" userId="23fb01c5-d816-47a3-997c-c4d02bca35e8" providerId="ADAL" clId="{03E9B3FB-0E9A-4F33-93D0-7E7DE025F7CA}" dt="2022-10-10T16:15:44.311" v="20" actId="26606"/>
          <ac:spMkLst>
            <pc:docMk/>
            <pc:sldMk cId="2881129824" sldId="257"/>
            <ac:spMk id="1048" creationId="{54DCD9B2-D552-47A6-9FE2-15D7E8159AB6}"/>
          </ac:spMkLst>
        </pc:spChg>
        <pc:spChg chg="add del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49" creationId="{007891EC-4501-44ED-A8C8-B11B6DB767AB}"/>
          </ac:spMkLst>
        </pc:spChg>
        <pc:spChg chg="add del">
          <ac:chgData name="Unknown user" userId="23fb01c5-d816-47a3-997c-c4d02bca35e8" providerId="ADAL" clId="{03E9B3FB-0E9A-4F33-93D0-7E7DE025F7CA}" dt="2022-10-10T16:15:44.311" v="20" actId="26606"/>
          <ac:spMkLst>
            <pc:docMk/>
            <pc:sldMk cId="2881129824" sldId="257"/>
            <ac:spMk id="1052" creationId="{CCE25F7F-C10E-4478-90C0-93B61E638386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59" creationId="{F1314C34-F582-4EEF-86CE-F88761E52434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61" creationId="{7319A1DD-F557-4EC6-8A8C-F7617B4CD678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65" creationId="{C390A367-0330-4E03-9D5F-40308A7975C8}"/>
          </ac:spMkLst>
        </pc:spChg>
        <pc:picChg chg="mod ord">
          <ac:chgData name="Unknown user" userId="23fb01c5-d816-47a3-997c-c4d02bca35e8" providerId="ADAL" clId="{03E9B3FB-0E9A-4F33-93D0-7E7DE025F7CA}" dt="2022-10-10T16:19:56.513" v="40" actId="26606"/>
          <ac:picMkLst>
            <pc:docMk/>
            <pc:sldMk cId="2881129824" sldId="257"/>
            <ac:picMk id="1027" creationId="{00000000-0000-0000-0000-000000000000}"/>
          </ac:picMkLst>
        </pc:picChg>
        <pc:cxnChg chg="add del">
          <ac:chgData name="Unknown user" userId="23fb01c5-d816-47a3-997c-c4d02bca35e8" providerId="ADAL" clId="{03E9B3FB-0E9A-4F33-93D0-7E7DE025F7CA}" dt="2022-10-10T16:15:33.450" v="18" actId="26606"/>
          <ac:cxnSpMkLst>
            <pc:docMk/>
            <pc:sldMk cId="2881129824" sldId="257"/>
            <ac:cxnSpMk id="32" creationId="{D28A9C89-B313-458F-9C85-515930A51A93}"/>
          </ac:cxnSpMkLst>
        </pc:cxnChg>
        <pc:cxnChg chg="add del">
          <ac:chgData name="Unknown user" userId="23fb01c5-d816-47a3-997c-c4d02bca35e8" providerId="ADAL" clId="{03E9B3FB-0E9A-4F33-93D0-7E7DE025F7CA}" dt="2022-10-10T16:15:29.813" v="15" actId="26606"/>
          <ac:cxnSpMkLst>
            <pc:docMk/>
            <pc:sldMk cId="2881129824" sldId="257"/>
            <ac:cxnSpMk id="1030" creationId="{F05BCF04-4702-43D0-BE8F-DBF6C2F65131}"/>
          </ac:cxnSpMkLst>
        </pc:cxnChg>
        <pc:cxnChg chg="add del">
          <ac:chgData name="Unknown user" userId="23fb01c5-d816-47a3-997c-c4d02bca35e8" providerId="ADAL" clId="{03E9B3FB-0E9A-4F33-93D0-7E7DE025F7CA}" dt="2022-10-10T16:15:33.438" v="17" actId="26606"/>
          <ac:cxnSpMkLst>
            <pc:docMk/>
            <pc:sldMk cId="2881129824" sldId="257"/>
            <ac:cxnSpMk id="1039" creationId="{D5B557D3-D7B4-404B-84A1-9BD182BE5B06}"/>
          </ac:cxnSpMkLst>
        </pc:cxnChg>
        <pc:cxnChg chg="add del">
          <ac:chgData name="Unknown user" userId="23fb01c5-d816-47a3-997c-c4d02bca35e8" providerId="ADAL" clId="{03E9B3FB-0E9A-4F33-93D0-7E7DE025F7CA}" dt="2022-10-10T16:15:48.054" v="21" actId="26606"/>
          <ac:cxnSpMkLst>
            <pc:docMk/>
            <pc:sldMk cId="2881129824" sldId="257"/>
            <ac:cxnSpMk id="1042" creationId="{BA22713B-ABB6-4391-97F9-0449A2B9B664}"/>
          </ac:cxnSpMkLst>
        </pc:cxnChg>
        <pc:cxnChg chg="add del">
          <ac:chgData name="Unknown user" userId="23fb01c5-d816-47a3-997c-c4d02bca35e8" providerId="ADAL" clId="{03E9B3FB-0E9A-4F33-93D0-7E7DE025F7CA}" dt="2022-10-10T16:16:00.598" v="24" actId="26606"/>
          <ac:cxnSpMkLst>
            <pc:docMk/>
            <pc:sldMk cId="2881129824" sldId="257"/>
            <ac:cxnSpMk id="1047" creationId="{96D07482-83A3-4451-943C-B46961082957}"/>
          </ac:cxnSpMkLst>
        </pc:cxnChg>
        <pc:cxnChg chg="add del">
          <ac:chgData name="Unknown user" userId="23fb01c5-d816-47a3-997c-c4d02bca35e8" providerId="ADAL" clId="{03E9B3FB-0E9A-4F33-93D0-7E7DE025F7CA}" dt="2022-10-10T16:15:44.311" v="20" actId="26606"/>
          <ac:cxnSpMkLst>
            <pc:docMk/>
            <pc:sldMk cId="2881129824" sldId="257"/>
            <ac:cxnSpMk id="1050" creationId="{FCE0A9EA-62FA-4F43-BEF6-7BBBB3F90F25}"/>
          </ac:cxnSpMkLst>
        </pc:cxnChg>
        <pc:cxnChg chg="add del">
          <ac:chgData name="Unknown user" userId="23fb01c5-d816-47a3-997c-c4d02bca35e8" providerId="ADAL" clId="{03E9B3FB-0E9A-4F33-93D0-7E7DE025F7CA}" dt="2022-10-10T16:19:56.513" v="40" actId="26606"/>
          <ac:cxnSpMkLst>
            <pc:docMk/>
            <pc:sldMk cId="2881129824" sldId="257"/>
            <ac:cxnSpMk id="1054" creationId="{34E5597F-CE67-4085-9548-E6A8036DA3BB}"/>
          </ac:cxnSpMkLst>
        </pc:cxnChg>
        <pc:cxnChg chg="add">
          <ac:chgData name="Unknown user" userId="23fb01c5-d816-47a3-997c-c4d02bca35e8" providerId="ADAL" clId="{03E9B3FB-0E9A-4F33-93D0-7E7DE025F7CA}" dt="2022-10-10T16:19:56.513" v="40" actId="26606"/>
          <ac:cxnSpMkLst>
            <pc:docMk/>
            <pc:sldMk cId="2881129824" sldId="257"/>
            <ac:cxnSpMk id="1063" creationId="{D28A9C89-B313-458F-9C85-515930A51A93}"/>
          </ac:cxnSpMkLst>
        </pc:cxnChg>
      </pc:sldChg>
      <pc:sldChg chg="addSp delSp modSp mod setClrOvrMap">
        <pc:chgData name="Unknown user" userId="23fb01c5-d816-47a3-997c-c4d02bca35e8" providerId="ADAL" clId="{03E9B3FB-0E9A-4F33-93D0-7E7DE025F7CA}" dt="2022-10-10T16:23:04.778" v="80" actId="123"/>
        <pc:sldMkLst>
          <pc:docMk/>
          <pc:sldMk cId="2303211640" sldId="260"/>
        </pc:sldMkLst>
        <pc:spChg chg="mod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2" creationId="{E6D7E82C-B636-AE96-E998-C94ACAB309E8}"/>
          </ac:spMkLst>
        </pc:spChg>
        <pc:spChg chg="mod">
          <ac:chgData name="Unknown user" userId="23fb01c5-d816-47a3-997c-c4d02bca35e8" providerId="ADAL" clId="{03E9B3FB-0E9A-4F33-93D0-7E7DE025F7CA}" dt="2022-10-10T16:23:04.778" v="80" actId="123"/>
          <ac:spMkLst>
            <pc:docMk/>
            <pc:sldMk cId="2303211640" sldId="260"/>
            <ac:spMk id="3" creationId="{77272241-A741-1D2A-5B71-AF0A93102558}"/>
          </ac:spMkLst>
        </pc:spChg>
        <pc:spChg chg="add del">
          <ac:chgData name="Unknown user" userId="23fb01c5-d816-47a3-997c-c4d02bca35e8" providerId="ADAL" clId="{03E9B3FB-0E9A-4F33-93D0-7E7DE025F7CA}" dt="2022-10-10T16:23:03.992" v="78" actId="26606"/>
          <ac:spMkLst>
            <pc:docMk/>
            <pc:sldMk cId="2303211640" sldId="260"/>
            <ac:spMk id="18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22" creationId="{990D0034-F768-41E7-85D4-F38C4DE85770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23" creationId="{95B38FD6-641F-41BF-B466-C1C6366420F0}"/>
          </ac:spMkLst>
        </pc:spChg>
        <pc:spChg chg="add del">
          <ac:chgData name="Unknown user" userId="23fb01c5-d816-47a3-997c-c4d02bca35e8" providerId="ADAL" clId="{03E9B3FB-0E9A-4F33-93D0-7E7DE025F7CA}" dt="2022-10-10T16:22:42.224" v="70" actId="26606"/>
          <ac:spMkLst>
            <pc:docMk/>
            <pc:sldMk cId="2303211640" sldId="260"/>
            <ac:spMk id="24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30.375" v="66" actId="26606"/>
          <ac:spMkLst>
            <pc:docMk/>
            <pc:sldMk cId="2303211640" sldId="260"/>
            <ac:spMk id="25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52.892" v="72" actId="26606"/>
          <ac:spMkLst>
            <pc:docMk/>
            <pc:sldMk cId="2303211640" sldId="260"/>
            <ac:spMk id="28" creationId="{873ECEC8-0F24-45B8-950F-35FC94BCEAC8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31" creationId="{1FE461C7-FF45-427F-83D7-18DFBD48188D}"/>
          </ac:spMkLst>
        </pc:spChg>
        <pc:spChg chg="add del">
          <ac:chgData name="Unknown user" userId="23fb01c5-d816-47a3-997c-c4d02bca35e8" providerId="ADAL" clId="{03E9B3FB-0E9A-4F33-93D0-7E7DE025F7CA}" dt="2022-10-10T16:22:52.892" v="72" actId="26606"/>
          <ac:spMkLst>
            <pc:docMk/>
            <pc:sldMk cId="2303211640" sldId="260"/>
            <ac:spMk id="32" creationId="{8B53612E-ADB2-4457-9688-89506397AF28}"/>
          </ac:spMkLst>
        </pc:spChg>
        <pc:spChg chg="add del">
          <ac:chgData name="Unknown user" userId="23fb01c5-d816-47a3-997c-c4d02bca35e8" providerId="ADAL" clId="{03E9B3FB-0E9A-4F33-93D0-7E7DE025F7CA}" dt="2022-10-10T16:22:57.212" v="74" actId="26606"/>
          <ac:spMkLst>
            <pc:docMk/>
            <pc:sldMk cId="2303211640" sldId="260"/>
            <ac:spMk id="34" creationId="{990D0034-F768-41E7-85D4-F38C4DE85770}"/>
          </ac:spMkLst>
        </pc:spChg>
        <pc:spChg chg="add del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37" creationId="{F64BBAA4-C62B-4146-B49F-FE4CC4655EE0}"/>
          </ac:spMkLst>
        </pc:spChg>
        <pc:spChg chg="add del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39" creationId="{6BF36B24-6632-4516-9692-731462896C1F}"/>
          </ac:spMkLst>
        </pc:spChg>
        <pc:spChg chg="add del">
          <ac:chgData name="Unknown user" userId="23fb01c5-d816-47a3-997c-c4d02bca35e8" providerId="ADAL" clId="{03E9B3FB-0E9A-4F33-93D0-7E7DE025F7CA}" dt="2022-10-10T16:23:03.992" v="78" actId="26606"/>
          <ac:spMkLst>
            <pc:docMk/>
            <pc:sldMk cId="2303211640" sldId="260"/>
            <ac:spMk id="41" creationId="{E844E128-FF69-4E9F-8327-6B504B3C5AE1}"/>
          </ac:spMkLst>
        </pc:spChg>
        <pc:picChg chg="mod ord">
          <ac:chgData name="Unknown user" userId="23fb01c5-d816-47a3-997c-c4d02bca35e8" providerId="ADAL" clId="{03E9B3FB-0E9A-4F33-93D0-7E7DE025F7CA}" dt="2022-10-10T16:23:01.768" v="76" actId="26606"/>
          <ac:picMkLst>
            <pc:docMk/>
            <pc:sldMk cId="2303211640" sldId="260"/>
            <ac:picMk id="14" creationId="{1C2CF4D7-10DC-4F9A-5C59-9100A623BDB1}"/>
          </ac:picMkLst>
        </pc:picChg>
        <pc:cxnChg chg="add del">
          <ac:chgData name="Unknown user" userId="23fb01c5-d816-47a3-997c-c4d02bca35e8" providerId="ADAL" clId="{03E9B3FB-0E9A-4F33-93D0-7E7DE025F7CA}" dt="2022-10-10T16:23:03.992" v="78" actId="26606"/>
          <ac:cxnSpMkLst>
            <pc:docMk/>
            <pc:sldMk cId="2303211640" sldId="260"/>
            <ac:cxnSpMk id="20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42.224" v="70" actId="26606"/>
          <ac:cxnSpMkLst>
            <pc:docMk/>
            <pc:sldMk cId="2303211640" sldId="260"/>
            <ac:cxnSpMk id="26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30.375" v="66" actId="26606"/>
          <ac:cxnSpMkLst>
            <pc:docMk/>
            <pc:sldMk cId="2303211640" sldId="260"/>
            <ac:cxnSpMk id="27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35.771" v="68" actId="26606"/>
          <ac:cxnSpMkLst>
            <pc:docMk/>
            <pc:sldMk cId="2303211640" sldId="260"/>
            <ac:cxnSpMk id="29" creationId="{6BF9119E-766E-4526-AAE5-639F577C0493}"/>
          </ac:cxnSpMkLst>
        </pc:cxnChg>
        <pc:cxnChg chg="add del">
          <ac:chgData name="Unknown user" userId="23fb01c5-d816-47a3-997c-c4d02bca35e8" providerId="ADAL" clId="{03E9B3FB-0E9A-4F33-93D0-7E7DE025F7CA}" dt="2022-10-10T16:22:52.892" v="72" actId="26606"/>
          <ac:cxnSpMkLst>
            <pc:docMk/>
            <pc:sldMk cId="2303211640" sldId="260"/>
            <ac:cxnSpMk id="30" creationId="{89EB8C68-FF1B-4849-867B-32D29B19F102}"/>
          </ac:cxnSpMkLst>
        </pc:cxnChg>
        <pc:cxnChg chg="add del">
          <ac:chgData name="Unknown user" userId="23fb01c5-d816-47a3-997c-c4d02bca35e8" providerId="ADAL" clId="{03E9B3FB-0E9A-4F33-93D0-7E7DE025F7CA}" dt="2022-10-10T16:22:57.212" v="74" actId="26606"/>
          <ac:cxnSpMkLst>
            <pc:docMk/>
            <pc:sldMk cId="2303211640" sldId="260"/>
            <ac:cxnSpMk id="35" creationId="{5A0A5CF6-407C-4691-8122-49DF69D0020D}"/>
          </ac:cxnSpMkLst>
        </pc:cxnChg>
        <pc:cxnChg chg="add del">
          <ac:chgData name="Unknown user" userId="23fb01c5-d816-47a3-997c-c4d02bca35e8" providerId="ADAL" clId="{03E9B3FB-0E9A-4F33-93D0-7E7DE025F7CA}" dt="2022-10-10T16:23:01.768" v="76" actId="26606"/>
          <ac:cxnSpMkLst>
            <pc:docMk/>
            <pc:sldMk cId="2303211640" sldId="260"/>
            <ac:cxnSpMk id="38" creationId="{EEB57AA8-F021-480C-A9E2-F89913313611}"/>
          </ac:cxnSpMkLst>
        </pc:cxnChg>
        <pc:cxnChg chg="add del">
          <ac:chgData name="Unknown user" userId="23fb01c5-d816-47a3-997c-c4d02bca35e8" providerId="ADAL" clId="{03E9B3FB-0E9A-4F33-93D0-7E7DE025F7CA}" dt="2022-10-10T16:23:03.992" v="78" actId="26606"/>
          <ac:cxnSpMkLst>
            <pc:docMk/>
            <pc:sldMk cId="2303211640" sldId="260"/>
            <ac:cxnSpMk id="42" creationId="{055CEADF-09EA-423C-8C45-F94AF44D5AF0}"/>
          </ac:cxnSpMkLst>
        </pc:cxnChg>
      </pc:sldChg>
      <pc:sldChg chg="modSp mod">
        <pc:chgData name="Unknown user" userId="23fb01c5-d816-47a3-997c-c4d02bca35e8" providerId="ADAL" clId="{03E9B3FB-0E9A-4F33-93D0-7E7DE025F7CA}" dt="2022-10-10T16:18:16.487" v="39" actId="255"/>
        <pc:sldMkLst>
          <pc:docMk/>
          <pc:sldMk cId="576004236" sldId="264"/>
        </pc:sldMkLst>
        <pc:spChg chg="mod">
          <ac:chgData name="Unknown user" userId="23fb01c5-d816-47a3-997c-c4d02bca35e8" providerId="ADAL" clId="{03E9B3FB-0E9A-4F33-93D0-7E7DE025F7CA}" dt="2022-10-10T16:18:16.487" v="39" actId="255"/>
          <ac:spMkLst>
            <pc:docMk/>
            <pc:sldMk cId="576004236" sldId="264"/>
            <ac:spMk id="3" creationId="{21188CA3-6F14-BC1D-3AD5-59742F963F40}"/>
          </ac:spMkLst>
        </pc:spChg>
      </pc:sldChg>
      <pc:sldChg chg="modSp mod">
        <pc:chgData name="Unknown user" userId="23fb01c5-d816-47a3-997c-c4d02bca35e8" providerId="ADAL" clId="{03E9B3FB-0E9A-4F33-93D0-7E7DE025F7CA}" dt="2022-10-10T16:17:47.537" v="35" actId="20577"/>
        <pc:sldMkLst>
          <pc:docMk/>
          <pc:sldMk cId="2589064529" sldId="272"/>
        </pc:sldMkLst>
        <pc:spChg chg="mod">
          <ac:chgData name="Unknown user" userId="23fb01c5-d816-47a3-997c-c4d02bca35e8" providerId="ADAL" clId="{03E9B3FB-0E9A-4F33-93D0-7E7DE025F7CA}" dt="2022-10-10T16:17:47.537" v="35" actId="20577"/>
          <ac:spMkLst>
            <pc:docMk/>
            <pc:sldMk cId="2589064529" sldId="272"/>
            <ac:spMk id="3" creationId="{77272241-A741-1D2A-5B71-AF0A93102558}"/>
          </ac:spMkLst>
        </pc:spChg>
      </pc:sldChg>
      <pc:sldChg chg="addSp delSp modSp mod">
        <pc:chgData name="Unknown user" userId="23fb01c5-d816-47a3-997c-c4d02bca35e8" providerId="ADAL" clId="{03E9B3FB-0E9A-4F33-93D0-7E7DE025F7CA}" dt="2022-10-10T16:23:05.365" v="81" actId="26606"/>
        <pc:sldMkLst>
          <pc:docMk/>
          <pc:sldMk cId="1722631619" sldId="280"/>
        </pc:sldMkLst>
        <pc:spChg chg="mod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2" creationId="{CBA958E9-AA09-5AC8-33A1-2C304A97677E}"/>
          </ac:spMkLst>
        </pc:spChg>
        <pc:spChg chg="add del mod">
          <ac:chgData name="Unknown user" userId="23fb01c5-d816-47a3-997c-c4d02bca35e8" providerId="ADAL" clId="{03E9B3FB-0E9A-4F33-93D0-7E7DE025F7CA}" dt="2022-10-10T16:23:05.365" v="81" actId="26606"/>
          <ac:spMkLst>
            <pc:docMk/>
            <pc:sldMk cId="1722631619" sldId="280"/>
            <ac:spMk id="3" creationId="{CDC2C8AA-5EB0-1F48-F601-48F34AB432B4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10" creationId="{08CB54FC-0B2A-4107-9A70-958B90B76585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14" creationId="{9AA76026-5689-4584-8D93-D71D739E61B5}"/>
          </ac:spMkLst>
        </pc:spChg>
        <pc:spChg chg="add del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19" creationId="{73734CDA-1CE8-4F1C-B0B3-AAB252B0135C}"/>
          </ac:spMkLst>
        </pc:spChg>
        <pc:spChg chg="add del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23" creationId="{3BD57AB6-3172-4520-B22E-FCD0184F3BA3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25" creationId="{08CB54FC-0B2A-4107-9A70-958B90B76585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27" creationId="{9AA76026-5689-4584-8D93-D71D739E61B5}"/>
          </ac:spMkLst>
        </pc:spChg>
        <pc:graphicFrameChg chg="add del">
          <ac:chgData name="Unknown user" userId="23fb01c5-d816-47a3-997c-c4d02bca35e8" providerId="ADAL" clId="{03E9B3FB-0E9A-4F33-93D0-7E7DE025F7CA}" dt="2022-10-10T16:21:53.973" v="57" actId="26606"/>
          <ac:graphicFrameMkLst>
            <pc:docMk/>
            <pc:sldMk cId="1722631619" sldId="280"/>
            <ac:graphicFrameMk id="16" creationId="{26C70872-6003-FC58-2CB1-FD3F58DD745B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2:00.837" v="59" actId="26606"/>
          <ac:graphicFrameMkLst>
            <pc:docMk/>
            <pc:sldMk cId="1722631619" sldId="280"/>
            <ac:graphicFrameMk id="17" creationId="{AF143197-6710-E785-7507-223F5422BB90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3:05.365" v="81" actId="26606"/>
          <ac:graphicFrameMkLst>
            <pc:docMk/>
            <pc:sldMk cId="1722631619" sldId="280"/>
            <ac:graphicFrameMk id="18" creationId="{AF143197-6710-E785-7507-223F5422BB90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2:02.734" v="61" actId="26606"/>
          <ac:graphicFrameMkLst>
            <pc:docMk/>
            <pc:sldMk cId="1722631619" sldId="280"/>
            <ac:graphicFrameMk id="20" creationId="{26D14AD9-CBFA-2CF7-7459-8BC4CE2595AA}"/>
          </ac:graphicFrameMkLst>
        </pc:graphicFrameChg>
        <pc:picChg chg="mod">
          <ac:chgData name="Unknown user" userId="23fb01c5-d816-47a3-997c-c4d02bca35e8" providerId="ADAL" clId="{03E9B3FB-0E9A-4F33-93D0-7E7DE025F7CA}" dt="2022-10-10T16:21:51.765" v="55" actId="26606"/>
          <ac:picMkLst>
            <pc:docMk/>
            <pc:sldMk cId="1722631619" sldId="280"/>
            <ac:picMk id="7" creationId="{70061BAB-2849-EDBB-8155-C94530C7F29F}"/>
          </ac:picMkLst>
        </pc:picChg>
        <pc:cxnChg chg="add del">
          <ac:chgData name="Unknown user" userId="23fb01c5-d816-47a3-997c-c4d02bca35e8" providerId="ADAL" clId="{03E9B3FB-0E9A-4F33-93D0-7E7DE025F7CA}" dt="2022-10-10T16:21:53.973" v="57" actId="26606"/>
          <ac:cxnSpMkLst>
            <pc:docMk/>
            <pc:sldMk cId="1722631619" sldId="280"/>
            <ac:cxnSpMk id="12" creationId="{7855A9B5-1710-4B19-B0F1-CDFDD4ED5B7E}"/>
          </ac:cxnSpMkLst>
        </pc:cxnChg>
        <pc:cxnChg chg="add del">
          <ac:chgData name="Unknown user" userId="23fb01c5-d816-47a3-997c-c4d02bca35e8" providerId="ADAL" clId="{03E9B3FB-0E9A-4F33-93D0-7E7DE025F7CA}" dt="2022-10-10T16:21:51.765" v="55" actId="26606"/>
          <ac:cxnSpMkLst>
            <pc:docMk/>
            <pc:sldMk cId="1722631619" sldId="280"/>
            <ac:cxnSpMk id="21" creationId="{D7143990-FA50-4B23-AE6D-E17D22F52676}"/>
          </ac:cxnSpMkLst>
        </pc:cxnChg>
        <pc:cxnChg chg="add del">
          <ac:chgData name="Unknown user" userId="23fb01c5-d816-47a3-997c-c4d02bca35e8" providerId="ADAL" clId="{03E9B3FB-0E9A-4F33-93D0-7E7DE025F7CA}" dt="2022-10-10T16:21:53.973" v="57" actId="26606"/>
          <ac:cxnSpMkLst>
            <pc:docMk/>
            <pc:sldMk cId="1722631619" sldId="280"/>
            <ac:cxnSpMk id="26" creationId="{7855A9B5-1710-4B19-B0F1-CDFDD4ED5B7E}"/>
          </ac:cxnSpMkLst>
        </pc:cxnChg>
      </pc:sldChg>
      <pc:sldChg chg="modSp mod">
        <pc:chgData name="Unknown user" userId="23fb01c5-d816-47a3-997c-c4d02bca35e8" providerId="ADAL" clId="{03E9B3FB-0E9A-4F33-93D0-7E7DE025F7CA}" dt="2022-10-10T16:18:06.444" v="38" actId="255"/>
        <pc:sldMkLst>
          <pc:docMk/>
          <pc:sldMk cId="1639630932" sldId="282"/>
        </pc:sldMkLst>
        <pc:spChg chg="mod">
          <ac:chgData name="Unknown user" userId="23fb01c5-d816-47a3-997c-c4d02bca35e8" providerId="ADAL" clId="{03E9B3FB-0E9A-4F33-93D0-7E7DE025F7CA}" dt="2022-10-10T16:18:06.444" v="38" actId="255"/>
          <ac:spMkLst>
            <pc:docMk/>
            <pc:sldMk cId="1639630932" sldId="282"/>
            <ac:spMk id="6" creationId="{00000000-0000-0000-0000-000000000000}"/>
          </ac:spMkLst>
        </pc:spChg>
      </pc:sldChg>
      <pc:sldChg chg="add ord">
        <pc:chgData name="Unknown user" userId="23fb01c5-d816-47a3-997c-c4d02bca35e8" providerId="ADAL" clId="{03E9B3FB-0E9A-4F33-93D0-7E7DE025F7CA}" dt="2022-10-10T16:23:48.226" v="84"/>
        <pc:sldMkLst>
          <pc:docMk/>
          <pc:sldMk cId="3037195894" sldId="283"/>
        </pc:sldMkLst>
      </pc:sldChg>
    </pc:docChg>
  </pc:docChgLst>
  <pc:docChgLst>
    <pc:chgData name="Wyolar The" userId="e2e5d6e70325cc33" providerId="Windows Live" clId="Web-{B1300B3F-6659-444F-A08F-EC00B4CB218F}"/>
    <pc:docChg chg="delSld">
      <pc:chgData name="Wyolar The" userId="e2e5d6e70325cc33" providerId="Windows Live" clId="Web-{B1300B3F-6659-444F-A08F-EC00B4CB218F}" dt="2022-06-13T18:28:58.746" v="0"/>
      <pc:docMkLst>
        <pc:docMk/>
      </pc:docMkLst>
      <pc:sldChg chg="del">
        <pc:chgData name="Wyolar The" userId="e2e5d6e70325cc33" providerId="Windows Live" clId="Web-{B1300B3F-6659-444F-A08F-EC00B4CB218F}" dt="2022-06-13T18:28:58.746" v="0"/>
        <pc:sldMkLst>
          <pc:docMk/>
          <pc:sldMk cId="3890636214" sldId="272"/>
        </pc:sldMkLst>
      </pc:sldChg>
    </pc:docChg>
  </pc:docChgLst>
  <pc:docChgLst>
    <pc:chgData name="Wyolar The" userId="e2e5d6e70325cc33" providerId="Windows Live" clId="Web-{271D3BF6-AA1C-423B-89E3-F32F5474EDE5}"/>
    <pc:docChg chg="modSld">
      <pc:chgData name="Wyolar The" userId="e2e5d6e70325cc33" providerId="Windows Live" clId="Web-{271D3BF6-AA1C-423B-89E3-F32F5474EDE5}" dt="2022-06-13T18:30:13.612" v="0" actId="1076"/>
      <pc:docMkLst>
        <pc:docMk/>
      </pc:docMkLst>
      <pc:sldChg chg="modSp">
        <pc:chgData name="Wyolar The" userId="e2e5d6e70325cc33" providerId="Windows Live" clId="Web-{271D3BF6-AA1C-423B-89E3-F32F5474EDE5}" dt="2022-06-13T18:30:13.612" v="0" actId="1076"/>
        <pc:sldMkLst>
          <pc:docMk/>
          <pc:sldMk cId="3461388749" sldId="270"/>
        </pc:sldMkLst>
        <pc:picChg chg="mod">
          <ac:chgData name="Wyolar The" userId="e2e5d6e70325cc33" providerId="Windows Live" clId="Web-{271D3BF6-AA1C-423B-89E3-F32F5474EDE5}" dt="2022-06-13T18:30:13.612" v="0" actId="1076"/>
          <ac:picMkLst>
            <pc:docMk/>
            <pc:sldMk cId="3461388749" sldId="270"/>
            <ac:picMk id="4" creationId="{153C9796-E3F4-CB6E-B3C0-8A57E07B5B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94D45-FEBC-499E-86BE-3DA34737BB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1B458-01B1-4F42-905D-732D3241101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Реализация базы данных: </a:t>
          </a:r>
          <a:endParaRPr lang="en-US" dirty="0"/>
        </a:p>
      </dgm:t>
    </dgm:pt>
    <dgm:pt modelId="{55300084-2C74-4196-9B5E-6F5458B3EB4E}" type="parTrans" cxnId="{7DA3CDEB-98D0-48E7-B9B9-48F9ED9CF372}">
      <dgm:prSet/>
      <dgm:spPr/>
      <dgm:t>
        <a:bodyPr/>
        <a:lstStyle/>
        <a:p>
          <a:endParaRPr lang="en-US"/>
        </a:p>
      </dgm:t>
    </dgm:pt>
    <dgm:pt modelId="{07EFB8BE-E368-46BE-AB6F-A5BB7094C18A}" type="sibTrans" cxnId="{7DA3CDEB-98D0-48E7-B9B9-48F9ED9CF372}">
      <dgm:prSet/>
      <dgm:spPr/>
      <dgm:t>
        <a:bodyPr/>
        <a:lstStyle/>
        <a:p>
          <a:endParaRPr lang="en-US"/>
        </a:p>
      </dgm:t>
    </dgm:pt>
    <dgm:pt modelId="{CA735DC0-22D8-4F59-9C5A-151A9CC8001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Проектирование (определение таблиц, входящих в состав </a:t>
          </a:r>
          <a:r>
            <a:rPr lang="ru-RU" dirty="0" err="1"/>
            <a:t>бд</a:t>
          </a:r>
          <a:r>
            <a:rPr lang="en-US" dirty="0"/>
            <a:t>;</a:t>
          </a:r>
          <a:r>
            <a:rPr lang="ru-RU" dirty="0"/>
            <a:t> определение типов полей таблиц</a:t>
          </a:r>
          <a:r>
            <a:rPr lang="en-US" dirty="0"/>
            <a:t>; </a:t>
          </a:r>
          <a:r>
            <a:rPr lang="ru-RU" dirty="0"/>
            <a:t>определение первичных ключей).</a:t>
          </a:r>
          <a:endParaRPr lang="en-US" dirty="0"/>
        </a:p>
      </dgm:t>
    </dgm:pt>
    <dgm:pt modelId="{0AEDEF79-B114-427F-AA39-FE6236EC0433}" type="parTrans" cxnId="{5C3B5342-245C-4A47-8610-F4353745556A}">
      <dgm:prSet/>
      <dgm:spPr/>
      <dgm:t>
        <a:bodyPr/>
        <a:lstStyle/>
        <a:p>
          <a:endParaRPr lang="en-US"/>
        </a:p>
      </dgm:t>
    </dgm:pt>
    <dgm:pt modelId="{ABF27C2A-6488-4799-97BF-9EB04DBCBA0C}" type="sibTrans" cxnId="{5C3B5342-245C-4A47-8610-F4353745556A}">
      <dgm:prSet/>
      <dgm:spPr/>
      <dgm:t>
        <a:bodyPr/>
        <a:lstStyle/>
        <a:p>
          <a:endParaRPr lang="en-US"/>
        </a:p>
      </dgm:t>
    </dgm:pt>
    <dgm:pt modelId="{EFC7001A-6E2D-4323-AC78-BB61C93D0F3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Создание структуры таблиц (описание структуры таблиц при помощи </a:t>
          </a:r>
          <a:r>
            <a:rPr lang="ru-RU" dirty="0" err="1"/>
            <a:t>СУБ</a:t>
          </a:r>
          <a:r>
            <a:rPr lang="en-US" dirty="0"/>
            <a:t>).</a:t>
          </a:r>
        </a:p>
      </dgm:t>
    </dgm:pt>
    <dgm:pt modelId="{B60C89C6-2BE7-4F95-BF0D-D6CC5AB49C83}" type="parTrans" cxnId="{159B2273-2CE0-4F0D-B981-67B259BB4636}">
      <dgm:prSet/>
      <dgm:spPr/>
      <dgm:t>
        <a:bodyPr/>
        <a:lstStyle/>
        <a:p>
          <a:endParaRPr lang="en-US"/>
        </a:p>
      </dgm:t>
    </dgm:pt>
    <dgm:pt modelId="{5FDD6C7F-1246-4277-94D5-5A06EEE08B13}" type="sibTrans" cxnId="{159B2273-2CE0-4F0D-B981-67B259BB4636}">
      <dgm:prSet/>
      <dgm:spPr/>
      <dgm:t>
        <a:bodyPr/>
        <a:lstStyle/>
        <a:p>
          <a:endParaRPr lang="en-US"/>
        </a:p>
      </dgm:t>
    </dgm:pt>
    <dgm:pt modelId="{2B5A276A-09C7-4AE6-8E80-F49AD5B8EE4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Ввод записей (заполнение таблиц </a:t>
          </a:r>
          <a:r>
            <a:rPr lang="ru-RU" dirty="0" err="1"/>
            <a:t>бд</a:t>
          </a:r>
          <a:r>
            <a:rPr lang="ru-RU" dirty="0"/>
            <a:t> информацией).</a:t>
          </a:r>
          <a:endParaRPr lang="en-US" dirty="0"/>
        </a:p>
      </dgm:t>
    </dgm:pt>
    <dgm:pt modelId="{19C3079A-6FAE-414D-8C13-427AB3206BE4}" type="parTrans" cxnId="{291AA7C0-A6C6-4C51-9762-AE630E4D6B36}">
      <dgm:prSet/>
      <dgm:spPr/>
      <dgm:t>
        <a:bodyPr/>
        <a:lstStyle/>
        <a:p>
          <a:endParaRPr lang="en-US"/>
        </a:p>
      </dgm:t>
    </dgm:pt>
    <dgm:pt modelId="{9C3E46DD-C36C-4374-8AF5-D6C84313E716}" type="sibTrans" cxnId="{291AA7C0-A6C6-4C51-9762-AE630E4D6B36}">
      <dgm:prSet/>
      <dgm:spPr/>
      <dgm:t>
        <a:bodyPr/>
        <a:lstStyle/>
        <a:p>
          <a:endParaRPr lang="en-US"/>
        </a:p>
      </dgm:t>
    </dgm:pt>
    <dgm:pt modelId="{76F22B13-57A1-4289-A8A1-76D0C2A47FE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серверной части:</a:t>
          </a:r>
          <a:endParaRPr lang="en-US"/>
        </a:p>
      </dgm:t>
    </dgm:pt>
    <dgm:pt modelId="{7444DE81-09A6-4ABA-BB47-2280B3F04B6D}" type="parTrans" cxnId="{F41F810F-8421-499B-9BFD-1C6CF3F435D0}">
      <dgm:prSet/>
      <dgm:spPr/>
      <dgm:t>
        <a:bodyPr/>
        <a:lstStyle/>
        <a:p>
          <a:endParaRPr lang="en-US"/>
        </a:p>
      </dgm:t>
    </dgm:pt>
    <dgm:pt modelId="{9445F809-BFBB-48AD-AF5C-D32941A89AC2}" type="sibTrans" cxnId="{F41F810F-8421-499B-9BFD-1C6CF3F435D0}">
      <dgm:prSet/>
      <dgm:spPr/>
      <dgm:t>
        <a:bodyPr/>
        <a:lstStyle/>
        <a:p>
          <a:endParaRPr lang="en-US"/>
        </a:p>
      </dgm:t>
    </dgm:pt>
    <dgm:pt modelId="{311A3E6E-B438-44C2-85AF-CC687216747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Реализация работы с базой данных.</a:t>
          </a:r>
          <a:endParaRPr lang="en-US" dirty="0"/>
        </a:p>
      </dgm:t>
    </dgm:pt>
    <dgm:pt modelId="{BC1A7A7A-E900-4363-82B6-4700EBFE360B}" type="parTrans" cxnId="{3F9164CE-5A14-4902-AD7D-C58F28DFD1D6}">
      <dgm:prSet/>
      <dgm:spPr/>
      <dgm:t>
        <a:bodyPr/>
        <a:lstStyle/>
        <a:p>
          <a:endParaRPr lang="en-US"/>
        </a:p>
      </dgm:t>
    </dgm:pt>
    <dgm:pt modelId="{90AF6827-3013-4FC5-9662-2A1A9E433E0C}" type="sibTrans" cxnId="{3F9164CE-5A14-4902-AD7D-C58F28DFD1D6}">
      <dgm:prSet/>
      <dgm:spPr/>
      <dgm:t>
        <a:bodyPr/>
        <a:lstStyle/>
        <a:p>
          <a:endParaRPr lang="en-US"/>
        </a:p>
      </dgm:t>
    </dgm:pt>
    <dgm:pt modelId="{086C131A-A866-4B9E-B1B4-D4E1BD750C6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Реализация взаимодействия с клиентом.</a:t>
          </a:r>
          <a:endParaRPr lang="en-US" dirty="0"/>
        </a:p>
      </dgm:t>
    </dgm:pt>
    <dgm:pt modelId="{5D51CC70-580D-4508-8CC1-8CC4B865A7C2}" type="parTrans" cxnId="{7078A432-5446-4A9F-9F18-53FBEC043649}">
      <dgm:prSet/>
      <dgm:spPr/>
      <dgm:t>
        <a:bodyPr/>
        <a:lstStyle/>
        <a:p>
          <a:endParaRPr lang="en-US"/>
        </a:p>
      </dgm:t>
    </dgm:pt>
    <dgm:pt modelId="{EE6C696B-E862-49CE-8F85-3B80880D08EB}" type="sibTrans" cxnId="{7078A432-5446-4A9F-9F18-53FBEC043649}">
      <dgm:prSet/>
      <dgm:spPr/>
      <dgm:t>
        <a:bodyPr/>
        <a:lstStyle/>
        <a:p>
          <a:endParaRPr lang="en-US"/>
        </a:p>
      </dgm:t>
    </dgm:pt>
    <dgm:pt modelId="{EC487939-0FA8-48B3-87B9-CF2B53195B0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Создание моделей.</a:t>
          </a:r>
          <a:endParaRPr lang="en-US" dirty="0"/>
        </a:p>
      </dgm:t>
    </dgm:pt>
    <dgm:pt modelId="{583AFF44-4669-4444-A28F-0231F3856E35}" type="parTrans" cxnId="{69D44B35-601C-4D7A-BEED-406C53A9CA38}">
      <dgm:prSet/>
      <dgm:spPr/>
      <dgm:t>
        <a:bodyPr/>
        <a:lstStyle/>
        <a:p>
          <a:endParaRPr lang="en-US"/>
        </a:p>
      </dgm:t>
    </dgm:pt>
    <dgm:pt modelId="{58CD5452-6540-4EF1-8640-FB1F55403C42}" type="sibTrans" cxnId="{69D44B35-601C-4D7A-BEED-406C53A9CA38}">
      <dgm:prSet/>
      <dgm:spPr/>
      <dgm:t>
        <a:bodyPr/>
        <a:lstStyle/>
        <a:p>
          <a:endParaRPr lang="en-US"/>
        </a:p>
      </dgm:t>
    </dgm:pt>
    <dgm:pt modelId="{F7D42A4C-DC14-4BE8-86E2-B70C0118A8F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Создание контроллеров.</a:t>
          </a:r>
          <a:endParaRPr lang="en-US" dirty="0"/>
        </a:p>
      </dgm:t>
    </dgm:pt>
    <dgm:pt modelId="{FBB76ED0-FBD0-4005-A4BE-73B57B6A038E}" type="parTrans" cxnId="{F8ED0542-ED08-4649-B658-E6F9E7013342}">
      <dgm:prSet/>
      <dgm:spPr/>
      <dgm:t>
        <a:bodyPr/>
        <a:lstStyle/>
        <a:p>
          <a:endParaRPr lang="en-US"/>
        </a:p>
      </dgm:t>
    </dgm:pt>
    <dgm:pt modelId="{FC5AA52F-7C35-4397-B607-7603290938B1}" type="sibTrans" cxnId="{F8ED0542-ED08-4649-B658-E6F9E7013342}">
      <dgm:prSet/>
      <dgm:spPr/>
      <dgm:t>
        <a:bodyPr/>
        <a:lstStyle/>
        <a:p>
          <a:endParaRPr lang="en-US"/>
        </a:p>
      </dgm:t>
    </dgm:pt>
    <dgm:pt modelId="{BD0BC47D-ACFE-4D66-AFDA-85FA93FF406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клиентской части:</a:t>
          </a:r>
          <a:endParaRPr lang="en-US"/>
        </a:p>
      </dgm:t>
    </dgm:pt>
    <dgm:pt modelId="{8B728433-D7CE-4674-995C-401110557F89}" type="parTrans" cxnId="{FA31F3AF-64DC-4EEC-94C3-CCE1AE8318AA}">
      <dgm:prSet/>
      <dgm:spPr/>
      <dgm:t>
        <a:bodyPr/>
        <a:lstStyle/>
        <a:p>
          <a:endParaRPr lang="en-US"/>
        </a:p>
      </dgm:t>
    </dgm:pt>
    <dgm:pt modelId="{7D3CFA34-1331-4BC4-85D0-0BB3D662277C}" type="sibTrans" cxnId="{FA31F3AF-64DC-4EEC-94C3-CCE1AE8318AA}">
      <dgm:prSet/>
      <dgm:spPr/>
      <dgm:t>
        <a:bodyPr/>
        <a:lstStyle/>
        <a:p>
          <a:endParaRPr lang="en-US"/>
        </a:p>
      </dgm:t>
    </dgm:pt>
    <dgm:pt modelId="{D249B293-B395-439B-8834-936350D15B2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Реализация взаимодействия с сервером.</a:t>
          </a:r>
          <a:endParaRPr lang="en-US" dirty="0"/>
        </a:p>
      </dgm:t>
    </dgm:pt>
    <dgm:pt modelId="{8B059A68-246B-4ABE-86CE-D3073625E1F5}" type="parTrans" cxnId="{915D6C38-9F4B-462A-AFC9-2EDB8FEDF633}">
      <dgm:prSet/>
      <dgm:spPr/>
      <dgm:t>
        <a:bodyPr/>
        <a:lstStyle/>
        <a:p>
          <a:endParaRPr lang="en-US"/>
        </a:p>
      </dgm:t>
    </dgm:pt>
    <dgm:pt modelId="{B1AA53EA-5032-46CF-BFD6-3959D62F35F1}" type="sibTrans" cxnId="{915D6C38-9F4B-462A-AFC9-2EDB8FEDF633}">
      <dgm:prSet/>
      <dgm:spPr/>
      <dgm:t>
        <a:bodyPr/>
        <a:lstStyle/>
        <a:p>
          <a:endParaRPr lang="en-US"/>
        </a:p>
      </dgm:t>
    </dgm:pt>
    <dgm:pt modelId="{AB0B2434-51E2-4FFC-B61B-AFEFD0EA736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Создание представлений.</a:t>
          </a:r>
          <a:endParaRPr lang="en-US" dirty="0"/>
        </a:p>
      </dgm:t>
    </dgm:pt>
    <dgm:pt modelId="{99A65AE9-FAE5-4C39-9B3A-8801B47A1C05}" type="parTrans" cxnId="{4070A786-5E46-4A15-BA7F-B379D44300D4}">
      <dgm:prSet/>
      <dgm:spPr/>
      <dgm:t>
        <a:bodyPr/>
        <a:lstStyle/>
        <a:p>
          <a:endParaRPr lang="en-US"/>
        </a:p>
      </dgm:t>
    </dgm:pt>
    <dgm:pt modelId="{FB187E94-3769-424F-A1F8-C350762DD77F}" type="sibTrans" cxnId="{4070A786-5E46-4A15-BA7F-B379D44300D4}">
      <dgm:prSet/>
      <dgm:spPr/>
      <dgm:t>
        <a:bodyPr/>
        <a:lstStyle/>
        <a:p>
          <a:endParaRPr lang="en-US"/>
        </a:p>
      </dgm:t>
    </dgm:pt>
    <dgm:pt modelId="{FF7FDCDB-788D-4ACA-AA1A-2059925F22EF}" type="pres">
      <dgm:prSet presAssocID="{1BD94D45-FEBC-499E-86BE-3DA34737BB37}" presName="linear" presStyleCnt="0">
        <dgm:presLayoutVars>
          <dgm:dir/>
          <dgm:animLvl val="lvl"/>
          <dgm:resizeHandles val="exact"/>
        </dgm:presLayoutVars>
      </dgm:prSet>
      <dgm:spPr/>
    </dgm:pt>
    <dgm:pt modelId="{8C2DF122-B761-4C25-8F24-146BAC91160B}" type="pres">
      <dgm:prSet presAssocID="{FA11B458-01B1-4F42-905D-732D3241101E}" presName="parentLin" presStyleCnt="0"/>
      <dgm:spPr/>
    </dgm:pt>
    <dgm:pt modelId="{6FD79286-6C07-4F0D-8A85-B0E065D7CDC0}" type="pres">
      <dgm:prSet presAssocID="{FA11B458-01B1-4F42-905D-732D3241101E}" presName="parentLeftMargin" presStyleLbl="node1" presStyleIdx="0" presStyleCnt="3"/>
      <dgm:spPr/>
    </dgm:pt>
    <dgm:pt modelId="{63D96B71-6E0B-4534-BC18-1D015695FE23}" type="pres">
      <dgm:prSet presAssocID="{FA11B458-01B1-4F42-905D-732D324110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87B935-0470-4287-95DB-1FEC35FE1204}" type="pres">
      <dgm:prSet presAssocID="{FA11B458-01B1-4F42-905D-732D3241101E}" presName="negativeSpace" presStyleCnt="0"/>
      <dgm:spPr/>
    </dgm:pt>
    <dgm:pt modelId="{E41C7816-88D4-44C0-9BE6-201433AA46CD}" type="pres">
      <dgm:prSet presAssocID="{FA11B458-01B1-4F42-905D-732D3241101E}" presName="childText" presStyleLbl="conFgAcc1" presStyleIdx="0" presStyleCnt="3">
        <dgm:presLayoutVars>
          <dgm:bulletEnabled val="1"/>
        </dgm:presLayoutVars>
      </dgm:prSet>
      <dgm:spPr/>
    </dgm:pt>
    <dgm:pt modelId="{349A2150-36E5-4D28-8170-5804D8074622}" type="pres">
      <dgm:prSet presAssocID="{07EFB8BE-E368-46BE-AB6F-A5BB7094C18A}" presName="spaceBetweenRectangles" presStyleCnt="0"/>
      <dgm:spPr/>
    </dgm:pt>
    <dgm:pt modelId="{07EE813C-2E2A-4815-B64B-FCA3119365A5}" type="pres">
      <dgm:prSet presAssocID="{76F22B13-57A1-4289-A8A1-76D0C2A47FE1}" presName="parentLin" presStyleCnt="0"/>
      <dgm:spPr/>
    </dgm:pt>
    <dgm:pt modelId="{F86004B3-06F8-497D-9892-E6292CD8FC3B}" type="pres">
      <dgm:prSet presAssocID="{76F22B13-57A1-4289-A8A1-76D0C2A47FE1}" presName="parentLeftMargin" presStyleLbl="node1" presStyleIdx="0" presStyleCnt="3"/>
      <dgm:spPr/>
    </dgm:pt>
    <dgm:pt modelId="{F50F5484-6FCB-4D62-9425-3E8FF4A12321}" type="pres">
      <dgm:prSet presAssocID="{76F22B13-57A1-4289-A8A1-76D0C2A47F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237B2A-3BBC-4727-B982-0458BED0F29D}" type="pres">
      <dgm:prSet presAssocID="{76F22B13-57A1-4289-A8A1-76D0C2A47FE1}" presName="negativeSpace" presStyleCnt="0"/>
      <dgm:spPr/>
    </dgm:pt>
    <dgm:pt modelId="{51898E12-13ED-4BA0-8B4E-AF8772EDE7D4}" type="pres">
      <dgm:prSet presAssocID="{76F22B13-57A1-4289-A8A1-76D0C2A47FE1}" presName="childText" presStyleLbl="conFgAcc1" presStyleIdx="1" presStyleCnt="3">
        <dgm:presLayoutVars>
          <dgm:bulletEnabled val="1"/>
        </dgm:presLayoutVars>
      </dgm:prSet>
      <dgm:spPr/>
    </dgm:pt>
    <dgm:pt modelId="{A3C463F4-AA35-468D-8824-C8BC832638B6}" type="pres">
      <dgm:prSet presAssocID="{9445F809-BFBB-48AD-AF5C-D32941A89AC2}" presName="spaceBetweenRectangles" presStyleCnt="0"/>
      <dgm:spPr/>
    </dgm:pt>
    <dgm:pt modelId="{89F1FE97-0507-4F7F-B5A0-843436DE30F7}" type="pres">
      <dgm:prSet presAssocID="{BD0BC47D-ACFE-4D66-AFDA-85FA93FF4065}" presName="parentLin" presStyleCnt="0"/>
      <dgm:spPr/>
    </dgm:pt>
    <dgm:pt modelId="{856FC767-6BF7-4770-ABCE-FA87CE080154}" type="pres">
      <dgm:prSet presAssocID="{BD0BC47D-ACFE-4D66-AFDA-85FA93FF4065}" presName="parentLeftMargin" presStyleLbl="node1" presStyleIdx="1" presStyleCnt="3"/>
      <dgm:spPr/>
    </dgm:pt>
    <dgm:pt modelId="{756B80DF-E50F-4529-B974-3472EC4982B0}" type="pres">
      <dgm:prSet presAssocID="{BD0BC47D-ACFE-4D66-AFDA-85FA93FF40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FBFCE6-26CE-4A03-9D7E-36376BEF4E35}" type="pres">
      <dgm:prSet presAssocID="{BD0BC47D-ACFE-4D66-AFDA-85FA93FF4065}" presName="negativeSpace" presStyleCnt="0"/>
      <dgm:spPr/>
    </dgm:pt>
    <dgm:pt modelId="{2ED4877B-1CCB-4D03-891A-87C5089B85E9}" type="pres">
      <dgm:prSet presAssocID="{BD0BC47D-ACFE-4D66-AFDA-85FA93FF40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41F810F-8421-499B-9BFD-1C6CF3F435D0}" srcId="{1BD94D45-FEBC-499E-86BE-3DA34737BB37}" destId="{76F22B13-57A1-4289-A8A1-76D0C2A47FE1}" srcOrd="1" destOrd="0" parTransId="{7444DE81-09A6-4ABA-BB47-2280B3F04B6D}" sibTransId="{9445F809-BFBB-48AD-AF5C-D32941A89AC2}"/>
    <dgm:cxn modelId="{EA97FB12-406C-4BF9-B00E-882C017F5230}" type="presOf" srcId="{2B5A276A-09C7-4AE6-8E80-F49AD5B8EE42}" destId="{E41C7816-88D4-44C0-9BE6-201433AA46CD}" srcOrd="0" destOrd="2" presId="urn:microsoft.com/office/officeart/2005/8/layout/list1"/>
    <dgm:cxn modelId="{7078A432-5446-4A9F-9F18-53FBEC043649}" srcId="{76F22B13-57A1-4289-A8A1-76D0C2A47FE1}" destId="{086C131A-A866-4B9E-B1B4-D4E1BD750C66}" srcOrd="1" destOrd="0" parTransId="{5D51CC70-580D-4508-8CC1-8CC4B865A7C2}" sibTransId="{EE6C696B-E862-49CE-8F85-3B80880D08EB}"/>
    <dgm:cxn modelId="{69D44B35-601C-4D7A-BEED-406C53A9CA38}" srcId="{76F22B13-57A1-4289-A8A1-76D0C2A47FE1}" destId="{EC487939-0FA8-48B3-87B9-CF2B53195B03}" srcOrd="2" destOrd="0" parTransId="{583AFF44-4669-4444-A28F-0231F3856E35}" sibTransId="{58CD5452-6540-4EF1-8640-FB1F55403C42}"/>
    <dgm:cxn modelId="{915D6C38-9F4B-462A-AFC9-2EDB8FEDF633}" srcId="{BD0BC47D-ACFE-4D66-AFDA-85FA93FF4065}" destId="{D249B293-B395-439B-8834-936350D15B2A}" srcOrd="0" destOrd="0" parTransId="{8B059A68-246B-4ABE-86CE-D3073625E1F5}" sibTransId="{B1AA53EA-5032-46CF-BFD6-3959D62F35F1}"/>
    <dgm:cxn modelId="{F8ED0542-ED08-4649-B658-E6F9E7013342}" srcId="{76F22B13-57A1-4289-A8A1-76D0C2A47FE1}" destId="{F7D42A4C-DC14-4BE8-86E2-B70C0118A8F2}" srcOrd="3" destOrd="0" parTransId="{FBB76ED0-FBD0-4005-A4BE-73B57B6A038E}" sibTransId="{FC5AA52F-7C35-4397-B607-7603290938B1}"/>
    <dgm:cxn modelId="{5C3B5342-245C-4A47-8610-F4353745556A}" srcId="{FA11B458-01B1-4F42-905D-732D3241101E}" destId="{CA735DC0-22D8-4F59-9C5A-151A9CC80017}" srcOrd="0" destOrd="0" parTransId="{0AEDEF79-B114-427F-AA39-FE6236EC0433}" sibTransId="{ABF27C2A-6488-4799-97BF-9EB04DBCBA0C}"/>
    <dgm:cxn modelId="{E0309F47-851A-41F3-A5B7-306FB8F57BD2}" type="presOf" srcId="{AB0B2434-51E2-4FFC-B61B-AFEFD0EA7361}" destId="{2ED4877B-1CCB-4D03-891A-87C5089B85E9}" srcOrd="0" destOrd="1" presId="urn:microsoft.com/office/officeart/2005/8/layout/list1"/>
    <dgm:cxn modelId="{159B2273-2CE0-4F0D-B981-67B259BB4636}" srcId="{FA11B458-01B1-4F42-905D-732D3241101E}" destId="{EFC7001A-6E2D-4323-AC78-BB61C93D0F34}" srcOrd="1" destOrd="0" parTransId="{B60C89C6-2BE7-4F95-BF0D-D6CC5AB49C83}" sibTransId="{5FDD6C7F-1246-4277-94D5-5A06EEE08B13}"/>
    <dgm:cxn modelId="{D533B77B-D7AD-40EB-B3AE-0E66267BA791}" type="presOf" srcId="{EFC7001A-6E2D-4323-AC78-BB61C93D0F34}" destId="{E41C7816-88D4-44C0-9BE6-201433AA46CD}" srcOrd="0" destOrd="1" presId="urn:microsoft.com/office/officeart/2005/8/layout/list1"/>
    <dgm:cxn modelId="{4070A786-5E46-4A15-BA7F-B379D44300D4}" srcId="{BD0BC47D-ACFE-4D66-AFDA-85FA93FF4065}" destId="{AB0B2434-51E2-4FFC-B61B-AFEFD0EA7361}" srcOrd="1" destOrd="0" parTransId="{99A65AE9-FAE5-4C39-9B3A-8801B47A1C05}" sibTransId="{FB187E94-3769-424F-A1F8-C350762DD77F}"/>
    <dgm:cxn modelId="{8C8F9597-26FC-47BB-B4FF-8F4E99D56328}" type="presOf" srcId="{311A3E6E-B438-44C2-85AF-CC6872167473}" destId="{51898E12-13ED-4BA0-8B4E-AF8772EDE7D4}" srcOrd="0" destOrd="0" presId="urn:microsoft.com/office/officeart/2005/8/layout/list1"/>
    <dgm:cxn modelId="{FA31F3AF-64DC-4EEC-94C3-CCE1AE8318AA}" srcId="{1BD94D45-FEBC-499E-86BE-3DA34737BB37}" destId="{BD0BC47D-ACFE-4D66-AFDA-85FA93FF4065}" srcOrd="2" destOrd="0" parTransId="{8B728433-D7CE-4674-995C-401110557F89}" sibTransId="{7D3CFA34-1331-4BC4-85D0-0BB3D662277C}"/>
    <dgm:cxn modelId="{46D9DFBD-F861-4379-86F6-6441B8DA2658}" type="presOf" srcId="{CA735DC0-22D8-4F59-9C5A-151A9CC80017}" destId="{E41C7816-88D4-44C0-9BE6-201433AA46CD}" srcOrd="0" destOrd="0" presId="urn:microsoft.com/office/officeart/2005/8/layout/list1"/>
    <dgm:cxn modelId="{291AA7C0-A6C6-4C51-9762-AE630E4D6B36}" srcId="{FA11B458-01B1-4F42-905D-732D3241101E}" destId="{2B5A276A-09C7-4AE6-8E80-F49AD5B8EE42}" srcOrd="2" destOrd="0" parTransId="{19C3079A-6FAE-414D-8C13-427AB3206BE4}" sibTransId="{9C3E46DD-C36C-4374-8AF5-D6C84313E716}"/>
    <dgm:cxn modelId="{A2DBC3C3-0DAB-48E2-A929-A8683391C4F2}" type="presOf" srcId="{FA11B458-01B1-4F42-905D-732D3241101E}" destId="{63D96B71-6E0B-4534-BC18-1D015695FE23}" srcOrd="1" destOrd="0" presId="urn:microsoft.com/office/officeart/2005/8/layout/list1"/>
    <dgm:cxn modelId="{86E793CA-4FD7-429E-8762-A346253F5DA0}" type="presOf" srcId="{D249B293-B395-439B-8834-936350D15B2A}" destId="{2ED4877B-1CCB-4D03-891A-87C5089B85E9}" srcOrd="0" destOrd="0" presId="urn:microsoft.com/office/officeart/2005/8/layout/list1"/>
    <dgm:cxn modelId="{3F9164CE-5A14-4902-AD7D-C58F28DFD1D6}" srcId="{76F22B13-57A1-4289-A8A1-76D0C2A47FE1}" destId="{311A3E6E-B438-44C2-85AF-CC6872167473}" srcOrd="0" destOrd="0" parTransId="{BC1A7A7A-E900-4363-82B6-4700EBFE360B}" sibTransId="{90AF6827-3013-4FC5-9662-2A1A9E433E0C}"/>
    <dgm:cxn modelId="{643B2BD1-8083-4491-AAEC-F9428705B274}" type="presOf" srcId="{FA11B458-01B1-4F42-905D-732D3241101E}" destId="{6FD79286-6C07-4F0D-8A85-B0E065D7CDC0}" srcOrd="0" destOrd="0" presId="urn:microsoft.com/office/officeart/2005/8/layout/list1"/>
    <dgm:cxn modelId="{D75058D7-91E3-4BEA-A6EC-19EE57CF2AE0}" type="presOf" srcId="{F7D42A4C-DC14-4BE8-86E2-B70C0118A8F2}" destId="{51898E12-13ED-4BA0-8B4E-AF8772EDE7D4}" srcOrd="0" destOrd="3" presId="urn:microsoft.com/office/officeart/2005/8/layout/list1"/>
    <dgm:cxn modelId="{9E07F8D7-40F0-4DBB-BBE5-E68E1FDEC2DC}" type="presOf" srcId="{BD0BC47D-ACFE-4D66-AFDA-85FA93FF4065}" destId="{756B80DF-E50F-4529-B974-3472EC4982B0}" srcOrd="1" destOrd="0" presId="urn:microsoft.com/office/officeart/2005/8/layout/list1"/>
    <dgm:cxn modelId="{4450E0DE-7D09-44B8-A991-9D08CC4955D9}" type="presOf" srcId="{1BD94D45-FEBC-499E-86BE-3DA34737BB37}" destId="{FF7FDCDB-788D-4ACA-AA1A-2059925F22EF}" srcOrd="0" destOrd="0" presId="urn:microsoft.com/office/officeart/2005/8/layout/list1"/>
    <dgm:cxn modelId="{449A51E5-6136-45B2-9510-E931337127F5}" type="presOf" srcId="{76F22B13-57A1-4289-A8A1-76D0C2A47FE1}" destId="{F50F5484-6FCB-4D62-9425-3E8FF4A12321}" srcOrd="1" destOrd="0" presId="urn:microsoft.com/office/officeart/2005/8/layout/list1"/>
    <dgm:cxn modelId="{F3DCA3E8-6E0B-43A8-A5E4-2463F93BF0A0}" type="presOf" srcId="{76F22B13-57A1-4289-A8A1-76D0C2A47FE1}" destId="{F86004B3-06F8-497D-9892-E6292CD8FC3B}" srcOrd="0" destOrd="0" presId="urn:microsoft.com/office/officeart/2005/8/layout/list1"/>
    <dgm:cxn modelId="{09DA51E9-4B4F-4718-B541-42AD5B1BA53F}" type="presOf" srcId="{EC487939-0FA8-48B3-87B9-CF2B53195B03}" destId="{51898E12-13ED-4BA0-8B4E-AF8772EDE7D4}" srcOrd="0" destOrd="2" presId="urn:microsoft.com/office/officeart/2005/8/layout/list1"/>
    <dgm:cxn modelId="{7DA3CDEB-98D0-48E7-B9B9-48F9ED9CF372}" srcId="{1BD94D45-FEBC-499E-86BE-3DA34737BB37}" destId="{FA11B458-01B1-4F42-905D-732D3241101E}" srcOrd="0" destOrd="0" parTransId="{55300084-2C74-4196-9B5E-6F5458B3EB4E}" sibTransId="{07EFB8BE-E368-46BE-AB6F-A5BB7094C18A}"/>
    <dgm:cxn modelId="{7489C6F0-4BFF-45A2-A8CC-43DACBCDE501}" type="presOf" srcId="{BD0BC47D-ACFE-4D66-AFDA-85FA93FF4065}" destId="{856FC767-6BF7-4770-ABCE-FA87CE080154}" srcOrd="0" destOrd="0" presId="urn:microsoft.com/office/officeart/2005/8/layout/list1"/>
    <dgm:cxn modelId="{C9652BF4-66E2-40D3-ADE3-7A80201FF571}" type="presOf" srcId="{086C131A-A866-4B9E-B1B4-D4E1BD750C66}" destId="{51898E12-13ED-4BA0-8B4E-AF8772EDE7D4}" srcOrd="0" destOrd="1" presId="urn:microsoft.com/office/officeart/2005/8/layout/list1"/>
    <dgm:cxn modelId="{4B778F53-69A8-4013-A894-C2B8DB0D170E}" type="presParOf" srcId="{FF7FDCDB-788D-4ACA-AA1A-2059925F22EF}" destId="{8C2DF122-B761-4C25-8F24-146BAC91160B}" srcOrd="0" destOrd="0" presId="urn:microsoft.com/office/officeart/2005/8/layout/list1"/>
    <dgm:cxn modelId="{833F7872-EBD6-4FEE-99BD-38CFE00B2452}" type="presParOf" srcId="{8C2DF122-B761-4C25-8F24-146BAC91160B}" destId="{6FD79286-6C07-4F0D-8A85-B0E065D7CDC0}" srcOrd="0" destOrd="0" presId="urn:microsoft.com/office/officeart/2005/8/layout/list1"/>
    <dgm:cxn modelId="{CA6CB698-7FA1-4F37-9A67-354CA1ED7406}" type="presParOf" srcId="{8C2DF122-B761-4C25-8F24-146BAC91160B}" destId="{63D96B71-6E0B-4534-BC18-1D015695FE23}" srcOrd="1" destOrd="0" presId="urn:microsoft.com/office/officeart/2005/8/layout/list1"/>
    <dgm:cxn modelId="{551092E7-468E-47E9-BF47-EBD5C66BAB88}" type="presParOf" srcId="{FF7FDCDB-788D-4ACA-AA1A-2059925F22EF}" destId="{A287B935-0470-4287-95DB-1FEC35FE1204}" srcOrd="1" destOrd="0" presId="urn:microsoft.com/office/officeart/2005/8/layout/list1"/>
    <dgm:cxn modelId="{90839ED1-846A-401D-BBAE-9CA6AB1DA298}" type="presParOf" srcId="{FF7FDCDB-788D-4ACA-AA1A-2059925F22EF}" destId="{E41C7816-88D4-44C0-9BE6-201433AA46CD}" srcOrd="2" destOrd="0" presId="urn:microsoft.com/office/officeart/2005/8/layout/list1"/>
    <dgm:cxn modelId="{CFBB9745-DF59-4B64-AC9B-F150DF35B21B}" type="presParOf" srcId="{FF7FDCDB-788D-4ACA-AA1A-2059925F22EF}" destId="{349A2150-36E5-4D28-8170-5804D8074622}" srcOrd="3" destOrd="0" presId="urn:microsoft.com/office/officeart/2005/8/layout/list1"/>
    <dgm:cxn modelId="{08FC5DC2-C2B8-4A79-BC31-C3B23FD49020}" type="presParOf" srcId="{FF7FDCDB-788D-4ACA-AA1A-2059925F22EF}" destId="{07EE813C-2E2A-4815-B64B-FCA3119365A5}" srcOrd="4" destOrd="0" presId="urn:microsoft.com/office/officeart/2005/8/layout/list1"/>
    <dgm:cxn modelId="{E1EC8899-BE39-49A4-8E3D-CDB5B200222C}" type="presParOf" srcId="{07EE813C-2E2A-4815-B64B-FCA3119365A5}" destId="{F86004B3-06F8-497D-9892-E6292CD8FC3B}" srcOrd="0" destOrd="0" presId="urn:microsoft.com/office/officeart/2005/8/layout/list1"/>
    <dgm:cxn modelId="{918B94CD-34E2-4BC0-9CF1-5F812982B323}" type="presParOf" srcId="{07EE813C-2E2A-4815-B64B-FCA3119365A5}" destId="{F50F5484-6FCB-4D62-9425-3E8FF4A12321}" srcOrd="1" destOrd="0" presId="urn:microsoft.com/office/officeart/2005/8/layout/list1"/>
    <dgm:cxn modelId="{89BD06D1-46D1-452D-BE73-8599B5424E22}" type="presParOf" srcId="{FF7FDCDB-788D-4ACA-AA1A-2059925F22EF}" destId="{2B237B2A-3BBC-4727-B982-0458BED0F29D}" srcOrd="5" destOrd="0" presId="urn:microsoft.com/office/officeart/2005/8/layout/list1"/>
    <dgm:cxn modelId="{5885868E-B303-46E4-AA71-3F1AAD5307EC}" type="presParOf" srcId="{FF7FDCDB-788D-4ACA-AA1A-2059925F22EF}" destId="{51898E12-13ED-4BA0-8B4E-AF8772EDE7D4}" srcOrd="6" destOrd="0" presId="urn:microsoft.com/office/officeart/2005/8/layout/list1"/>
    <dgm:cxn modelId="{B98D9504-C5C3-40D0-9CA6-69F9B4F7CD4C}" type="presParOf" srcId="{FF7FDCDB-788D-4ACA-AA1A-2059925F22EF}" destId="{A3C463F4-AA35-468D-8824-C8BC832638B6}" srcOrd="7" destOrd="0" presId="urn:microsoft.com/office/officeart/2005/8/layout/list1"/>
    <dgm:cxn modelId="{0CB4DDA7-5054-4050-AD27-A794D318340D}" type="presParOf" srcId="{FF7FDCDB-788D-4ACA-AA1A-2059925F22EF}" destId="{89F1FE97-0507-4F7F-B5A0-843436DE30F7}" srcOrd="8" destOrd="0" presId="urn:microsoft.com/office/officeart/2005/8/layout/list1"/>
    <dgm:cxn modelId="{41E5921B-76FE-4D77-8A1E-2DA24DDD630D}" type="presParOf" srcId="{89F1FE97-0507-4F7F-B5A0-843436DE30F7}" destId="{856FC767-6BF7-4770-ABCE-FA87CE080154}" srcOrd="0" destOrd="0" presId="urn:microsoft.com/office/officeart/2005/8/layout/list1"/>
    <dgm:cxn modelId="{ED8774BE-F64B-4E12-B255-5D3D2C5A41C0}" type="presParOf" srcId="{89F1FE97-0507-4F7F-B5A0-843436DE30F7}" destId="{756B80DF-E50F-4529-B974-3472EC4982B0}" srcOrd="1" destOrd="0" presId="urn:microsoft.com/office/officeart/2005/8/layout/list1"/>
    <dgm:cxn modelId="{895B60E3-F1CE-4015-9A5A-9429D0073D93}" type="presParOf" srcId="{FF7FDCDB-788D-4ACA-AA1A-2059925F22EF}" destId="{51FBFCE6-26CE-4A03-9D7E-36376BEF4E35}" srcOrd="9" destOrd="0" presId="urn:microsoft.com/office/officeart/2005/8/layout/list1"/>
    <dgm:cxn modelId="{2B9C6BF2-4C16-4F35-A3E1-5727E323671E}" type="presParOf" srcId="{FF7FDCDB-788D-4ACA-AA1A-2059925F22EF}" destId="{2ED4877B-1CCB-4D03-891A-87C5089B85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C7816-88D4-44C0-9BE6-201433AA46CD}">
      <dsp:nvSpPr>
        <dsp:cNvPr id="0" name=""/>
        <dsp:cNvSpPr/>
      </dsp:nvSpPr>
      <dsp:spPr>
        <a:xfrm>
          <a:off x="0" y="291658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Проектирование (определение таблиц, входящих в состав </a:t>
          </a:r>
          <a:r>
            <a:rPr lang="ru-RU" sz="1700" kern="1200" dirty="0" err="1"/>
            <a:t>бд</a:t>
          </a:r>
          <a:r>
            <a:rPr lang="en-US" sz="1700" kern="1200" dirty="0"/>
            <a:t>;</a:t>
          </a:r>
          <a:r>
            <a:rPr lang="ru-RU" sz="1700" kern="1200" dirty="0"/>
            <a:t> определение типов полей таблиц</a:t>
          </a:r>
          <a:r>
            <a:rPr lang="en-US" sz="1700" kern="1200" dirty="0"/>
            <a:t>; </a:t>
          </a:r>
          <a:r>
            <a:rPr lang="ru-RU" sz="1700" kern="1200" dirty="0"/>
            <a:t>определение первичных ключей).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Создание структуры таблиц (описание структуры таблиц при помощи </a:t>
          </a:r>
          <a:r>
            <a:rPr lang="ru-RU" sz="1700" kern="1200" dirty="0" err="1"/>
            <a:t>СУБ</a:t>
          </a:r>
          <a:r>
            <a:rPr lang="en-US" sz="1700" kern="1200" dirty="0"/>
            <a:t>).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Ввод записей (заполнение таблиц </a:t>
          </a:r>
          <a:r>
            <a:rPr lang="ru-RU" sz="1700" kern="1200" dirty="0" err="1"/>
            <a:t>бд</a:t>
          </a:r>
          <a:r>
            <a:rPr lang="ru-RU" sz="1700" kern="1200" dirty="0"/>
            <a:t> информацией).</a:t>
          </a:r>
          <a:endParaRPr lang="en-US" sz="1700" kern="1200" dirty="0"/>
        </a:p>
      </dsp:txBody>
      <dsp:txXfrm>
        <a:off x="0" y="291658"/>
        <a:ext cx="6797675" cy="2034900"/>
      </dsp:txXfrm>
    </dsp:sp>
    <dsp:sp modelId="{63D96B71-6E0B-4534-BC18-1D015695FE23}">
      <dsp:nvSpPr>
        <dsp:cNvPr id="0" name=""/>
        <dsp:cNvSpPr/>
      </dsp:nvSpPr>
      <dsp:spPr>
        <a:xfrm>
          <a:off x="339883" y="40738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Реализация базы данных: </a:t>
          </a:r>
          <a:endParaRPr lang="en-US" sz="1700" kern="1200" dirty="0"/>
        </a:p>
      </dsp:txBody>
      <dsp:txXfrm>
        <a:off x="364381" y="65236"/>
        <a:ext cx="4709376" cy="452844"/>
      </dsp:txXfrm>
    </dsp:sp>
    <dsp:sp modelId="{51898E12-13ED-4BA0-8B4E-AF8772EDE7D4}">
      <dsp:nvSpPr>
        <dsp:cNvPr id="0" name=""/>
        <dsp:cNvSpPr/>
      </dsp:nvSpPr>
      <dsp:spPr>
        <a:xfrm>
          <a:off x="0" y="2669278"/>
          <a:ext cx="6797675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Реализация работы с базой данных.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Реализация взаимодействия с клиентом.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Создание моделей.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baseline="0" dirty="0"/>
            <a:t>Создание контроллеров.</a:t>
          </a:r>
          <a:endParaRPr lang="en-US" sz="1700" kern="1200" dirty="0"/>
        </a:p>
      </dsp:txBody>
      <dsp:txXfrm>
        <a:off x="0" y="2669278"/>
        <a:ext cx="6797675" cy="1579725"/>
      </dsp:txXfrm>
    </dsp:sp>
    <dsp:sp modelId="{F50F5484-6FCB-4D62-9425-3E8FF4A12321}">
      <dsp:nvSpPr>
        <dsp:cNvPr id="0" name=""/>
        <dsp:cNvSpPr/>
      </dsp:nvSpPr>
      <dsp:spPr>
        <a:xfrm>
          <a:off x="339883" y="2418358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Реализация серверной части:</a:t>
          </a:r>
          <a:endParaRPr lang="en-US" sz="1700" kern="1200"/>
        </a:p>
      </dsp:txBody>
      <dsp:txXfrm>
        <a:off x="364381" y="2442856"/>
        <a:ext cx="4709376" cy="452844"/>
      </dsp:txXfrm>
    </dsp:sp>
    <dsp:sp modelId="{2ED4877B-1CCB-4D03-891A-87C5089B85E9}">
      <dsp:nvSpPr>
        <dsp:cNvPr id="0" name=""/>
        <dsp:cNvSpPr/>
      </dsp:nvSpPr>
      <dsp:spPr>
        <a:xfrm>
          <a:off x="0" y="4591723"/>
          <a:ext cx="6797675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Реализация взаимодействия с сервером.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Создание представлений.</a:t>
          </a:r>
          <a:endParaRPr lang="en-US" sz="1700" kern="1200" dirty="0"/>
        </a:p>
      </dsp:txBody>
      <dsp:txXfrm>
        <a:off x="0" y="4591723"/>
        <a:ext cx="6797675" cy="1017450"/>
      </dsp:txXfrm>
    </dsp:sp>
    <dsp:sp modelId="{756B80DF-E50F-4529-B974-3472EC4982B0}">
      <dsp:nvSpPr>
        <dsp:cNvPr id="0" name=""/>
        <dsp:cNvSpPr/>
      </dsp:nvSpPr>
      <dsp:spPr>
        <a:xfrm>
          <a:off x="339883" y="4340803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Реализация клиентской части:</a:t>
          </a:r>
          <a:endParaRPr lang="en-US" sz="1700" kern="1200"/>
        </a:p>
      </dsp:txBody>
      <dsp:txXfrm>
        <a:off x="364381" y="4365301"/>
        <a:ext cx="470937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D7CE-F6B4-4123-AB21-690A9D14F642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BD1B-8290-4F56-A867-630823068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6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7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2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45" r:id="rId6"/>
    <p:sldLayoutId id="2147483941" r:id="rId7"/>
    <p:sldLayoutId id="2147483942" r:id="rId8"/>
    <p:sldLayoutId id="2147483943" r:id="rId9"/>
    <p:sldLayoutId id="2147483944" r:id="rId10"/>
    <p:sldLayoutId id="21474839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7462" b="-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73215-E422-8FEA-7253-27865EEA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kumimoji="0" lang="ru-RU" sz="3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Проект «</a:t>
            </a:r>
            <a:r>
              <a:rPr lang="ru-RU" sz="3800" spc="0">
                <a:solidFill>
                  <a:schemeClr val="tx1"/>
                </a:solidFill>
                <a:latin typeface="+mn-lt"/>
              </a:rPr>
              <a:t>Система здравоохранения</a:t>
            </a:r>
            <a:r>
              <a:rPr kumimoji="0" lang="ru-RU" sz="3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»</a:t>
            </a:r>
            <a:endParaRPr lang="ru-RU" sz="3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75D72-2C97-5469-5D46-19C33743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717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/>
              <a:t>Карабанов Алексей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ru-RU" sz="1600" dirty="0"/>
              <a:t>Буланов Владислав</a:t>
            </a:r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112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07D0A-0159-7E31-3933-F6136667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193BD-E073-319E-93FB-ED8312B4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340" marR="0" lvl="0" indent="26924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анализе похожих систем были выделены следующие аналоги:</a:t>
            </a: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ArchiMed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https://archimed.pro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Medesk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https://www.medesk.net/ru</a:t>
            </a:r>
            <a:r>
              <a:rPr lang="ru-RU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медицинская информационная система (КМИС)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https://www.kmis.ru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MEDMIS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https://www.medmis.ru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4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, внутрен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798FCA6-0B12-1683-A88F-0B8D01570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9" r="1" b="1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375" y="209550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85900"/>
            <a:ext cx="1057275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7E82C-B636-AE96-E998-C94ACAB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Цель проекта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72241-A741-1D2A-5B71-AF0A9310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972563"/>
          </a:xfrm>
        </p:spPr>
        <p:txBody>
          <a:bodyPr>
            <a:normAutofit fontScale="92500"/>
          </a:bodyPr>
          <a:lstStyle/>
          <a:p>
            <a:r>
              <a:rPr lang="ru-RU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Этот проект представляет собой современный взгляд на классическую систему здравоохранения, которая предоставляет медицинские услуги для удовлетворения потребностей населения в области здравоохранения. </a:t>
            </a:r>
          </a:p>
          <a:p>
            <a:r>
              <a:rPr lang="ru-RU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Основная цель проекта – это разработать </a:t>
            </a:r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</a:rPr>
              <a:t>централизованную систему здравоохранения, позволяющую избавится от бумажных карт и ускорить работу поликлиник.</a:t>
            </a:r>
          </a:p>
          <a:p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</a:rPr>
              <a:t>Также предполагается увеличение пропускной способности поликлиник на 30%.</a:t>
            </a:r>
          </a:p>
        </p:txBody>
      </p:sp>
      <p:pic>
        <p:nvPicPr>
          <p:cNvPr id="14" name="Picture 13" descr="Изображение выглядит как текст, зеленый, лазер&#10;&#10;Автоматически созданное описание">
            <a:extLst>
              <a:ext uri="{FF2B5EF4-FFF2-40B4-BE49-F238E27FC236}">
                <a16:creationId xmlns:a16="http://schemas.microsoft.com/office/drawing/2014/main" id="{1C2CF4D7-10DC-4F9A-5C59-9100A623B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2" r="4842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7E82C-B636-AE96-E998-C94ACAB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Контрольный список">
            <a:extLst>
              <a:ext uri="{FF2B5EF4-FFF2-40B4-BE49-F238E27FC236}">
                <a16:creationId xmlns:a16="http://schemas.microsoft.com/office/drawing/2014/main" id="{0DC8AFF0-B82B-EF90-BD2B-09116C52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7272241-A741-1D2A-5B71-AF0A9310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5" y="2196678"/>
            <a:ext cx="6388260" cy="3958301"/>
          </a:xfrm>
        </p:spPr>
        <p:txBody>
          <a:bodyPr>
            <a:normAutofit/>
          </a:bodyPr>
          <a:lstStyle/>
          <a:p>
            <a:r>
              <a:rPr lang="ru-RU" sz="2200" b="0" i="0" dirty="0">
                <a:effectLst/>
                <a:latin typeface="Arial" panose="020B0604020202020204" pitchFamily="34" charset="0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Сбор медицинских данных о пациенте.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Автоматическая генерация карточек пациентов.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Создание электронного документа с результатом осмотра.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</a:rPr>
              <a:t>Организация электронной очереди.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Объединение больниц на одном сервере.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06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B2DB6-65EB-9833-2CD4-04E2C12C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5E907-8B60-B01B-12E7-E1E00B060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89" y="2108200"/>
            <a:ext cx="905374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9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958E9-AA09-5AC8-33A1-2C304A97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u-RU" sz="3600"/>
              <a:t>Описание предметной области</a:t>
            </a:r>
          </a:p>
        </p:txBody>
      </p:sp>
      <p:pic>
        <p:nvPicPr>
          <p:cNvPr id="7" name="Graphic 6" descr="Стетоскоп">
            <a:extLst>
              <a:ext uri="{FF2B5EF4-FFF2-40B4-BE49-F238E27FC236}">
                <a16:creationId xmlns:a16="http://schemas.microsoft.com/office/drawing/2014/main" id="{70061BAB-2849-EDBB-8155-C94530C7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2C8AA-5EB0-1F48-F601-48F34AB4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708228"/>
          </a:xfrm>
        </p:spPr>
        <p:txBody>
          <a:bodyPr>
            <a:normAutofit fontScale="925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Автоматизация процессов больницы по работе с данными пациентов – это веб-приложение, позволяющее составлять электронную историю болезней пациентов, а также предоставляющее возможность врачу создавать электронную версию результатов осмотра с дальнейшей возможностью печати.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63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D24B-7FDA-A4D2-D8D5-5F5DBB61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Список основных задач</a:t>
            </a:r>
          </a:p>
        </p:txBody>
      </p:sp>
      <p:graphicFrame>
        <p:nvGraphicFramePr>
          <p:cNvPr id="46" name="Объект 2">
            <a:extLst>
              <a:ext uri="{FF2B5EF4-FFF2-40B4-BE49-F238E27FC236}">
                <a16:creationId xmlns:a16="http://schemas.microsoft.com/office/drawing/2014/main" id="{8861671E-52F6-5F56-A975-9583E8C8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3001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0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D7B7A-09F4-4EE0-18A9-ECCA9F81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864332-1A44-C666-87F6-828FA104E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8" y="1931812"/>
            <a:ext cx="11538383" cy="3926294"/>
          </a:xfrm>
        </p:spPr>
      </p:pic>
    </p:spTree>
    <p:extLst>
      <p:ext uri="{BB962C8B-B14F-4D97-AF65-F5344CB8AC3E}">
        <p14:creationId xmlns:p14="http://schemas.microsoft.com/office/powerpoint/2010/main" val="39664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49085-5A11-9130-A8B1-95C717E0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Распределение задач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467" y="2546223"/>
            <a:ext cx="3552613" cy="413904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Работа регистратуры с</a:t>
            </a:r>
            <a:r>
              <a:rPr lang="ru-RU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пациентом: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Запись на прием;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Распечатка карточек;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Организация очереди.</a:t>
            </a:r>
          </a:p>
          <a:p>
            <a:pPr defTabSz="914400">
              <a:spcAft>
                <a:spcPts val="600"/>
              </a:spcAft>
            </a:pPr>
            <a:r>
              <a:rPr lang="ru-RU" sz="2400" dirty="0">
                <a:solidFill>
                  <a:srgbClr val="FFFFFF"/>
                </a:solidFill>
              </a:rPr>
              <a:t>Работа врача с пациентом: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Занесение результатов осмотра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Выписывание рецептов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Назначение анализов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ru-RU" sz="2400" dirty="0">
              <a:solidFill>
                <a:srgbClr val="FFFFFF"/>
              </a:solidFill>
            </a:endParaRPr>
          </a:p>
          <a:p>
            <a:pPr defTabSz="914400">
              <a:spcAft>
                <a:spcPts val="600"/>
              </a:spcAft>
            </a:pP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89A25222-8807-04CE-C5A8-179D757C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2" r="30523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112D-ADFF-00CB-17DC-95FD43B6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Обзор актуальных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88CA3-6F14-BC1D-3AD5-59742F96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201168" lvl="1" indent="0" algn="just">
              <a:buNone/>
            </a:pPr>
            <a:r>
              <a:rPr lang="en-US" sz="2400" dirty="0">
                <a:latin typeface="Arial" panose="020B0604020202020204" pitchFamily="34" charset="0"/>
              </a:rPr>
              <a:t>        </a:t>
            </a:r>
            <a:r>
              <a:rPr lang="ru-RU" sz="2400" dirty="0">
                <a:latin typeface="Arial" panose="020B0604020202020204" pitchFamily="34" charset="0"/>
              </a:rPr>
              <a:t>Для реализации проекта будут использоваться следующие технологии: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Spring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</a:rPr>
              <a:t>PostgreSQL</a:t>
            </a:r>
            <a:r>
              <a:rPr lang="en-US" sz="2400" b="1" dirty="0">
                <a:latin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Hibernate.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</a:rPr>
              <a:t>Thymeleaf</a:t>
            </a:r>
            <a:r>
              <a:rPr lang="en-US" sz="2400" b="1" dirty="0">
                <a:latin typeface="Arial" panose="020B0604020202020204" pitchFamily="34" charset="0"/>
              </a:rPr>
              <a:t>.</a:t>
            </a:r>
            <a:endParaRPr lang="ru-RU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04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1019</TotalTime>
  <Words>325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Times New Roman</vt:lpstr>
      <vt:lpstr>RetrospectVTI</vt:lpstr>
      <vt:lpstr>Проект «Система здравоохранения»</vt:lpstr>
      <vt:lpstr>Цель проекта</vt:lpstr>
      <vt:lpstr>Задачи проекта</vt:lpstr>
      <vt:lpstr>Архитектура</vt:lpstr>
      <vt:lpstr>Описание предметной области</vt:lpstr>
      <vt:lpstr>Список основных задач</vt:lpstr>
      <vt:lpstr>Диаграмма Ганта</vt:lpstr>
      <vt:lpstr>Распределение задач</vt:lpstr>
      <vt:lpstr>Обзор актуальных технологий</vt:lpstr>
      <vt:lpstr>Список аналогов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«Wordle на языке программирования java»</dc:title>
  <dc:creator>The Wyolar</dc:creator>
  <cp:lastModifiedBy>The Wyolar</cp:lastModifiedBy>
  <cp:revision>305</cp:revision>
  <dcterms:created xsi:type="dcterms:W3CDTF">2022-06-13T07:45:22Z</dcterms:created>
  <dcterms:modified xsi:type="dcterms:W3CDTF">2022-11-08T15:50:23Z</dcterms:modified>
</cp:coreProperties>
</file>