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7" r:id="rId5"/>
    <p:sldId id="263" r:id="rId6"/>
    <p:sldId id="264" r:id="rId7"/>
    <p:sldId id="265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5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9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493-C170-442D-9154-AB1D6BA5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BE29-C074-40A6-9A4C-F3D3D55B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source separation problem working on several overlapping signals.</a:t>
            </a:r>
          </a:p>
          <a:p>
            <a:r>
              <a:rPr lang="en-US" dirty="0"/>
              <a:t>Given x (mixture of potentially many signals) recover distinct signals that compose x…etc.</a:t>
            </a:r>
          </a:p>
          <a:p>
            <a:pPr lvl="1"/>
            <a:r>
              <a:rPr lang="en-US" dirty="0"/>
              <a:t>Insert a formula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and notorious problem for in Computer Science.</a:t>
            </a:r>
          </a:p>
          <a:p>
            <a:r>
              <a:rPr lang="en-US" dirty="0"/>
              <a:t>An efficient approach to solving it has far-reaching ramifications:</a:t>
            </a:r>
          </a:p>
          <a:p>
            <a:pPr lvl="1"/>
            <a:r>
              <a:rPr lang="en-US" dirty="0"/>
              <a:t>Lol</a:t>
            </a:r>
          </a:p>
          <a:p>
            <a:pPr lvl="1"/>
            <a:r>
              <a:rPr lang="en-US" dirty="0"/>
              <a:t>results hoped for, applications where it might be useful?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 structure: minimization of L1 norm</a:t>
            </a:r>
          </a:p>
          <a:p>
            <a:r>
              <a:rPr lang="en-US" dirty="0"/>
              <a:t>Non-negative Matrix Factorization problem statement and goals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AEE-BF67-4E62-AE1F-C33DEE1B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6EA3-9E72-4B79-A41E-10F78E76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Lolbad</a:t>
            </a:r>
            <a:r>
              <a:rPr lang="en-US" dirty="0"/>
              <a:t> </a:t>
            </a:r>
            <a:r>
              <a:rPr lang="en-US" dirty="0" err="1"/>
              <a:t>examplelol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8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Compressive Sensing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changes from pre-</a:t>
            </a:r>
            <a:r>
              <a:rPr lang="en-US" dirty="0" err="1"/>
              <a:t>candes</a:t>
            </a:r>
            <a:r>
              <a:rPr lang="en-US" dirty="0"/>
              <a:t>/</a:t>
            </a:r>
            <a:r>
              <a:rPr lang="en-US" dirty="0" err="1"/>
              <a:t>tao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 on Frequency Domain of </a:t>
            </a:r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B2A9-782A-4580-BC98-13BC1976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12B8-B021-4872-B27E-86C4647A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82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</TotalTime>
  <Words>221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Compressive Sensing and the Cocktail Party Problem</vt:lpstr>
      <vt:lpstr>Problem</vt:lpstr>
      <vt:lpstr>Problem Motivation</vt:lpstr>
      <vt:lpstr>Description of Data</vt:lpstr>
      <vt:lpstr>Previous Work</vt:lpstr>
      <vt:lpstr>Example</vt:lpstr>
      <vt:lpstr>A Compressive Sensing approach</vt:lpstr>
      <vt:lpstr>Approach</vt:lpstr>
      <vt:lpstr>Results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22</cp:revision>
  <dcterms:created xsi:type="dcterms:W3CDTF">2017-12-05T17:59:28Z</dcterms:created>
  <dcterms:modified xsi:type="dcterms:W3CDTF">2017-12-06T01:42:46Z</dcterms:modified>
</cp:coreProperties>
</file>