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5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9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C493-C170-442D-9154-AB1D6BA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BE29-C074-40A6-9A4C-F3D3D55B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FC3E-04E0-4376-ACDF-DDEAFAE2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126B-4D39-4F48-A127-9115B1A8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motivation behind project: results hoped for, applications where it might be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Candes</a:t>
            </a:r>
            <a:r>
              <a:rPr lang="en-US" dirty="0"/>
              <a:t> and Tao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L1 norm</a:t>
            </a:r>
          </a:p>
          <a:p>
            <a:r>
              <a:rPr lang="en-US" dirty="0"/>
              <a:t>Non-negative 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AEE-BF67-4E62-AE1F-C33DEE1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6EA3-9E72-4B79-A41E-10F78E76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Lolbad</a:t>
            </a:r>
            <a:r>
              <a:rPr lang="en-US" dirty="0"/>
              <a:t> example lol</a:t>
            </a:r>
          </a:p>
        </p:txBody>
      </p:sp>
    </p:spTree>
    <p:extLst>
      <p:ext uri="{BB962C8B-B14F-4D97-AF65-F5344CB8AC3E}">
        <p14:creationId xmlns:p14="http://schemas.microsoft.com/office/powerpoint/2010/main" val="24542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Compressive Sensing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changes from pre-</a:t>
            </a:r>
            <a:r>
              <a:rPr lang="en-US" dirty="0" err="1"/>
              <a:t>candes</a:t>
            </a:r>
            <a:r>
              <a:rPr lang="en-US" dirty="0"/>
              <a:t>/</a:t>
            </a:r>
            <a:r>
              <a:rPr lang="en-US" dirty="0" err="1"/>
              <a:t>tao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4AE-9D4D-4D03-A594-89C4CDE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0D93-6CE4-4A98-BA41-8D7EC24F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2A9-782A-4580-BC98-13BC197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2B8-B021-4872-B27E-86C4647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2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126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Compressive Sensing and the Cocktail Party Problem</vt:lpstr>
      <vt:lpstr>Problem</vt:lpstr>
      <vt:lpstr>Problem Motivation</vt:lpstr>
      <vt:lpstr>Before Candes and Tao</vt:lpstr>
      <vt:lpstr>Example</vt:lpstr>
      <vt:lpstr>A Compressive Sensing approach</vt:lpstr>
      <vt:lpstr>PowerPoint Presentation</vt:lpstr>
      <vt:lpstr>Approach</vt:lpstr>
      <vt:lpstr>Results</vt:lpstr>
      <vt:lpstr>Going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10</cp:revision>
  <dcterms:created xsi:type="dcterms:W3CDTF">2017-12-05T17:59:28Z</dcterms:created>
  <dcterms:modified xsi:type="dcterms:W3CDTF">2017-12-05T23:51:35Z</dcterms:modified>
</cp:coreProperties>
</file>