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71" r:id="rId9"/>
    <p:sldId id="272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40"/>
            <a:ext cx="5024718" cy="4691623"/>
          </a:xfrm>
        </p:spPr>
        <p:txBody>
          <a:bodyPr/>
          <a:lstStyle/>
          <a:p>
            <a:r>
              <a:rPr lang="en-US" dirty="0"/>
              <a:t>1 vs All Decomposition</a:t>
            </a:r>
          </a:p>
          <a:p>
            <a:pPr lvl="1"/>
            <a:r>
              <a:rPr lang="en-US" dirty="0"/>
              <a:t>Iterative method to obtain desired voice</a:t>
            </a:r>
          </a:p>
          <a:p>
            <a:r>
              <a:rPr lang="en-US" dirty="0"/>
              <a:t>Try principal component analysis (PCA) to find mixing matrix M</a:t>
            </a:r>
          </a:p>
          <a:p>
            <a:pPr lvl="1"/>
            <a:r>
              <a:rPr lang="en-US" dirty="0"/>
              <a:t>Largest </a:t>
            </a:r>
            <a:r>
              <a:rPr lang="en-US" dirty="0" err="1"/>
              <a:t>eigen</a:t>
            </a:r>
            <a:r>
              <a:rPr lang="en-US" dirty="0"/>
              <a:t> value corresponds to the most prominent voice</a:t>
            </a:r>
          </a:p>
          <a:p>
            <a:pPr lvl="1"/>
            <a:r>
              <a:rPr lang="en-US" dirty="0"/>
              <a:t>Subtract out largest voice after recovery</a:t>
            </a:r>
          </a:p>
          <a:p>
            <a:pPr lvl="1"/>
            <a:r>
              <a:rPr lang="en-US" dirty="0"/>
              <a:t>Extend to n-voice overs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9312" y="6143546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99312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907733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Cocktail Party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r>
              <a:rPr lang="en-US" dirty="0"/>
              <a:t>Humans can focus in on one voice with many in the background</a:t>
            </a:r>
          </a:p>
          <a:p>
            <a:r>
              <a:rPr lang="en-US" dirty="0"/>
              <a:t>Can we do the same thing on paper?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870075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r>
              <a:rPr lang="en-US" dirty="0"/>
              <a:t>Communications</a:t>
            </a:r>
          </a:p>
          <a:p>
            <a:r>
              <a:rPr lang="en-US" dirty="0"/>
              <a:t>Neuroimaging </a:t>
            </a:r>
          </a:p>
          <a:p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/>
              <a:t>mixture of these signals determined</a:t>
            </a:r>
            <a:br>
              <a:rPr lang="en-US" dirty="0"/>
            </a:br>
            <a:r>
              <a:rPr lang="en-US" dirty="0"/>
              <a:t>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5725193"/>
            <a:ext cx="2751823" cy="541464"/>
          </a:xfrm>
          <a:prstGeom prst="rect">
            <a:avLst/>
          </a:prstGeom>
        </p:spPr>
      </p:pic>
      <p:pic>
        <p:nvPicPr>
          <p:cNvPr id="2050" name="Picture 2" descr="https://upload.wikimedia.org/wikipedia/commons/5/5d/BSS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538392"/>
            <a:ext cx="3284278" cy="60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Interspeech</a:t>
            </a:r>
            <a:r>
              <a:rPr lang="en-US" dirty="0"/>
              <a:t> 2006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Separation Challenge: recognize speech from a target talker in the presence of other speech. </a:t>
            </a:r>
          </a:p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pPr lvl="1"/>
            <a:r>
              <a:rPr lang="en-US" dirty="0"/>
              <a:t>Highly varied</a:t>
            </a:r>
          </a:p>
          <a:p>
            <a:pPr lvl="2"/>
            <a:r>
              <a:rPr lang="en-US" dirty="0"/>
              <a:t>Allows 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91898" y="35733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Schmidt, Olsson. </a:t>
            </a:r>
            <a:r>
              <a:rPr lang="en-US" i="1" dirty="0"/>
              <a:t>“Single-channel speech separation using sparse non-negative matrix factorization”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2940860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Compressed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 mixture of these signals determined 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/>
              <a:t>Without external or with very little external information besides </a:t>
            </a:r>
            <a:r>
              <a:rPr lang="en-US" b="1" dirty="0"/>
              <a:t>X</a:t>
            </a:r>
          </a:p>
          <a:p>
            <a:endParaRPr lang="en-US" dirty="0"/>
          </a:p>
          <a:p>
            <a:r>
              <a:rPr lang="en-US" dirty="0" err="1"/>
              <a:t>Bao</a:t>
            </a:r>
            <a:r>
              <a:rPr lang="en-US" dirty="0"/>
              <a:t>, Ye, Xu, Zhou. “</a:t>
            </a:r>
            <a:r>
              <a:rPr lang="en-US" i="1" dirty="0"/>
              <a:t>A Compressed Sensing Approach to Blind Separation of Speech Mixture Based on a Two-Layer Sparsity Model”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5001694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4" y="1686254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895"/>
            <a:ext cx="10327105" cy="3015455"/>
          </a:xfrm>
        </p:spPr>
        <p:txBody>
          <a:bodyPr>
            <a:normAutofit/>
          </a:bodyPr>
          <a:lstStyle/>
          <a:p>
            <a:r>
              <a:rPr lang="en-US" dirty="0"/>
              <a:t>Computing mixing matrix A</a:t>
            </a:r>
          </a:p>
          <a:p>
            <a:pPr lvl="1"/>
            <a:r>
              <a:rPr lang="en-US" dirty="0"/>
              <a:t>Assume sources are sparse</a:t>
            </a:r>
          </a:p>
          <a:p>
            <a:pPr lvl="1"/>
            <a:r>
              <a:rPr lang="en-US" dirty="0"/>
              <a:t>At each time instance, 1 source is nonzero</a:t>
            </a:r>
          </a:p>
          <a:p>
            <a:r>
              <a:rPr lang="en-US" dirty="0"/>
              <a:t>Time Frequency domain is sparser</a:t>
            </a:r>
          </a:p>
          <a:p>
            <a:r>
              <a:rPr lang="en-US" dirty="0"/>
              <a:t>Points lie on a line given by columns of A</a:t>
            </a:r>
          </a:p>
          <a:p>
            <a:r>
              <a:rPr lang="en-US" dirty="0"/>
              <a:t>K-Means to find these representations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8927" y="1372450"/>
            <a:ext cx="3208421" cy="4804512"/>
            <a:chOff x="6484553" y="914181"/>
            <a:chExt cx="3750310" cy="5442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447348" y="1431407"/>
            <a:ext cx="1727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Transform domain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8927" y="6220935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</a:t>
            </a:r>
            <a:r>
              <a:rPr lang="en-US" b="1" dirty="0"/>
              <a:t>“A”</a:t>
            </a:r>
            <a:r>
              <a:rPr lang="en-US" dirty="0"/>
              <a:t> Mixing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1709"/>
            <a:ext cx="10515600" cy="2191777"/>
          </a:xfrm>
        </p:spPr>
        <p:txBody>
          <a:bodyPr/>
          <a:lstStyle/>
          <a:p>
            <a:r>
              <a:rPr lang="en-US" dirty="0"/>
              <a:t>1) Compute STFT</a:t>
            </a:r>
          </a:p>
          <a:p>
            <a:r>
              <a:rPr lang="en-US" dirty="0"/>
              <a:t>2) Normalize vectors in STFT to move all points onto a semi-circle</a:t>
            </a:r>
          </a:p>
          <a:p>
            <a:r>
              <a:rPr lang="en-US" dirty="0"/>
              <a:t>3) Choose k=# of sources</a:t>
            </a:r>
          </a:p>
          <a:p>
            <a:r>
              <a:rPr lang="en-US" dirty="0"/>
              <a:t>4) Run k-means the transform to find an estimated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1717138"/>
            <a:ext cx="5282192" cy="141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84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36097" y="1681880"/>
            <a:ext cx="2517208" cy="1111117"/>
            <a:chOff x="4585475" y="2039031"/>
            <a:chExt cx="3476190" cy="15856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475" y="3034224"/>
              <a:ext cx="3476190" cy="5904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905" y="2039031"/>
              <a:ext cx="2733333" cy="58095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80"/>
            <a:ext cx="6172924" cy="3015455"/>
          </a:xfrm>
        </p:spPr>
        <p:txBody>
          <a:bodyPr>
            <a:normAutofit/>
          </a:bodyPr>
          <a:lstStyle/>
          <a:p>
            <a:r>
              <a:rPr lang="en-US" dirty="0"/>
              <a:t>     is generally a DCT dictionary, but for this application performs poorly</a:t>
            </a:r>
          </a:p>
          <a:p>
            <a:r>
              <a:rPr lang="en-US" dirty="0"/>
              <a:t>Train a better 	by using the K-SVD algorithm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1113905" y="1675209"/>
            <a:ext cx="390698" cy="4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3181496" y="2578582"/>
            <a:ext cx="390698" cy="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465</Words>
  <Application>Microsoft Office PowerPoint</Application>
  <PresentationFormat>Widescreen</PresentationFormat>
  <Paragraphs>88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Compressive Sensing and the Cocktail Party Problem</vt:lpstr>
      <vt:lpstr>The Cocktail Party Problem</vt:lpstr>
      <vt:lpstr>Problem Motivation</vt:lpstr>
      <vt:lpstr>Interspeech 2006 Data Set</vt:lpstr>
      <vt:lpstr>Previous Work: Non-negative Matrix Factorization </vt:lpstr>
      <vt:lpstr>Previous Work: Compressed Sensing</vt:lpstr>
      <vt:lpstr>Methodology</vt:lpstr>
      <vt:lpstr>The Quest for “A” Mixing Matrix</vt:lpstr>
      <vt:lpstr>Adding the Dictionary</vt:lpstr>
      <vt:lpstr>Extensions of this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64</cp:revision>
  <dcterms:created xsi:type="dcterms:W3CDTF">2017-12-05T17:59:28Z</dcterms:created>
  <dcterms:modified xsi:type="dcterms:W3CDTF">2017-12-07T15:47:25Z</dcterms:modified>
</cp:coreProperties>
</file>