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63" r:id="rId6"/>
    <p:sldId id="264" r:id="rId7"/>
    <p:sldId id="265" r:id="rId8"/>
    <p:sldId id="268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FEF3B-49AA-4F5C-A360-04ACFF3348E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DC90-6865-482C-B9C6-831FD29C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2DED-810A-48A9-9C5A-3D2FA87C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B6BE-9FD6-4413-B25A-1B0F825A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ACAA-0DCB-4052-8834-5FE57881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701E-D89B-4EC3-95C4-B14A55B23F94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285B-70A8-44F8-89FF-1ED8077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40C-3F64-433E-93A3-185366C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7475-C40B-44A2-ACC3-D5BF9B2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1E99-E560-44B9-B1C1-B3F3FC8E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66EB-AF13-4ED7-9003-979A9F4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76B-7638-4E63-B671-0B589029018E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1DE-17E3-46CF-8454-809209AD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F55D-D925-4CCC-8E95-334000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23ECA-AA9A-43DA-ADC2-8F5C91381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3B86A-D2F3-40ED-9513-909A840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756-F737-4CAE-96CC-3227E4D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1E5-9EAA-4A0E-8603-1C5E3FC8EAD7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2F28-E242-4C11-8875-2F6C61F6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DCF-098E-4BCA-9238-24328FB7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0C2-64AB-4272-BA4E-486366E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FE7E-D8CE-41EF-82AD-E7C9C8B7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AE8D-7335-4F05-B06A-8FB9D6D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FCD-F14D-467C-880A-082222001A8F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CA0-C9AC-4EC3-B038-7CF273C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3193-7B2F-4E1D-9FF0-59255F77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9E34-2E74-4518-93F8-FC4A1751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A011-23F9-4F7C-9E2D-3C0D83B4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D29-ABA6-40B9-901A-707C291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76E1-8D17-4AC9-BCF2-EF08B60C6FF5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F0F0-BD9E-41CA-9D8F-3ACBFB4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D70F-A256-40E3-BDE5-8992096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06E-F002-4C8E-AE1C-488DE352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0407-D0A3-47CB-A2ED-F3ECD721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A488-7B2C-4553-B68C-407D880E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E07A-531B-4FAF-91A9-102AC833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511-8FBD-42DB-BF81-C60CDB296033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02EC-5F0B-410F-A40C-74CF2F4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4DC0-7306-431B-891B-FB3D760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E5-39C2-49BC-BE51-264EC07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5925-D451-426E-BD62-D0FF5862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BC58-0598-4EC8-928D-79698360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19D4-EB1C-4000-8809-D2748810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E886-FF58-4C85-AF98-266A5000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D6BD4-ABE4-441E-A2BE-322C979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A3B-1116-4FE7-B624-DC2CDA3ACB2F}" type="datetime1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2DD9A-D80F-44CF-92E2-F089D6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45ADB-58BF-4983-A65F-93F098B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D08-7008-442D-B157-310B6C7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5A228-647C-4F03-A172-A5CF2A6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DEAA-0B3D-413A-B180-DC5AF4564A20}" type="datetime1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1A0-3A84-42F3-9805-7C59651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B5D96-F7EF-479E-81BC-732DEF86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C253B-BBF2-4AD3-98EA-2AB9A54D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0FA0-6BE4-45A6-A4AE-8788A3AA0036}" type="datetime1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8B88-D98B-404C-BF9A-F8B37D6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E3AD-25F6-4391-8149-C9F8CED5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E4E-1367-4B0F-9A74-FB970764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CFC4-A242-4C53-9F2F-C3EA25E4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19C3-CA61-4AA9-9B5E-F2F0A3B7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3A38-5ACD-4830-B4A8-1BBB8545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22E9-ACEC-4D13-A515-E25B750C94AA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6FD6-FA7D-45BA-901A-3FC2723D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A422-1F7C-4DE3-B25D-4190618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635-CB5D-43D5-A45D-C73C8BDF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D2BD-9785-4CA6-9A0D-E16D132A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0903-15C1-48DB-AFC9-B83C99D8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A59E-6830-4B6B-AC50-8029F6D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D7A9-71BE-4D39-8527-40D9FCFB203B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17918-FB8D-4EA9-848A-A651DFF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EF3F-14C0-4C28-9D2B-7A51FDB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6A0FA-04E3-4DB3-B533-B90BE06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80E3-CCF3-4A50-BDD0-44A31A05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808-6DA4-48BE-9BBD-B0203D08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51C-0CA3-47F9-A3CF-CEB5AE056AC9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4B47-E89E-4A4D-9394-4B9FFFB0D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830-5999-4ACF-B0F7-335B8DCF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27" y="365125"/>
            <a:ext cx="847346" cy="5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B2A9-782A-4580-BC98-13BC1976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12B8-B021-4872-B27E-86C4647A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have these yet lol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3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C493-C170-442D-9154-AB1D6BA5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BE29-C074-40A6-9A4C-F3D3D55B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Remaining questions, things we hope to achieve,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Compressive Sensing be applied to simulate a human’s ability to filter out distinct conversations from a “noisy room”?</a:t>
            </a:r>
          </a:p>
          <a:p>
            <a:r>
              <a:rPr lang="en-US" dirty="0"/>
              <a:t>With each voice being a distinct signal, this becomes a blind source separation problem working on several overlapping signals.</a:t>
            </a:r>
          </a:p>
          <a:p>
            <a:r>
              <a:rPr lang="en-US" dirty="0"/>
              <a:t>Given x (mixture of potentially many signals) recover distinct signals that compose x…etc.</a:t>
            </a:r>
          </a:p>
          <a:p>
            <a:pPr lvl="1"/>
            <a:r>
              <a:rPr lang="en-US" dirty="0"/>
              <a:t>Insert a formula here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Well-known and notorious problem in Computer Science.</a:t>
            </a:r>
          </a:p>
          <a:p>
            <a:r>
              <a:rPr lang="en-US" dirty="0"/>
              <a:t>An efficient approach to solving it has far-reaching ramifications:</a:t>
            </a:r>
          </a:p>
          <a:p>
            <a:pPr lvl="1"/>
            <a:r>
              <a:rPr lang="en-US" dirty="0"/>
              <a:t>Lol</a:t>
            </a:r>
          </a:p>
          <a:p>
            <a:pPr lvl="1"/>
            <a:r>
              <a:rPr lang="en-US" dirty="0"/>
              <a:t>results hoped for, applications where it might be useful?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/>
              <a:t>Makes no demands on higher-level language processing</a:t>
            </a:r>
          </a:p>
          <a:p>
            <a:pPr lvl="1"/>
            <a:r>
              <a:rPr lang="en-US" dirty="0"/>
              <a:t>Highly varied</a:t>
            </a:r>
          </a:p>
          <a:p>
            <a:pPr lvl="2"/>
            <a:r>
              <a:rPr lang="en-US" dirty="0"/>
              <a:t>Allows for different combinations: Male/Female voices, Male/Male voices,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problem structure: minimization of L1 norm</a:t>
            </a:r>
          </a:p>
          <a:p>
            <a:r>
              <a:rPr lang="en-US" dirty="0"/>
              <a:t>Non-negative Matrix Factorization problem statement and goals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13079"/>
            <a:ext cx="7262066" cy="7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EAEE-BF67-4E62-AE1F-C33DEE1B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6EA3-9E72-4B79-A41E-10F78E76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Lolbad</a:t>
            </a:r>
            <a:r>
              <a:rPr lang="en-US" dirty="0"/>
              <a:t> </a:t>
            </a:r>
            <a:r>
              <a:rPr lang="en-US" dirty="0" err="1"/>
              <a:t>examplelol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Source Separation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changes from pre-</a:t>
            </a:r>
            <a:r>
              <a:rPr lang="en-US" dirty="0" err="1"/>
              <a:t>candes</a:t>
            </a:r>
            <a:r>
              <a:rPr lang="en-US" dirty="0"/>
              <a:t>/</a:t>
            </a:r>
            <a:r>
              <a:rPr lang="en-US" dirty="0" err="1"/>
              <a:t>tao</a:t>
            </a:r>
            <a:r>
              <a:rPr lang="en-US" dirty="0"/>
              <a:t> implementation, how we’re altering the problem to make it more modern.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9" y="3108620"/>
            <a:ext cx="2751823" cy="541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07" y="3906164"/>
            <a:ext cx="2660678" cy="5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5" y="1825625"/>
            <a:ext cx="4710917" cy="1304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5" y="3488910"/>
            <a:ext cx="2304762" cy="49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5" y="4340102"/>
            <a:ext cx="2552381" cy="638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5" y="5334151"/>
            <a:ext cx="2980952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ICA to find 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280" y="857250"/>
            <a:ext cx="4722242" cy="5082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6594" y="6176963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Bao</a:t>
            </a:r>
            <a:r>
              <a:rPr lang="en-US" sz="1000" dirty="0" smtClean="0"/>
              <a:t> G, Ye Z, Xu X, Zhou Y. IEE Transactions on Audio, Speech, and Language Processing 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292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Compressive Sensing and the Cocktail Party Problem</vt:lpstr>
      <vt:lpstr>Problem</vt:lpstr>
      <vt:lpstr>Problem Motivation</vt:lpstr>
      <vt:lpstr>Description of Data</vt:lpstr>
      <vt:lpstr>Previous Work</vt:lpstr>
      <vt:lpstr>Example</vt:lpstr>
      <vt:lpstr>Blind Source Separation</vt:lpstr>
      <vt:lpstr>PowerPoint Presentation</vt:lpstr>
      <vt:lpstr>Approach</vt:lpstr>
      <vt:lpstr>Results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Andy Huynh</cp:lastModifiedBy>
  <cp:revision>32</cp:revision>
  <dcterms:created xsi:type="dcterms:W3CDTF">2017-12-05T17:59:28Z</dcterms:created>
  <dcterms:modified xsi:type="dcterms:W3CDTF">2017-12-06T17:58:25Z</dcterms:modified>
</cp:coreProperties>
</file>