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this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Iterative method to obtain desired voice</a:t>
            </a:r>
            <a:endParaRPr lang="en-US" dirty="0"/>
          </a:p>
          <a:p>
            <a:r>
              <a:rPr lang="en-US" dirty="0" smtClean="0"/>
              <a:t>Try principal component analysis (PCA) to find mixing matrix </a:t>
            </a:r>
            <a:r>
              <a:rPr lang="en-US" dirty="0" smtClean="0"/>
              <a:t>M</a:t>
            </a:r>
          </a:p>
          <a:p>
            <a:pPr lvl="1"/>
            <a:r>
              <a:rPr lang="en-US" dirty="0" smtClean="0"/>
              <a:t>Largest </a:t>
            </a:r>
            <a:r>
              <a:rPr lang="en-US" dirty="0" err="1" smtClean="0"/>
              <a:t>eigen</a:t>
            </a:r>
            <a:r>
              <a:rPr lang="en-US" dirty="0" smtClean="0"/>
              <a:t> value corresponds to the most prominent voice</a:t>
            </a:r>
          </a:p>
          <a:p>
            <a:pPr lvl="1"/>
            <a:r>
              <a:rPr lang="en-US" dirty="0" smtClean="0"/>
              <a:t>Subtract out largest voice after recovery</a:t>
            </a:r>
          </a:p>
          <a:p>
            <a:pPr lvl="1"/>
            <a:r>
              <a:rPr lang="en-US" dirty="0" smtClean="0"/>
              <a:t>Extend to n-voice overs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Smashmouth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Cocktail Party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Humans can focus in on one voice with many in the background</a:t>
            </a:r>
          </a:p>
          <a:p>
            <a:r>
              <a:rPr lang="en-US" dirty="0" smtClean="0"/>
              <a:t>Can we do the same thing on paper?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Neuroimaging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</a:t>
            </a:r>
            <a:r>
              <a:rPr lang="en-US" dirty="0" smtClean="0"/>
              <a:t>signals and </a:t>
            </a:r>
            <a:r>
              <a:rPr lang="en-US" b="1" dirty="0" smtClean="0"/>
              <a:t>X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/>
              <a:t>mixture </a:t>
            </a:r>
            <a:r>
              <a:rPr lang="en-US" dirty="0"/>
              <a:t>of these signals </a:t>
            </a:r>
            <a:r>
              <a:rPr lang="en-US" dirty="0" smtClean="0"/>
              <a:t>determined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Interspeech</a:t>
            </a:r>
            <a:r>
              <a:rPr lang="en-US" dirty="0" smtClean="0"/>
              <a:t> 2006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 smtClean="0"/>
              <a:t>Makes no demands on higher-level language processing</a:t>
            </a:r>
          </a:p>
          <a:p>
            <a:pPr lvl="1"/>
            <a:r>
              <a:rPr lang="en-US" dirty="0" smtClean="0"/>
              <a:t>Highly varied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3263" y="2658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Schmidt, Olsson. </a:t>
            </a:r>
            <a:r>
              <a:rPr lang="en-US" i="1" dirty="0" smtClean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Work: Compressed Sensing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/>
              <a:t>S</a:t>
            </a:r>
            <a:r>
              <a:rPr lang="en-US" dirty="0" smtClean="0"/>
              <a:t> be a set of source signals and </a:t>
            </a:r>
            <a:r>
              <a:rPr lang="en-US" b="1" dirty="0" smtClean="0"/>
              <a:t>X</a:t>
            </a:r>
            <a:r>
              <a:rPr lang="en-US" dirty="0" smtClean="0"/>
              <a:t> a mixture of these signals determined by </a:t>
            </a:r>
            <a:r>
              <a:rPr lang="en-US" b="1" dirty="0" smtClean="0"/>
              <a:t>A</a:t>
            </a:r>
            <a:r>
              <a:rPr lang="en-US" dirty="0" smtClean="0"/>
              <a:t>. Given </a:t>
            </a:r>
            <a:r>
              <a:rPr lang="en-US" b="1" dirty="0" smtClean="0"/>
              <a:t>X</a:t>
            </a:r>
            <a:r>
              <a:rPr lang="en-US" dirty="0" smtClean="0"/>
              <a:t> recover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Without external or very little external </a:t>
            </a:r>
            <a:r>
              <a:rPr lang="en-US" dirty="0" smtClean="0"/>
              <a:t>information besides </a:t>
            </a:r>
            <a:r>
              <a:rPr lang="en-US" b="1" dirty="0" smtClean="0"/>
              <a:t>X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</a:t>
            </a:r>
            <a:r>
              <a:rPr lang="en-US" dirty="0" smtClean="0"/>
              <a:t>Zhou. “</a:t>
            </a:r>
            <a:r>
              <a:rPr lang="en-US" i="1" dirty="0" smtClean="0"/>
              <a:t>A </a:t>
            </a:r>
            <a:r>
              <a:rPr lang="en-US" i="1" dirty="0"/>
              <a:t>Compressed Sensing Approach to </a:t>
            </a:r>
            <a:r>
              <a:rPr lang="en-US" i="1" dirty="0" smtClean="0"/>
              <a:t>Blind Separation </a:t>
            </a:r>
            <a:r>
              <a:rPr lang="en-US" i="1" dirty="0"/>
              <a:t>of </a:t>
            </a:r>
            <a:r>
              <a:rPr lang="en-US" i="1" dirty="0" smtClean="0"/>
              <a:t>Speech Mixture </a:t>
            </a:r>
            <a:r>
              <a:rPr lang="en-US" i="1" dirty="0"/>
              <a:t>Based on </a:t>
            </a:r>
            <a:r>
              <a:rPr lang="en-US" i="1" dirty="0" smtClean="0"/>
              <a:t>a Two-Layer </a:t>
            </a:r>
            <a:r>
              <a:rPr lang="en-US" i="1" dirty="0"/>
              <a:t>Sparsity </a:t>
            </a:r>
            <a:r>
              <a:rPr lang="en-US" i="1" dirty="0" smtClean="0"/>
              <a:t>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 smtClean="0"/>
              <a:t>Computing mixing matrix A</a:t>
            </a:r>
          </a:p>
          <a:p>
            <a:pPr lvl="1"/>
            <a:r>
              <a:rPr lang="en-US" dirty="0" smtClean="0"/>
              <a:t>Assume sources are sparse</a:t>
            </a:r>
          </a:p>
          <a:p>
            <a:pPr lvl="1"/>
            <a:r>
              <a:rPr lang="en-US" dirty="0" smtClean="0"/>
              <a:t>At each time instance, 1 source is nonzero</a:t>
            </a:r>
            <a:endParaRPr lang="en-US" dirty="0"/>
          </a:p>
          <a:p>
            <a:r>
              <a:rPr lang="en-US" dirty="0" smtClean="0"/>
              <a:t>Time Frequency domain is sparser</a:t>
            </a:r>
          </a:p>
          <a:p>
            <a:r>
              <a:rPr lang="en-US" dirty="0" smtClean="0"/>
              <a:t>Points lie on a line given by columns of A</a:t>
            </a:r>
          </a:p>
          <a:p>
            <a:r>
              <a:rPr lang="en-US" dirty="0" smtClean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Transform domain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</a:t>
            </a:r>
            <a:r>
              <a:rPr lang="en-US" b="1" dirty="0" smtClean="0"/>
              <a:t>“A”</a:t>
            </a:r>
            <a:r>
              <a:rPr lang="en-US" dirty="0" smtClean="0"/>
              <a:t> Mixing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 smtClean="0"/>
              <a:t>1) Compute STFT</a:t>
            </a:r>
          </a:p>
          <a:p>
            <a:r>
              <a:rPr lang="en-US" dirty="0" smtClean="0"/>
              <a:t>2) Normalize vectors in STFT to move all points onto a semi-circle</a:t>
            </a:r>
          </a:p>
          <a:p>
            <a:r>
              <a:rPr lang="en-US" dirty="0" smtClean="0"/>
              <a:t>3) Choose k=# of sources</a:t>
            </a:r>
          </a:p>
          <a:p>
            <a:r>
              <a:rPr lang="en-US" dirty="0" smtClean="0"/>
              <a:t>4) Run k-means the transform to find an estimated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 smtClean="0"/>
              <a:t>     is generally a DCT dictionary, but for this application performs poorly</a:t>
            </a:r>
          </a:p>
          <a:p>
            <a:r>
              <a:rPr lang="en-US" dirty="0" smtClean="0"/>
              <a:t>Train a better 	by using the K-SVD algorithm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445</Words>
  <Application>Microsoft Office PowerPoint</Application>
  <PresentationFormat>Widescreen</PresentationFormat>
  <Paragraphs>88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Smashmouth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Andy Huynh</cp:lastModifiedBy>
  <cp:revision>60</cp:revision>
  <dcterms:created xsi:type="dcterms:W3CDTF">2017-12-05T17:59:28Z</dcterms:created>
  <dcterms:modified xsi:type="dcterms:W3CDTF">2017-12-07T14:52:52Z</dcterms:modified>
</cp:coreProperties>
</file>