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4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51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39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A20A0C-C0EC-41AD-94B7-C36037CF902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2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Compressive Sensing and the Cocktail Party Problem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1</cp:revision>
  <dcterms:created xsi:type="dcterms:W3CDTF">2017-12-05T17:59:28Z</dcterms:created>
  <dcterms:modified xsi:type="dcterms:W3CDTF">2017-12-05T18:01:08Z</dcterms:modified>
</cp:coreProperties>
</file>