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4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51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39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2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Compressive Sensing be applied to simulate a human’s ability to filter out distinct conversations from a “noisy room”?</a:t>
            </a:r>
          </a:p>
          <a:p>
            <a:r>
              <a:rPr lang="en-US" dirty="0"/>
              <a:t>With each voice being a distinct signal, this becomes a source separation problem </a:t>
            </a:r>
            <a:r>
              <a:rPr lang="en-US"/>
              <a:t>working on several overlapping signals.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B2A9-782A-4580-BC98-13BC1976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12B8-B021-4872-B27E-86C4647A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493-C170-442D-9154-AB1D6BA5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BE29-C074-40A6-9A4C-F3D3D55B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FC3E-04E0-4376-ACDF-DDEAFAE2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126B-4D39-4F48-A127-9115B1A8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2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61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Compressive Sensing and the Cocktail Party Problem</vt:lpstr>
      <vt:lpstr>Problem Statement</vt:lpstr>
      <vt:lpstr>Approach</vt:lpstr>
      <vt:lpstr>Results</vt:lpstr>
      <vt:lpstr>Going forward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2</cp:revision>
  <dcterms:created xsi:type="dcterms:W3CDTF">2017-12-05T17:59:28Z</dcterms:created>
  <dcterms:modified xsi:type="dcterms:W3CDTF">2017-12-05T18:08:54Z</dcterms:modified>
</cp:coreProperties>
</file>