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eigenvalue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Separation Challenge: recognize speech from a target talker in the presence of other speech. </a:t>
            </a:r>
          </a:p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91898" y="3573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Key difference: we now have no external or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40012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k-means on the 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  <a:p>
            <a:r>
              <a:rPr lang="en-US" dirty="0"/>
              <a:t>“Semi-blind” source separation:</a:t>
            </a:r>
          </a:p>
          <a:p>
            <a:pPr lvl="1"/>
            <a:r>
              <a:rPr lang="en-US" dirty="0"/>
              <a:t>Train dictionary on dissimilar voices.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  <p:pic>
        <p:nvPicPr>
          <p:cNvPr id="1026" name="Picture 2" descr="Image result for speech signal">
            <a:extLst>
              <a:ext uri="{FF2B5EF4-FFF2-40B4-BE49-F238E27FC236}">
                <a16:creationId xmlns:a16="http://schemas.microsoft.com/office/drawing/2014/main" id="{CA382C60-7EEC-411A-89BF-CA6A44BA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3448391"/>
            <a:ext cx="3557532" cy="27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D5181-09DE-4E7C-A9F4-EDB496E046A4}"/>
              </a:ext>
            </a:extLst>
          </p:cNvPr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489</Words>
  <Application>Microsoft Office PowerPoint</Application>
  <PresentationFormat>Widescreen</PresentationFormat>
  <Paragraphs>93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81</cp:revision>
  <dcterms:created xsi:type="dcterms:W3CDTF">2017-12-05T17:59:28Z</dcterms:created>
  <dcterms:modified xsi:type="dcterms:W3CDTF">2017-12-07T19:44:21Z</dcterms:modified>
</cp:coreProperties>
</file>