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68" r:id="rId9"/>
    <p:sldId id="25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Smashmouth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Compressive Sensing be applied to simulate a human’s ability to filter out distinct conversations from a “noisy room”?</a:t>
            </a:r>
          </a:p>
          <a:p>
            <a:r>
              <a:rPr lang="en-US" dirty="0"/>
              <a:t>With each voice being a distinct signal, this becomes a blind source separation problem working on several overlapping signals.</a:t>
            </a:r>
          </a:p>
          <a:p>
            <a:r>
              <a:rPr lang="en-US" dirty="0"/>
              <a:t>Given x (mixture of potentially many signals) recover distinct signals that compose x…etc.</a:t>
            </a:r>
          </a:p>
          <a:p>
            <a:pPr lvl="1"/>
            <a:r>
              <a:rPr lang="en-US" dirty="0"/>
              <a:t>Insert a formula 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and notorious problem in Computer Science.</a:t>
            </a:r>
          </a:p>
          <a:p>
            <a:r>
              <a:rPr lang="en-US" dirty="0"/>
              <a:t>An efficient approach to solving it has far-reaching ramifications:</a:t>
            </a:r>
          </a:p>
          <a:p>
            <a:pPr lvl="1"/>
            <a:r>
              <a:rPr lang="en-US" dirty="0"/>
              <a:t>Lol</a:t>
            </a:r>
          </a:p>
          <a:p>
            <a:pPr lvl="1"/>
            <a:r>
              <a:rPr lang="en-US" dirty="0"/>
              <a:t>results hoped for, applications where it might be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Interspeech</a:t>
            </a:r>
            <a:r>
              <a:rPr lang="en-US" dirty="0" smtClean="0"/>
              <a:t> 2006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 smtClean="0"/>
              <a:t>Makes no demands on higher-level language processing</a:t>
            </a:r>
          </a:p>
          <a:p>
            <a:pPr lvl="1"/>
            <a:r>
              <a:rPr lang="en-US" dirty="0" smtClean="0"/>
              <a:t>Highly varied</a:t>
            </a:r>
          </a:p>
          <a:p>
            <a:pPr lvl="2"/>
            <a:r>
              <a:rPr lang="en-US" dirty="0" smtClean="0"/>
              <a:t>Allows </a:t>
            </a:r>
            <a:r>
              <a:rPr lang="en-US" dirty="0"/>
              <a:t>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53263" y="26589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problem structure: minimization of </a:t>
            </a:r>
            <a:r>
              <a:rPr lang="en-US" dirty="0" err="1"/>
              <a:t>Frobenius</a:t>
            </a:r>
            <a:r>
              <a:rPr lang="en-US" dirty="0"/>
              <a:t> norm, squared of the difference between Y and DH, such that the L1 norm of H is minimized: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3224665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Source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time signals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, find A such that </a:t>
            </a:r>
            <a:r>
              <a:rPr lang="en-US" i="1" dirty="0"/>
              <a:t>x</a:t>
            </a:r>
            <a:r>
              <a:rPr lang="en-US" dirty="0"/>
              <a:t> is some linear combination of the elements of </a:t>
            </a:r>
            <a:r>
              <a:rPr lang="en-US" i="1" dirty="0"/>
              <a:t>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Without external or very little external information</a:t>
            </a:r>
          </a:p>
          <a:p>
            <a:endParaRPr lang="en-US" dirty="0"/>
          </a:p>
          <a:p>
            <a:r>
              <a:rPr lang="en-US" b="1" dirty="0"/>
              <a:t>A Compressed Sensing Approach to </a:t>
            </a:r>
            <a:r>
              <a:rPr lang="en-US" b="1" dirty="0" smtClean="0"/>
              <a:t>Blind Separation </a:t>
            </a:r>
            <a:r>
              <a:rPr lang="en-US" b="1" dirty="0"/>
              <a:t>of </a:t>
            </a:r>
            <a:r>
              <a:rPr lang="en-US" b="1" dirty="0" smtClean="0"/>
              <a:t>Speech Mixture </a:t>
            </a:r>
            <a:r>
              <a:rPr lang="en-US" b="1" dirty="0"/>
              <a:t>Based on </a:t>
            </a:r>
            <a:r>
              <a:rPr lang="en-US" b="1" dirty="0" smtClean="0"/>
              <a:t>a Two-Layer </a:t>
            </a:r>
            <a:r>
              <a:rPr lang="en-US" b="1" dirty="0"/>
              <a:t>Sparsity </a:t>
            </a:r>
            <a:r>
              <a:rPr lang="en-US" b="1" dirty="0" smtClean="0"/>
              <a:t>Model</a:t>
            </a:r>
          </a:p>
          <a:p>
            <a:pPr marL="457200" lvl="1" indent="0">
              <a:buNone/>
            </a:pPr>
            <a:r>
              <a:rPr lang="en-US" dirty="0" err="1" smtClean="0"/>
              <a:t>Bao</a:t>
            </a:r>
            <a:r>
              <a:rPr lang="en-US" dirty="0" smtClean="0"/>
              <a:t>, Ye, Xu, Zhou, IEE Transactions on Audio, Speech, and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5335522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41" y="1690688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93431"/>
            <a:ext cx="10327105" cy="2583531"/>
          </a:xfrm>
        </p:spPr>
        <p:txBody>
          <a:bodyPr/>
          <a:lstStyle/>
          <a:p>
            <a:r>
              <a:rPr lang="en-US" dirty="0" smtClean="0"/>
              <a:t>Computing mixing matrix A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23" y="4463448"/>
            <a:ext cx="5242577" cy="14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3488910"/>
            <a:ext cx="2304762" cy="49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4340102"/>
            <a:ext cx="2552381" cy="63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5334151"/>
            <a:ext cx="2980952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0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 Independent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449"/>
            <a:ext cx="5024718" cy="4665514"/>
          </a:xfrm>
        </p:spPr>
        <p:txBody>
          <a:bodyPr/>
          <a:lstStyle/>
          <a:p>
            <a:r>
              <a:rPr lang="en-US" dirty="0"/>
              <a:t>ICA to find M:</a:t>
            </a:r>
          </a:p>
          <a:p>
            <a:pPr lvl="1"/>
            <a:r>
              <a:rPr lang="en-US" dirty="0"/>
              <a:t>Compute STFT of </a:t>
            </a:r>
            <a:r>
              <a:rPr lang="en-US" i="1" dirty="0"/>
              <a:t>s </a:t>
            </a:r>
            <a:r>
              <a:rPr lang="en-US" dirty="0"/>
              <a:t>to obtain the time-frequency domain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Cluster the columns of the STFT to obtain the columns of the mixing dictionary, 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8875" y="615752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Xu T, Wang W</a:t>
            </a:r>
            <a:r>
              <a:rPr lang="en-US" sz="1000" dirty="0" smtClean="0"/>
              <a:t>. </a:t>
            </a:r>
            <a:r>
              <a:rPr lang="en-US" sz="1000" dirty="0" smtClean="0"/>
              <a:t>IEE Workshop on Statistical Signal Processing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335378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543799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Time domain</a:t>
            </a: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 smtClean="0"/>
              <a:t>Frequency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380</Words>
  <Application>Microsoft Office PowerPoint</Application>
  <PresentationFormat>Widescreen</PresentationFormat>
  <Paragraphs>61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Compressive Sensing and the Cocktail Party Problem</vt:lpstr>
      <vt:lpstr>Problem</vt:lpstr>
      <vt:lpstr>Problem Motivation</vt:lpstr>
      <vt:lpstr>Interspeech 2006 Data Set</vt:lpstr>
      <vt:lpstr>Previous Work: Non-negative Matrix Factorization </vt:lpstr>
      <vt:lpstr>Blind Source Separation</vt:lpstr>
      <vt:lpstr>Methodology</vt:lpstr>
      <vt:lpstr>PowerPoint Presentation</vt:lpstr>
      <vt:lpstr>Our Approach: Independent Component Analysis</vt:lpstr>
      <vt:lpstr>Smashmouth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Andy Huynh</cp:lastModifiedBy>
  <cp:revision>45</cp:revision>
  <dcterms:created xsi:type="dcterms:W3CDTF">2017-12-05T17:59:28Z</dcterms:created>
  <dcterms:modified xsi:type="dcterms:W3CDTF">2017-12-07T03:03:20Z</dcterms:modified>
</cp:coreProperties>
</file>