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2" r:id="rId4"/>
    <p:sldId id="267" r:id="rId5"/>
    <p:sldId id="263" r:id="rId6"/>
    <p:sldId id="265" r:id="rId7"/>
    <p:sldId id="268" r:id="rId8"/>
    <p:sldId id="25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FEF3B-49AA-4F5C-A360-04ACFF3348E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DC90-6865-482C-B9C6-831FD29C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5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2DED-810A-48A9-9C5A-3D2FA87C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B6BE-9FD6-4413-B25A-1B0F825AF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ACAA-0DCB-4052-8834-5FE57881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701E-D89B-4EC3-95C4-B14A55B23F94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285B-70A8-44F8-89FF-1ED8077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540C-3F64-433E-93A3-185366C9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7475-C40B-44A2-ACC3-D5BF9B2F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71E99-E560-44B9-B1C1-B3F3FC8E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66EB-AF13-4ED7-9003-979A9F45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676B-7638-4E63-B671-0B589029018E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41DE-17E3-46CF-8454-809209AD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F55D-D925-4CCC-8E95-334000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23ECA-AA9A-43DA-ADC2-8F5C91381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3B86A-D2F3-40ED-9513-909A840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F756-F737-4CAE-96CC-3227E4D8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1E5-9EAA-4A0E-8603-1C5E3FC8EAD7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2F28-E242-4C11-8875-2F6C61F6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6DCF-098E-4BCA-9238-24328FB7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70C2-64AB-4272-BA4E-486366E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FE7E-D8CE-41EF-82AD-E7C9C8B7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AE8D-7335-4F05-B06A-8FB9D6D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FCD-F14D-467C-880A-082222001A8F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ECA0-C9AC-4EC3-B038-7CF273C4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193-7B2F-4E1D-9FF0-59255F77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9E34-2E74-4518-93F8-FC4A1751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A011-23F9-4F7C-9E2D-3C0D83B4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D29-ABA6-40B9-901A-707C2910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D76E1-8D17-4AC9-BCF2-EF08B60C6FF5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F0F0-BD9E-41CA-9D8F-3ACBFB4B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D70F-A256-40E3-BDE5-8992096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06E-F002-4C8E-AE1C-488DE35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407-D0A3-47CB-A2ED-F3ECD721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A488-7B2C-4553-B68C-407D880E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E07A-531B-4FAF-91A9-102AC833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7511-8FBD-42DB-BF81-C60CDB296033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02EC-5F0B-410F-A40C-74CF2F4C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4DC0-7306-431B-891B-FB3D760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DCE5-39C2-49BC-BE51-264EC07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5925-D451-426E-BD62-D0FF5862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4BC58-0598-4EC8-928D-79698360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19D4-EB1C-4000-8809-D27488104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DE886-FF58-4C85-AF98-266A5000D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D6BD4-ABE4-441E-A2BE-322C9792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7A3B-1116-4FE7-B624-DC2CDA3ACB2F}" type="datetime1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2DD9A-D80F-44CF-92E2-F089D60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45ADB-58BF-4983-A65F-93F098B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D08-7008-442D-B157-310B6C7F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5A228-647C-4F03-A172-A5CF2A6C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DEAA-0B3D-413A-B180-DC5AF4564A20}" type="datetime1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201A0-3A84-42F3-9805-7C59651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B5D96-F7EF-479E-81BC-732DEF86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C253B-BBF2-4AD3-98EA-2AB9A54D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0FA0-6BE4-45A6-A4AE-8788A3AA0036}" type="datetime1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D8B88-D98B-404C-BF9A-F8B37D62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E3AD-25F6-4391-8149-C9F8CED5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8E4E-1367-4B0F-9A74-FB970764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8CFC4-A242-4C53-9F2F-C3EA25E4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719C3-CA61-4AA9-9B5E-F2F0A3B70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03A38-5ACD-4830-B4A8-1BBB8545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22E9-ACEC-4D13-A515-E25B750C94AA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6FD6-FA7D-45BA-901A-3FC2723D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A422-1F7C-4DE3-B25D-4190618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6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635-CB5D-43D5-A45D-C73C8BDF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0D2BD-9785-4CA6-9A0D-E16D132A7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0903-15C1-48DB-AFC9-B83C99D8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9A59E-6830-4B6B-AC50-8029F6D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D7A9-71BE-4D39-8527-40D9FCFB203B}" type="datetime1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17918-FB8D-4EA9-848A-A651DFF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EF3F-14C0-4C28-9D2B-7A51FDBD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6A0FA-04E3-4DB3-B533-B90BE06E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80E3-CCF3-4A50-BDD0-44A31A05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A808-6DA4-48BE-9BBD-B0203D08B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451C-0CA3-47F9-A3CF-CEB5AE056AC9}" type="datetime1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47-E89E-4A4D-9394-4B9FFFB0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830-5999-4ACF-B0F7-335B8DCF7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E344-43A7-4D61-B7CB-7B7571C47B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27" y="365125"/>
            <a:ext cx="847346" cy="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C6A0-55B8-483A-BF45-3EFCA3BEF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Compressive Sensing and the Cocktail Party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6D0F9-9ED6-4628-926F-CFD942AC9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Huynh and Eli Saracino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A500-CCE0-4512-81A4-7D183780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199B-06A8-4D7A-A63F-5FC4ADFC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Compressive Sensing be applied to simulate a human’s ability to filter out distinct conversations from a “noisy room”?</a:t>
            </a:r>
          </a:p>
          <a:p>
            <a:r>
              <a:rPr lang="en-US" dirty="0"/>
              <a:t>With each voice being a distinct signal, this becomes a blind source separation problem working on several overlapping signals.</a:t>
            </a:r>
          </a:p>
          <a:p>
            <a:r>
              <a:rPr lang="en-US" dirty="0"/>
              <a:t>Given x (mixture of potentially many signals) recover distinct signals that compose x…etc.</a:t>
            </a:r>
          </a:p>
          <a:p>
            <a:pPr lvl="1"/>
            <a:r>
              <a:rPr lang="en-US" dirty="0"/>
              <a:t>Insert a formula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6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F93-063F-4764-90EA-7F989B7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24D5-3625-4635-89EF-4108CA8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and notorious problem in Computer Science.</a:t>
            </a:r>
          </a:p>
          <a:p>
            <a:r>
              <a:rPr lang="en-US" dirty="0"/>
              <a:t>An efficient approach to solving it has far-reaching ramifications:</a:t>
            </a:r>
          </a:p>
          <a:p>
            <a:pPr lvl="1"/>
            <a:r>
              <a:rPr lang="en-US" dirty="0"/>
              <a:t>Lol</a:t>
            </a:r>
          </a:p>
          <a:p>
            <a:pPr lvl="1"/>
            <a:r>
              <a:rPr lang="en-US" dirty="0"/>
              <a:t>results hoped for, applications where it might be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0BB-8ACE-4EC2-BE11-6259C54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34B8-E434-4533-BD8A-41D7D4DA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consisted of six word sentences of the form:</a:t>
            </a:r>
          </a:p>
          <a:p>
            <a:pPr lvl="1"/>
            <a:r>
              <a:rPr lang="en-US" dirty="0"/>
              <a:t> &lt;command&gt; &lt;color&gt; &lt;preposition&gt; &lt;letter&gt; &lt;number&gt; &lt;adverb&gt;</a:t>
            </a:r>
          </a:p>
          <a:p>
            <a:pPr lvl="1"/>
            <a:r>
              <a:rPr lang="en-US" dirty="0"/>
              <a:t>“Place white at L 3 now.”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Relatively narrow but easily confusable vocabulary</a:t>
            </a:r>
          </a:p>
          <a:p>
            <a:pPr lvl="1"/>
            <a:r>
              <a:rPr lang="en-US" dirty="0"/>
              <a:t>Makes no demands on higher-level language processing</a:t>
            </a:r>
          </a:p>
          <a:p>
            <a:pPr lvl="1"/>
            <a:r>
              <a:rPr lang="en-US" dirty="0"/>
              <a:t>Highly varied</a:t>
            </a:r>
          </a:p>
          <a:p>
            <a:pPr lvl="2"/>
            <a:r>
              <a:rPr lang="en-US" dirty="0"/>
              <a:t>Allows for different combinations: Male/Female voices, Male/Male voices,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9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BADE-F30F-4011-B25C-BB55C9D9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Work: Non-negative Matrix Factorization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C5BE-E751-48BA-808E-2F4C8C2B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problem structure: minimization of </a:t>
            </a:r>
            <a:r>
              <a:rPr lang="en-US" dirty="0" err="1"/>
              <a:t>Frobenius</a:t>
            </a:r>
            <a:r>
              <a:rPr lang="en-US" dirty="0"/>
              <a:t> norm, squared of the difference between Y and DH, such that the L1 norm of H is minimized: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were not ideal:</a:t>
            </a:r>
          </a:p>
          <a:p>
            <a:pPr lvl="1"/>
            <a:r>
              <a:rPr lang="en-US" dirty="0"/>
              <a:t>Around 50-60% word recognition rates</a:t>
            </a:r>
          </a:p>
          <a:p>
            <a:r>
              <a:rPr lang="en-US" dirty="0"/>
              <a:t>Deep Learning and Hidden Markov Models have since surpassed this method of approaching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7" y="3429000"/>
            <a:ext cx="7262066" cy="7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180-9112-4D62-BBA1-59C74DB8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Source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723-A486-46FE-8F23-EF0C9B0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time signals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, find A such that </a:t>
            </a:r>
            <a:r>
              <a:rPr lang="en-US" i="1" dirty="0"/>
              <a:t>x</a:t>
            </a:r>
            <a:r>
              <a:rPr lang="en-US" dirty="0"/>
              <a:t> is some linear combination of the elements of </a:t>
            </a:r>
            <a:r>
              <a:rPr lang="en-US" i="1" dirty="0"/>
              <a:t>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6" y="4964314"/>
            <a:ext cx="2751823" cy="541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14" y="4979365"/>
            <a:ext cx="2660678" cy="5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1825625"/>
            <a:ext cx="4710917" cy="1304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3488910"/>
            <a:ext cx="2304762" cy="495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4340102"/>
            <a:ext cx="2552381" cy="6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35" y="5334151"/>
            <a:ext cx="2980952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053D-501A-495F-ADDB-4A2E329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 Independent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5B65-93E4-4C20-8FDC-F743C77C9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449"/>
            <a:ext cx="5024718" cy="4665514"/>
          </a:xfrm>
        </p:spPr>
        <p:txBody>
          <a:bodyPr/>
          <a:lstStyle/>
          <a:p>
            <a:r>
              <a:rPr lang="en-US" dirty="0"/>
              <a:t>ICA to find M:</a:t>
            </a:r>
          </a:p>
          <a:p>
            <a:pPr lvl="1"/>
            <a:r>
              <a:rPr lang="en-US" dirty="0"/>
              <a:t>Compute STFT of </a:t>
            </a:r>
            <a:r>
              <a:rPr lang="en-US" i="1" dirty="0"/>
              <a:t>s </a:t>
            </a:r>
            <a:r>
              <a:rPr lang="en-US" dirty="0"/>
              <a:t>to obtain the time-frequency domain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Cluster the columns of the STFT to obtain the columns of the mixing dictionary, 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41" y="1417720"/>
            <a:ext cx="4338918" cy="4669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8875" y="6157521"/>
            <a:ext cx="474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Bao</a:t>
            </a:r>
            <a:r>
              <a:rPr lang="en-US" sz="1000" dirty="0"/>
              <a:t> G, Ye Z, Xu X, Zhou Y. IEE Transactions on Audio, Speech, and Language Processing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C8-84E8-490E-814D-7FD942AA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Smashmouth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4467-F10A-443F-ACA2-CDE3E103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769B-1222-49B8-BE31-76E5CC9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E344-43A7-4D61-B7CB-7B7571C47B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344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Compressive Sensing and the Cocktail Party Problem</vt:lpstr>
      <vt:lpstr>Problem</vt:lpstr>
      <vt:lpstr>Problem Motivation</vt:lpstr>
      <vt:lpstr>Description of Data</vt:lpstr>
      <vt:lpstr>Previous Work: Non-negative Matrix Factorization </vt:lpstr>
      <vt:lpstr>Blind Source Separation</vt:lpstr>
      <vt:lpstr>PowerPoint Presentation</vt:lpstr>
      <vt:lpstr>Our Approach: Independent Component Analysis</vt:lpstr>
      <vt:lpstr>Smashmouth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Compressive Sensing and the Cocktail Party Problem</dc:title>
  <dc:creator>Eli Saracino</dc:creator>
  <cp:lastModifiedBy>Eli Saracino</cp:lastModifiedBy>
  <cp:revision>41</cp:revision>
  <dcterms:created xsi:type="dcterms:W3CDTF">2017-12-05T17:59:28Z</dcterms:created>
  <dcterms:modified xsi:type="dcterms:W3CDTF">2017-12-06T18:58:00Z</dcterms:modified>
</cp:coreProperties>
</file>