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9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9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ABD68-AB8E-3B66-6FC1-65A539A7A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1002" y="3025588"/>
            <a:ext cx="2970998" cy="651264"/>
          </a:xfrm>
        </p:spPr>
        <p:txBody>
          <a:bodyPr>
            <a:normAutofit/>
          </a:bodyPr>
          <a:lstStyle/>
          <a:p>
            <a:pPr algn="r"/>
            <a:r>
              <a:rPr lang="en-IN" sz="1400" dirty="0">
                <a:solidFill>
                  <a:srgbClr val="FF0000"/>
                </a:solidFill>
              </a:rPr>
              <a:t>     5 Deployment Strategies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69A18-662C-41B6-5819-5BA002B4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1116873"/>
            <a:ext cx="2521424" cy="1520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  <a:latin typeface="Algerian" panose="04020705040A02060702" pitchFamily="82" charset="0"/>
              </a:rPr>
              <a:t>DevOps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FDDA372-B094-206A-3EEC-1FAC9165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292"/>
            <a:ext cx="8752114" cy="464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6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1D53-18F5-90C1-82AE-41C52D8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FF0000"/>
                </a:solidFill>
              </a:rPr>
              <a:t>1 Big Bang Deployment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BB19A-F155-745C-F6D0-63C38678E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555668"/>
            <a:ext cx="12326586" cy="5118264"/>
          </a:xfrm>
        </p:spPr>
      </p:pic>
    </p:spTree>
    <p:extLst>
      <p:ext uri="{BB962C8B-B14F-4D97-AF65-F5344CB8AC3E}">
        <p14:creationId xmlns:p14="http://schemas.microsoft.com/office/powerpoint/2010/main" val="400122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3D3E-D408-1196-542A-474885B0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FF0000"/>
                </a:solidFill>
              </a:rPr>
              <a:t>2 Rolling Deployment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87ECE0-6556-42AD-AB2A-C601F381B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8790"/>
            <a:ext cx="12192000" cy="5409209"/>
          </a:xfrm>
        </p:spPr>
      </p:pic>
    </p:spTree>
    <p:extLst>
      <p:ext uri="{BB962C8B-B14F-4D97-AF65-F5344CB8AC3E}">
        <p14:creationId xmlns:p14="http://schemas.microsoft.com/office/powerpoint/2010/main" val="234671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5AE5-A0D1-E6B7-BB52-2D8F0344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FF0000"/>
                </a:solidFill>
              </a:rPr>
              <a:t>3 Blue-green Deployment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72A89-A8AE-C932-257B-A19454B34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8166"/>
            <a:ext cx="12192000" cy="5349834"/>
          </a:xfrm>
        </p:spPr>
      </p:pic>
    </p:spTree>
    <p:extLst>
      <p:ext uri="{BB962C8B-B14F-4D97-AF65-F5344CB8AC3E}">
        <p14:creationId xmlns:p14="http://schemas.microsoft.com/office/powerpoint/2010/main" val="200330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95FA-459A-6CB2-AABF-EBD3E794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FF0000"/>
                </a:solidFill>
              </a:rPr>
              <a:t>4 Canary Deployment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4233F-AFB2-C9C3-1667-8B12F9FCA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6" y="1416843"/>
            <a:ext cx="12195959" cy="5441157"/>
          </a:xfrm>
        </p:spPr>
      </p:pic>
    </p:spTree>
    <p:extLst>
      <p:ext uri="{BB962C8B-B14F-4D97-AF65-F5344CB8AC3E}">
        <p14:creationId xmlns:p14="http://schemas.microsoft.com/office/powerpoint/2010/main" val="3730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0FFB-DB97-5797-816E-ADB967A3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FF0000"/>
                </a:solidFill>
              </a:rPr>
              <a:t>5 Feature Toggle Deployment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954AF-3550-56E0-A3D1-C06A67FC4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9413"/>
            <a:ext cx="12192000" cy="5468587"/>
          </a:xfrm>
        </p:spPr>
      </p:pic>
    </p:spTree>
    <p:extLst>
      <p:ext uri="{BB962C8B-B14F-4D97-AF65-F5344CB8AC3E}">
        <p14:creationId xmlns:p14="http://schemas.microsoft.com/office/powerpoint/2010/main" val="13100235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Univers Condensed Light</vt:lpstr>
      <vt:lpstr>Walbaum Display Light</vt:lpstr>
      <vt:lpstr>AngleLinesVTI</vt:lpstr>
      <vt:lpstr>     5 Deployment Strategies </vt:lpstr>
      <vt:lpstr>1 Big Bang Deployment</vt:lpstr>
      <vt:lpstr>2 Rolling Deployment</vt:lpstr>
      <vt:lpstr>3 Blue-green Deployment</vt:lpstr>
      <vt:lpstr>4 Canary Deployment</vt:lpstr>
      <vt:lpstr>5 Feature Toggle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5 Deployment Strategies </dc:title>
  <dc:creator>Babu, Sarath</dc:creator>
  <cp:lastModifiedBy>Babu, Sarath</cp:lastModifiedBy>
  <cp:revision>1</cp:revision>
  <dcterms:created xsi:type="dcterms:W3CDTF">2023-05-16T16:38:58Z</dcterms:created>
  <dcterms:modified xsi:type="dcterms:W3CDTF">2023-05-16T17:06:04Z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2023-05-16T17:05:48Z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712146c1-caaf-45df-8ded-1dca3e407753</vt:lpwstr>
  </property>
  <property fmtid="{D5CDD505-2E9C-101B-9397-08002B2CF9AE}" pid="8" name="MSIP_Label_dad3be33-4108-4738-9e07-d8656a181486_ContentBits">
    <vt:lpwstr>0</vt:lpwstr>
  </property>
</Properties>
</file>