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7" r:id="rId4"/>
    <p:sldId id="258" r:id="rId5"/>
    <p:sldId id="259" r:id="rId6"/>
    <p:sldId id="266" r:id="rId7"/>
    <p:sldId id="263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DBF-52C7-F9F2-FEB6-D229B811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6ADB6-6EB3-8C24-61D3-BFA1CCD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CE42-37CB-5D8D-867D-CB179D1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FA3A-6130-0246-9E81-0C665AB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BFF3-A363-E704-0CEA-E99838B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7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0947-859D-45DE-5275-26AEC448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3A1B6-948D-D056-FE53-5C60F12E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6D2E-B3D5-5B5B-AFFD-6CB33294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270A-6C44-E2D0-9E98-FAB2FB3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B998-F770-8E7A-72DF-8963C807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9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3CC38-6B81-2D13-CC26-AC1FE81EA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DB805-D1AF-B183-0562-C43042175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78A4-AE21-54BB-1DC1-BDFB8D27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A49D-8F55-B91E-0D9A-0437D75C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32B0-F2F0-53C5-6389-C9E1188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1480-7223-0FBD-2444-3C38B0CA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524D-2280-4EB9-7623-7DF55514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8BC2-A686-E3EE-93EC-85B97E56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1776-305B-3A58-DEC8-D95A42B8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4ED8-8AC6-728B-7E58-1650C702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8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867D-146C-F42C-1077-5CA9CABB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2497-3FD7-C80D-970E-A436833C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C34B-BC94-CE00-4A02-31A4B8EA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2C17-0CAA-76B8-6A0B-495B0C46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4CC2-B37B-EEDC-DCC1-C6DF883D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C43D-FE50-EDC1-8C70-FE0798D5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4A7-5A3C-5C08-6F6D-F38321C43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194E4-293E-7DBA-174C-2C1A90E9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2CA5-BC46-0141-C6DA-A3F060A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6BB7-3890-280D-251A-B4C38D2B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8F8F3-FDDB-A5BF-93E4-D052ABE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94C5-65AE-261E-A393-9A9E187B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4C73-539D-A2F8-44D7-8F3FAA76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085-F5DC-665F-9C0C-262EED23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A44C4-5769-5B0F-FA45-10E91972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3055-8B3E-B2C5-9BD2-DDEF67DFC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8A292-00AB-5E98-0B04-5C2FEFF6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6B4D9-B12D-C3C4-5428-F9798B63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4E0CF-68D7-3AE5-C512-0B93152F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B07-7C2F-ECE1-8999-1D956F47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938FA-2EF8-D960-B19A-BA84C7E7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5D22-9BF8-B419-8F33-6C528CF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11E9-759D-DA67-A07E-3EFA49A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4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AF90-03A9-A7AF-F56A-F2ED5A6D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19D4-2B9F-5FFC-78D3-D026471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B8C6-E4D4-0D12-C89C-83F8B182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2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C4C2-9108-79AC-3AB5-D1B0BB5C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ABAC-5F87-9C0D-3395-9BE2C89F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9854B-A2EC-5054-8E99-FADFF1F2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6A1E-A115-D3E2-E388-8D42EC04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0C01-9CE6-89C4-BA69-BBCB398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7114-6AD1-BDC9-B913-8D06EF7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4CB3-3B14-DAB4-FAD0-2B80AA40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64484-049F-2A11-CAEC-4C26FCD1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7764-0D00-8B49-E72F-F65D6038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7A43-8563-708C-7627-CCC8EB3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9E572-9B7B-EF94-B32B-D245FEEE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63D8-490A-AF9B-EAB2-51F4609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3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FD276-8A2D-F37D-E1CF-F9E3C353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C54F-98A3-AF50-5FD8-1B13210D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1521-A2B6-2D2B-D5EA-4AF90D6F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CB1E-9402-4B7D-8A8F-799C9ADD3BC0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3494-1149-6EC7-02A5-DB6FBA46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BD14-0AAE-B4F7-1080-84BAB1B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6DBE-FF20-4041-ACBD-C99EF4C5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A120-5BE5-471A-C6C6-2A1BEF2E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47" y="750163"/>
            <a:ext cx="6784694" cy="1241945"/>
          </a:xfrm>
        </p:spPr>
        <p:txBody>
          <a:bodyPr>
            <a:noAutofit/>
          </a:bodyPr>
          <a:lstStyle/>
          <a:p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r>
              <a:rPr lang="en-IN" sz="4800" b="1" u="sng" dirty="0"/>
              <a:t>IOT Data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9F16C-8E6F-3537-0688-8C98492A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2559757"/>
            <a:ext cx="3826276" cy="3983086"/>
          </a:xfrm>
        </p:spPr>
        <p:txBody>
          <a:bodyPr>
            <a:noAutofit/>
          </a:bodyPr>
          <a:lstStyle/>
          <a:p>
            <a:r>
              <a:rPr lang="en-IN" sz="2800" u="sng" dirty="0"/>
              <a:t>Presented By</a:t>
            </a:r>
            <a:r>
              <a:rPr lang="en-IN" sz="2800" dirty="0"/>
              <a:t>: </a:t>
            </a:r>
            <a:r>
              <a:rPr lang="en-IN" sz="2800" u="sng" dirty="0"/>
              <a:t>GROUP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Ezaz Sarkar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Harshita Sharma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Vibhuti Tikariha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Sameeksha Dongre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Renuka Singare</a:t>
            </a:r>
          </a:p>
        </p:txBody>
      </p:sp>
      <p:pic>
        <p:nvPicPr>
          <p:cNvPr id="2050" name="Picture 2" descr="US Ignite seeks proposals to install IoT based systems at Fort Carson">
            <a:extLst>
              <a:ext uri="{FF2B5EF4-FFF2-40B4-BE49-F238E27FC236}">
                <a16:creationId xmlns:a16="http://schemas.microsoft.com/office/drawing/2014/main" id="{20058A83-EB44-C9CB-58B1-E95157CC28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42" y="2559757"/>
            <a:ext cx="4809369" cy="35480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4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FB7-356D-E6FA-DF8E-E43324B5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8062165" cy="1202924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Conclusion of IOT Data Processor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7EE5D9-79C7-E636-9FD8-64B76A5C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20" y="2057400"/>
            <a:ext cx="6172200" cy="3448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0CD85-8C6B-5627-EC46-051695ECB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Improved data driven decision 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Considered by Meteorological department and  local authorities.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Easy to use and user friendly.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Reliable and great future advancements.</a:t>
            </a:r>
          </a:p>
        </p:txBody>
      </p:sp>
    </p:spTree>
    <p:extLst>
      <p:ext uri="{BB962C8B-B14F-4D97-AF65-F5344CB8AC3E}">
        <p14:creationId xmlns:p14="http://schemas.microsoft.com/office/powerpoint/2010/main" val="25873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AC3C7-BD3F-8F77-A4A7-B5E0980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44" y="1714976"/>
            <a:ext cx="8055911" cy="3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E77D-E231-0C70-00B8-0D18184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Contents</a:t>
            </a:r>
            <a:r>
              <a:rPr lang="en-IN" b="1" dirty="0"/>
              <a:t> of </a:t>
            </a:r>
            <a:r>
              <a:rPr lang="en-IN" sz="4400" b="1" dirty="0"/>
              <a:t>IOT Data Processor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FF7F-786F-C1DF-4407-1EFAB3F1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Purpose</a:t>
            </a:r>
          </a:p>
          <a:p>
            <a:r>
              <a:rPr lang="en-IN" dirty="0"/>
              <a:t>DFD</a:t>
            </a:r>
          </a:p>
          <a:p>
            <a:r>
              <a:rPr lang="en-IN" dirty="0"/>
              <a:t>Flow of program</a:t>
            </a:r>
          </a:p>
          <a:p>
            <a:r>
              <a:rPr lang="en-IN" dirty="0"/>
              <a:t>Requirements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Application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0EF91-98C2-9B29-C1A2-5700B17A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3" y="2164976"/>
            <a:ext cx="5381062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19D2-1B1D-1DE0-858D-C00C602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8323"/>
            <a:ext cx="8371448" cy="989860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Introduction of IOT Data Processor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39C03-F117-150D-349D-7331CB075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702" y="1756152"/>
            <a:ext cx="6108685" cy="41128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E0FC-842C-14FB-48AD-DE8994A4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3390"/>
            <a:ext cx="3932237" cy="415559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 record events, observations or measurements Systematically.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 measure and store environmental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Records data in relation to the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 can find average temperature and pollution.</a:t>
            </a:r>
          </a:p>
        </p:txBody>
      </p:sp>
    </p:spTree>
    <p:extLst>
      <p:ext uri="{BB962C8B-B14F-4D97-AF65-F5344CB8AC3E}">
        <p14:creationId xmlns:p14="http://schemas.microsoft.com/office/powerpoint/2010/main" val="395031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B155-5F2B-6C31-CDB7-0ABAE5C5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8317659" cy="759041"/>
          </a:xfrm>
        </p:spPr>
        <p:txBody>
          <a:bodyPr>
            <a:normAutofit/>
          </a:bodyPr>
          <a:lstStyle/>
          <a:p>
            <a:r>
              <a:rPr lang="en-IN" sz="4800" b="1" dirty="0"/>
              <a:t>Purpose of IOT Data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1C44-75CF-CA3B-78C4-82E330328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9305"/>
            <a:ext cx="3932237" cy="443968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 show data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Graphical report of a parameter changes in a city over a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user can also find the pollution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Allows to save data in form of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You can create and configure files.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AAE497-6391-2E26-350F-46DBDFBE8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74" y="1216241"/>
            <a:ext cx="4812486" cy="4873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994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C7B9-9D00-9C4F-F85E-BA33C54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107424" cy="679142"/>
          </a:xfrm>
        </p:spPr>
        <p:txBody>
          <a:bodyPr>
            <a:noAutofit/>
          </a:bodyPr>
          <a:lstStyle/>
          <a:p>
            <a:r>
              <a:rPr lang="en-IN" sz="4800" b="1" dirty="0"/>
              <a:t>DFD of IOT Data Processor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37D9C83B-3517-94C9-7BD3-EB88CE973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19" y="2851944"/>
            <a:ext cx="3654144" cy="1189346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processing and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generation of output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DAFB31AE-1686-641D-E859-990DFA54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20" y="1191647"/>
            <a:ext cx="1552575" cy="714375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A0A8990B-F880-E6B4-5BA4-D263FEE4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075" y="828694"/>
            <a:ext cx="2320253" cy="100292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CSV File containing data of cities.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BF65A0-9964-AFDA-2D45-A5FA6230EC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718788" y="1831621"/>
            <a:ext cx="1816414" cy="10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233EFB13-E130-3963-217C-64DEF487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212" y="2216936"/>
            <a:ext cx="1270000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Extraction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CD472-7251-DD7D-8E81-84DE6031ED1B}"/>
              </a:ext>
            </a:extLst>
          </p:cNvPr>
          <p:cNvCxnSpPr>
            <a:cxnSpLocks/>
          </p:cNvCxnSpPr>
          <p:nvPr/>
        </p:nvCxnSpPr>
        <p:spPr>
          <a:xfrm>
            <a:off x="3069629" y="1870561"/>
            <a:ext cx="1323871" cy="981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4C41F8AC-F1B0-8209-0B74-8A9B423D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344207"/>
            <a:ext cx="2476500" cy="876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746"/>
              </a:gs>
              <a:gs pos="50000">
                <a:srgbClr val="FFC600"/>
              </a:gs>
              <a:gs pos="100000">
                <a:srgbClr val="E5B600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8248F3-09B0-F1D3-1549-9849F840DC1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861191" y="4041290"/>
            <a:ext cx="31609" cy="1302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 Box 7">
            <a:extLst>
              <a:ext uri="{FF2B5EF4-FFF2-40B4-BE49-F238E27FC236}">
                <a16:creationId xmlns:a16="http://schemas.microsoft.com/office/drawing/2014/main" id="{B9BC759D-326C-8FED-D8D4-1AEA9A76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215" y="4289911"/>
            <a:ext cx="1885950" cy="4143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Processed Report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4DF2961-9035-82B0-1852-7836D542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013" y="2426186"/>
            <a:ext cx="106838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78C6C8A-BE26-60D0-BB08-8369DE0B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8080-3814-4A01-14C2-6209203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8"/>
            <a:ext cx="10356542" cy="1313896"/>
          </a:xfrm>
        </p:spPr>
        <p:txBody>
          <a:bodyPr/>
          <a:lstStyle/>
          <a:p>
            <a:r>
              <a:rPr lang="en-IN" b="1" dirty="0"/>
              <a:t>Flow of program of </a:t>
            </a:r>
            <a:r>
              <a:rPr lang="en-IN" sz="4400" b="1" dirty="0"/>
              <a:t>IOT Data Processor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B1E2E-AEA3-2549-0934-EC418B901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1287262"/>
            <a:ext cx="6613864" cy="5205613"/>
          </a:xfrm>
        </p:spPr>
      </p:pic>
    </p:spTree>
    <p:extLst>
      <p:ext uri="{BB962C8B-B14F-4D97-AF65-F5344CB8AC3E}">
        <p14:creationId xmlns:p14="http://schemas.microsoft.com/office/powerpoint/2010/main" val="3826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A5AD-EFD7-56DD-16E2-EB640E13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981483" cy="1273946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Requirements of IOT Data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6ACA0-8D8B-385A-860D-A0D61BC4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36317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Language : C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Tools:  Make, Valgrind, Ctags.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Compiler: GCC (GNU Compiler Collection)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Operating system: Ubuntu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D3988-7030-7F31-0169-804A3D59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2057400"/>
            <a:ext cx="4510324" cy="25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FDB-FD56-10A8-8F38-3ED1D7D5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990012" cy="1176291"/>
          </a:xfrm>
        </p:spPr>
        <p:txBody>
          <a:bodyPr>
            <a:normAutofit/>
          </a:bodyPr>
          <a:lstStyle/>
          <a:p>
            <a:r>
              <a:rPr lang="en-IN" sz="4800" b="1" dirty="0"/>
              <a:t>Advantages of IOT Data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E2A8-BEA9-A624-EC65-69FD5138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Higher efficiency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Versatile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Easy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Reliable technology.</a:t>
            </a:r>
          </a:p>
          <a:p>
            <a:endParaRPr lang="en-IN" dirty="0"/>
          </a:p>
        </p:txBody>
      </p:sp>
      <p:pic>
        <p:nvPicPr>
          <p:cNvPr id="3074" name="Picture 2" descr="Data logger technology vs. IoT enabled services for cargo condition  monitoring">
            <a:extLst>
              <a:ext uri="{FF2B5EF4-FFF2-40B4-BE49-F238E27FC236}">
                <a16:creationId xmlns:a16="http://schemas.microsoft.com/office/drawing/2014/main" id="{5F4DD4CE-C8B1-5D02-1F0C-00B065165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09" y="2057400"/>
            <a:ext cx="4545367" cy="341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25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7163-D699-FA14-540A-E3BCAE6C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806671" cy="1176291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Applications of IOT Data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430C3-7D6D-66A0-D9C0-7A272756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Environmental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Industrial health and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Energy efficiency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Urban planning</a:t>
            </a:r>
          </a:p>
        </p:txBody>
      </p:sp>
      <p:pic>
        <p:nvPicPr>
          <p:cNvPr id="4098" name="Picture 2" descr="What is Data Logging? | Motadata Blog">
            <a:extLst>
              <a:ext uri="{FF2B5EF4-FFF2-40B4-BE49-F238E27FC236}">
                <a16:creationId xmlns:a16="http://schemas.microsoft.com/office/drawing/2014/main" id="{FD96BFDE-2FEF-1C38-BB0B-5B85AE6D5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11044"/>
            <a:ext cx="6169403" cy="38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85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271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            IOT Data Processor</vt:lpstr>
      <vt:lpstr>Contents of IOT Data Processor</vt:lpstr>
      <vt:lpstr>Introduction of IOT Data Processor</vt:lpstr>
      <vt:lpstr>Purpose of IOT Data Processor</vt:lpstr>
      <vt:lpstr>DFD of IOT Data Processor</vt:lpstr>
      <vt:lpstr>Flow of program of IOT Data Processor</vt:lpstr>
      <vt:lpstr>Requirements of IOT Data Processor</vt:lpstr>
      <vt:lpstr>Advantages of IOT Data Processor</vt:lpstr>
      <vt:lpstr>Applications of IOT Data Processor</vt:lpstr>
      <vt:lpstr>Conclusion of IOT Data Processor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Sharma</dc:creator>
  <cp:lastModifiedBy>Arif Sarkar</cp:lastModifiedBy>
  <cp:revision>22</cp:revision>
  <dcterms:created xsi:type="dcterms:W3CDTF">2022-12-09T09:24:41Z</dcterms:created>
  <dcterms:modified xsi:type="dcterms:W3CDTF">2022-12-12T20:52:28Z</dcterms:modified>
</cp:coreProperties>
</file>