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84" autoAdjust="0"/>
  </p:normalViewPr>
  <p:slideViewPr>
    <p:cSldViewPr>
      <p:cViewPr varScale="1">
        <p:scale>
          <a:sx n="48" d="100"/>
          <a:sy n="48" d="100"/>
        </p:scale>
        <p:origin x="-5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7F28C-9CFE-454A-9B20-966E5E01D32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A256B2-0C11-4A04-B88D-2632B52EFFA1}">
      <dgm:prSet/>
      <dgm:spPr/>
      <dgm:t>
        <a:bodyPr/>
        <a:lstStyle/>
        <a:p>
          <a:pPr rtl="0"/>
          <a:r>
            <a:rPr lang="en-US" dirty="0" smtClean="0"/>
            <a:t>Action Script Movie Control</a:t>
          </a:r>
          <a:endParaRPr lang="en-US" dirty="0"/>
        </a:p>
      </dgm:t>
    </dgm:pt>
    <dgm:pt modelId="{7EB16541-7842-4606-8720-A4A08BE7674A}" type="parTrans" cxnId="{DA5A276B-B568-4D5F-B1F9-1282B12CEA17}">
      <dgm:prSet/>
      <dgm:spPr/>
      <dgm:t>
        <a:bodyPr/>
        <a:lstStyle/>
        <a:p>
          <a:endParaRPr lang="en-US"/>
        </a:p>
      </dgm:t>
    </dgm:pt>
    <dgm:pt modelId="{5433B06C-A3FB-41BA-8383-59AC285CF170}" type="sibTrans" cxnId="{DA5A276B-B568-4D5F-B1F9-1282B12CEA17}">
      <dgm:prSet/>
      <dgm:spPr/>
      <dgm:t>
        <a:bodyPr/>
        <a:lstStyle/>
        <a:p>
          <a:endParaRPr lang="en-US"/>
        </a:p>
      </dgm:t>
    </dgm:pt>
    <dgm:pt modelId="{75512D32-121F-4A4B-B9CB-96BFB14B9A60}">
      <dgm:prSet/>
      <dgm:spPr/>
      <dgm:t>
        <a:bodyPr/>
        <a:lstStyle/>
        <a:p>
          <a:pPr rtl="0"/>
          <a:r>
            <a:rPr lang="en-US" dirty="0" smtClean="0"/>
            <a:t>Action Script Button</a:t>
          </a:r>
          <a:endParaRPr lang="en-US" dirty="0"/>
        </a:p>
      </dgm:t>
    </dgm:pt>
    <dgm:pt modelId="{057145AE-7DA7-484E-B937-C418A199D845}" type="parTrans" cxnId="{75DE7527-DB7E-445B-98BE-0EBD9B3EF74C}">
      <dgm:prSet/>
      <dgm:spPr/>
      <dgm:t>
        <a:bodyPr/>
        <a:lstStyle/>
        <a:p>
          <a:endParaRPr lang="en-US"/>
        </a:p>
      </dgm:t>
    </dgm:pt>
    <dgm:pt modelId="{967CCBDD-D151-460B-B179-2F7BFE963140}" type="sibTrans" cxnId="{75DE7527-DB7E-445B-98BE-0EBD9B3EF74C}">
      <dgm:prSet/>
      <dgm:spPr/>
      <dgm:t>
        <a:bodyPr/>
        <a:lstStyle/>
        <a:p>
          <a:endParaRPr lang="en-US"/>
        </a:p>
      </dgm:t>
    </dgm:pt>
    <dgm:pt modelId="{F5FECF51-F1A0-4B88-8ABE-71B4C18EDC26}">
      <dgm:prSet/>
      <dgm:spPr/>
      <dgm:t>
        <a:bodyPr/>
        <a:lstStyle/>
        <a:p>
          <a:pPr rtl="0"/>
          <a:r>
            <a:rPr lang="en-US" dirty="0" smtClean="0"/>
            <a:t>Action Script Event</a:t>
          </a:r>
          <a:endParaRPr lang="en-US" dirty="0"/>
        </a:p>
      </dgm:t>
    </dgm:pt>
    <dgm:pt modelId="{548516C8-82D8-4F69-A2AE-7006FEF96E88}" type="parTrans" cxnId="{DE016771-DA12-44B3-8B6F-A640DDC886A4}">
      <dgm:prSet/>
      <dgm:spPr/>
      <dgm:t>
        <a:bodyPr/>
        <a:lstStyle/>
        <a:p>
          <a:endParaRPr lang="en-US"/>
        </a:p>
      </dgm:t>
    </dgm:pt>
    <dgm:pt modelId="{1A8F7F84-222F-4275-ABAC-28ED8288C8F9}" type="sibTrans" cxnId="{DE016771-DA12-44B3-8B6F-A640DDC886A4}">
      <dgm:prSet/>
      <dgm:spPr/>
      <dgm:t>
        <a:bodyPr/>
        <a:lstStyle/>
        <a:p>
          <a:endParaRPr lang="en-US"/>
        </a:p>
      </dgm:t>
    </dgm:pt>
    <dgm:pt modelId="{4650D4DA-3D1C-4643-9D1C-769F74728244}" type="pres">
      <dgm:prSet presAssocID="{CD67F28C-9CFE-454A-9B20-966E5E01D3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1A09A-4971-470D-B83F-A47A2CA3B8F9}" type="pres">
      <dgm:prSet presAssocID="{2EA256B2-0C11-4A04-B88D-2632B52EFFA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09A47-B38C-4049-8451-758712035398}" type="pres">
      <dgm:prSet presAssocID="{5433B06C-A3FB-41BA-8383-59AC285CF170}" presName="spacer" presStyleCnt="0"/>
      <dgm:spPr/>
    </dgm:pt>
    <dgm:pt modelId="{4E01F4C8-27F1-4AAB-AED2-E45FFC51C17A}" type="pres">
      <dgm:prSet presAssocID="{75512D32-121F-4A4B-B9CB-96BFB14B9A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46485-0592-4EA9-93B5-6B0579213FDA}" type="pres">
      <dgm:prSet presAssocID="{967CCBDD-D151-460B-B179-2F7BFE963140}" presName="spacer" presStyleCnt="0"/>
      <dgm:spPr/>
    </dgm:pt>
    <dgm:pt modelId="{61973A01-8CD1-4DA8-9F4E-6BD8E0E186B6}" type="pres">
      <dgm:prSet presAssocID="{F5FECF51-F1A0-4B88-8ABE-71B4C18EDC2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5186-A155-489E-9EDC-65644928147B}" type="presOf" srcId="{CD67F28C-9CFE-454A-9B20-966E5E01D32C}" destId="{4650D4DA-3D1C-4643-9D1C-769F74728244}" srcOrd="0" destOrd="0" presId="urn:microsoft.com/office/officeart/2005/8/layout/vList2"/>
    <dgm:cxn modelId="{75DE7527-DB7E-445B-98BE-0EBD9B3EF74C}" srcId="{CD67F28C-9CFE-454A-9B20-966E5E01D32C}" destId="{75512D32-121F-4A4B-B9CB-96BFB14B9A60}" srcOrd="1" destOrd="0" parTransId="{057145AE-7DA7-484E-B937-C418A199D845}" sibTransId="{967CCBDD-D151-460B-B179-2F7BFE963140}"/>
    <dgm:cxn modelId="{6AD64A4F-A0D8-4FF9-B140-838052FDFBB8}" type="presOf" srcId="{2EA256B2-0C11-4A04-B88D-2632B52EFFA1}" destId="{BC11A09A-4971-470D-B83F-A47A2CA3B8F9}" srcOrd="0" destOrd="0" presId="urn:microsoft.com/office/officeart/2005/8/layout/vList2"/>
    <dgm:cxn modelId="{4B30CC87-E53A-4991-9F36-1919BE210F91}" type="presOf" srcId="{75512D32-121F-4A4B-B9CB-96BFB14B9A60}" destId="{4E01F4C8-27F1-4AAB-AED2-E45FFC51C17A}" srcOrd="0" destOrd="0" presId="urn:microsoft.com/office/officeart/2005/8/layout/vList2"/>
    <dgm:cxn modelId="{DE016771-DA12-44B3-8B6F-A640DDC886A4}" srcId="{CD67F28C-9CFE-454A-9B20-966E5E01D32C}" destId="{F5FECF51-F1A0-4B88-8ABE-71B4C18EDC26}" srcOrd="2" destOrd="0" parTransId="{548516C8-82D8-4F69-A2AE-7006FEF96E88}" sibTransId="{1A8F7F84-222F-4275-ABAC-28ED8288C8F9}"/>
    <dgm:cxn modelId="{111E83AF-EF76-4C1E-BEEB-354DEAD45506}" type="presOf" srcId="{F5FECF51-F1A0-4B88-8ABE-71B4C18EDC26}" destId="{61973A01-8CD1-4DA8-9F4E-6BD8E0E186B6}" srcOrd="0" destOrd="0" presId="urn:microsoft.com/office/officeart/2005/8/layout/vList2"/>
    <dgm:cxn modelId="{DA5A276B-B568-4D5F-B1F9-1282B12CEA17}" srcId="{CD67F28C-9CFE-454A-9B20-966E5E01D32C}" destId="{2EA256B2-0C11-4A04-B88D-2632B52EFFA1}" srcOrd="0" destOrd="0" parTransId="{7EB16541-7842-4606-8720-A4A08BE7674A}" sibTransId="{5433B06C-A3FB-41BA-8383-59AC285CF170}"/>
    <dgm:cxn modelId="{63B8EE24-222E-4B92-B098-2A42FCEC287F}" type="presParOf" srcId="{4650D4DA-3D1C-4643-9D1C-769F74728244}" destId="{BC11A09A-4971-470D-B83F-A47A2CA3B8F9}" srcOrd="0" destOrd="0" presId="urn:microsoft.com/office/officeart/2005/8/layout/vList2"/>
    <dgm:cxn modelId="{4933B3D2-E8D1-4B12-BC1C-7ABECCF0EE98}" type="presParOf" srcId="{4650D4DA-3D1C-4643-9D1C-769F74728244}" destId="{4CF09A47-B38C-4049-8451-758712035398}" srcOrd="1" destOrd="0" presId="urn:microsoft.com/office/officeart/2005/8/layout/vList2"/>
    <dgm:cxn modelId="{C9B26210-BC67-4DB0-A3A0-F9275D198360}" type="presParOf" srcId="{4650D4DA-3D1C-4643-9D1C-769F74728244}" destId="{4E01F4C8-27F1-4AAB-AED2-E45FFC51C17A}" srcOrd="2" destOrd="0" presId="urn:microsoft.com/office/officeart/2005/8/layout/vList2"/>
    <dgm:cxn modelId="{38721D8A-79DE-4647-A0C4-F8E5F6243E39}" type="presParOf" srcId="{4650D4DA-3D1C-4643-9D1C-769F74728244}" destId="{16646485-0592-4EA9-93B5-6B0579213FDA}" srcOrd="3" destOrd="0" presId="urn:microsoft.com/office/officeart/2005/8/layout/vList2"/>
    <dgm:cxn modelId="{93723F1A-5FAA-46F6-9631-8A0F8B4052C6}" type="presParOf" srcId="{4650D4DA-3D1C-4643-9D1C-769F74728244}" destId="{61973A01-8CD1-4DA8-9F4E-6BD8E0E186B6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Chapter II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Action Script </a:t>
            </a:r>
            <a:r>
              <a:rPr lang="en-US" b="1" dirty="0" err="1" smtClean="0">
                <a:solidFill>
                  <a:schemeClr val="bg1"/>
                </a:solidFill>
              </a:rPr>
              <a:t>Dasar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Multimedia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smtClean="0">
                <a:solidFill>
                  <a:schemeClr val="bg1"/>
                </a:solidFill>
              </a:rPr>
              <a:t>mysukmana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Action Script Event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267200"/>
            <a:ext cx="8153400" cy="181588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solidFill>
                  <a:schemeClr val="bg1"/>
                </a:solidFill>
              </a:rPr>
              <a:t>Caranya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Buatlah</a:t>
            </a:r>
            <a:r>
              <a:rPr lang="en-US" sz="2800" dirty="0" smtClean="0">
                <a:solidFill>
                  <a:schemeClr val="bg1"/>
                </a:solidFill>
              </a:rPr>
              <a:t> Bola </a:t>
            </a:r>
            <a:r>
              <a:rPr lang="en-US" sz="2800" dirty="0" err="1" smtClean="0">
                <a:solidFill>
                  <a:schemeClr val="bg1"/>
                </a:solidFill>
              </a:rPr>
              <a:t>lalu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konvert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menggunakan</a:t>
            </a:r>
            <a:r>
              <a:rPr lang="en-US" sz="2800" dirty="0" smtClean="0">
                <a:solidFill>
                  <a:schemeClr val="bg1"/>
                </a:solidFill>
              </a:rPr>
              <a:t> movie  (F8) </a:t>
            </a:r>
            <a:r>
              <a:rPr lang="en-US" sz="2800" dirty="0" err="1" smtClean="0">
                <a:solidFill>
                  <a:schemeClr val="bg1"/>
                </a:solidFill>
              </a:rPr>
              <a:t>beri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nama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movie </a:t>
            </a:r>
            <a:r>
              <a:rPr lang="en-US" sz="2800" dirty="0" err="1" smtClean="0">
                <a:solidFill>
                  <a:schemeClr val="bg1"/>
                </a:solidFill>
              </a:rPr>
              <a:t>clipt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tersebut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sz="2800" dirty="0" err="1" smtClean="0">
                <a:solidFill>
                  <a:schemeClr val="bg1"/>
                </a:solidFill>
              </a:rPr>
              <a:t>Klik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movieklip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tersebut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setelah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tekan</a:t>
            </a:r>
            <a:r>
              <a:rPr lang="en-US" sz="2800" dirty="0" smtClean="0">
                <a:solidFill>
                  <a:schemeClr val="bg1"/>
                </a:solidFill>
              </a:rPr>
              <a:t> F9 </a:t>
            </a:r>
            <a:r>
              <a:rPr lang="en-US" sz="2800" dirty="0" err="1" smtClean="0">
                <a:solidFill>
                  <a:schemeClr val="bg1"/>
                </a:solidFill>
              </a:rPr>
              <a:t>untuk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memberikan</a:t>
            </a:r>
            <a:r>
              <a:rPr lang="en-US" sz="2800" dirty="0" smtClean="0">
                <a:solidFill>
                  <a:schemeClr val="bg1"/>
                </a:solidFill>
              </a:rPr>
              <a:t> script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6172200" cy="292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Contoh</a:t>
            </a:r>
            <a:r>
              <a:rPr lang="en-US" b="1" dirty="0" smtClean="0"/>
              <a:t> Action </a:t>
            </a:r>
            <a:r>
              <a:rPr lang="en-US" b="1" dirty="0" err="1" smtClean="0"/>
              <a:t>Clipt</a:t>
            </a:r>
            <a:r>
              <a:rPr lang="en-US" b="1" dirty="0" smtClean="0"/>
              <a:t> Event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153400" cy="50167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onClipEvent</a:t>
            </a:r>
            <a:r>
              <a:rPr lang="en-US" sz="3200" dirty="0" smtClean="0">
                <a:solidFill>
                  <a:schemeClr val="bg1"/>
                </a:solidFill>
              </a:rPr>
              <a:t> (</a:t>
            </a:r>
            <a:r>
              <a:rPr lang="en-US" sz="3200" dirty="0" err="1" smtClean="0">
                <a:solidFill>
                  <a:schemeClr val="bg1"/>
                </a:solidFill>
              </a:rPr>
              <a:t>enterFrame</a:t>
            </a:r>
            <a:r>
              <a:rPr lang="en-US" sz="32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if (</a:t>
            </a:r>
            <a:r>
              <a:rPr lang="en-US" sz="3200" dirty="0" err="1" smtClean="0">
                <a:solidFill>
                  <a:schemeClr val="bg1"/>
                </a:solidFill>
              </a:rPr>
              <a:t>Key.isDown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Key.RIGHT</a:t>
            </a:r>
            <a:r>
              <a:rPr lang="en-US" sz="3200" dirty="0" smtClean="0">
                <a:solidFill>
                  <a:schemeClr val="bg1"/>
                </a:solidFill>
              </a:rPr>
              <a:t>)) {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// </a:t>
            </a:r>
            <a:r>
              <a:rPr lang="en-US" sz="3200" dirty="0" err="1" smtClean="0">
                <a:solidFill>
                  <a:schemeClr val="bg1"/>
                </a:solidFill>
              </a:rPr>
              <a:t>gerak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kanan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</a:rPr>
              <a:t>this._x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</a:rPr>
              <a:t>this._x</a:t>
            </a:r>
            <a:r>
              <a:rPr lang="en-US" sz="3200" dirty="0" smtClean="0">
                <a:solidFill>
                  <a:schemeClr val="bg1"/>
                </a:solidFill>
              </a:rPr>
              <a:t> + 4;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if (</a:t>
            </a:r>
            <a:r>
              <a:rPr lang="en-US" sz="3200" dirty="0" err="1" smtClean="0">
                <a:solidFill>
                  <a:schemeClr val="bg1"/>
                </a:solidFill>
              </a:rPr>
              <a:t>Key.isDown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Key.LEFT</a:t>
            </a:r>
            <a:r>
              <a:rPr lang="en-US" sz="3200" dirty="0" smtClean="0">
                <a:solidFill>
                  <a:schemeClr val="bg1"/>
                </a:solidFill>
              </a:rPr>
              <a:t>)) {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// </a:t>
            </a:r>
            <a:r>
              <a:rPr lang="en-US" sz="3200" dirty="0" err="1" smtClean="0">
                <a:solidFill>
                  <a:schemeClr val="bg1"/>
                </a:solidFill>
              </a:rPr>
              <a:t>gerak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kiri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</a:rPr>
              <a:t>this._x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</a:rPr>
              <a:t>this._x</a:t>
            </a:r>
            <a:r>
              <a:rPr lang="en-US" sz="3200" dirty="0" smtClean="0">
                <a:solidFill>
                  <a:schemeClr val="bg1"/>
                </a:solidFill>
              </a:rPr>
              <a:t> - 4;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}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Pemrogaman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adalah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perpaduan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antara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seni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pengetahuan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Script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Action Script Movie Control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4431983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play ();</a:t>
            </a:r>
          </a:p>
          <a:p>
            <a:r>
              <a:rPr lang="en-US" sz="3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stop();</a:t>
            </a:r>
          </a:p>
          <a:p>
            <a:r>
              <a:rPr lang="en-US" sz="35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nextFrame</a:t>
            </a:r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5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prevFrame</a:t>
            </a:r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5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nextScene</a:t>
            </a:r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5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prevScene</a:t>
            </a:r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6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gotoAndPlay</a:t>
            </a:r>
            <a:r>
              <a:rPr lang="en-US" sz="36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en-US" sz="36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gotoAndStop</a:t>
            </a:r>
            <a:r>
              <a:rPr lang="en-US" sz="36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Action Script Movie Control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3862596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Action Script Movie Control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hanya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bisa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diletakkan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bagian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keyframe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seperti</a:t>
            </a:r>
            <a:r>
              <a:rPr lang="en-US" sz="3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endParaRPr lang="en-US" sz="35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Stop();</a:t>
            </a:r>
          </a:p>
          <a:p>
            <a:r>
              <a:rPr lang="en-US" sz="35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gotoAndPlay</a:t>
            </a:r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5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gotoAndStop</a:t>
            </a:r>
            <a:r>
              <a:rPr lang="en-US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36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Action Script Button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153400" cy="3077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on(release)</a:t>
            </a:r>
          </a:p>
          <a:p>
            <a:r>
              <a:rPr lang="en-US" sz="4400" dirty="0" smtClean="0"/>
              <a:t>{</a:t>
            </a:r>
          </a:p>
          <a:p>
            <a:r>
              <a:rPr lang="en-US" sz="4400" dirty="0" smtClean="0"/>
              <a:t>   </a:t>
            </a:r>
            <a:r>
              <a:rPr lang="en-US" sz="4400" dirty="0" smtClean="0">
                <a:solidFill>
                  <a:srgbClr val="FF0000"/>
                </a:solidFill>
              </a:rPr>
              <a:t>parameter</a:t>
            </a:r>
            <a:r>
              <a:rPr lang="en-US" sz="4400" dirty="0" smtClean="0"/>
              <a:t>	</a:t>
            </a:r>
          </a:p>
          <a:p>
            <a:r>
              <a:rPr lang="en-US" sz="4400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724400"/>
            <a:ext cx="81534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Namun</a:t>
            </a:r>
            <a:r>
              <a:rPr lang="en-US" sz="3200" dirty="0" smtClean="0"/>
              <a:t>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</a:t>
            </a:r>
            <a:r>
              <a:rPr lang="en-US" sz="3200" dirty="0" err="1" smtClean="0"/>
              <a:t>diatas</a:t>
            </a:r>
            <a:r>
              <a:rPr lang="en-US" sz="3200" dirty="0" smtClean="0"/>
              <a:t>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 </a:t>
            </a:r>
            <a:r>
              <a:rPr lang="en-US" sz="3200" dirty="0" err="1" smtClean="0"/>
              <a:t>jenis</a:t>
            </a:r>
            <a:r>
              <a:rPr lang="en-US" sz="3200" dirty="0" smtClean="0"/>
              <a:t> button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parameter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( </a:t>
            </a:r>
            <a:r>
              <a:rPr lang="en-US" sz="3200" dirty="0" err="1" smtClean="0"/>
              <a:t>gotoAndPlay</a:t>
            </a:r>
            <a:r>
              <a:rPr lang="en-US" sz="3200" dirty="0" smtClean="0"/>
              <a:t>(); , </a:t>
            </a:r>
            <a:r>
              <a:rPr lang="en-US" sz="3200" dirty="0" err="1" smtClean="0"/>
              <a:t>gotoAndStop</a:t>
            </a:r>
            <a:r>
              <a:rPr lang="en-US" sz="3200" dirty="0" smtClean="0"/>
              <a:t>(); , </a:t>
            </a:r>
            <a:r>
              <a:rPr lang="en-US" sz="3200" dirty="0" err="1" smtClean="0"/>
              <a:t>dsb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4971871"/>
            <a:ext cx="81534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Buatlah</a:t>
            </a:r>
            <a:r>
              <a:rPr lang="en-US" sz="2400" dirty="0" smtClean="0">
                <a:solidFill>
                  <a:schemeClr val="bg1"/>
                </a:solidFill>
              </a:rPr>
              <a:t> Model </a:t>
            </a:r>
            <a:r>
              <a:rPr lang="en-US" sz="2400" dirty="0" err="1" smtClean="0">
                <a:solidFill>
                  <a:schemeClr val="bg1"/>
                </a:solidFill>
              </a:rPr>
              <a:t>Seperti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ilustrasi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diatas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animasi</a:t>
            </a:r>
            <a:r>
              <a:rPr lang="en-US" sz="2400" dirty="0" smtClean="0">
                <a:solidFill>
                  <a:schemeClr val="bg1"/>
                </a:solidFill>
              </a:rPr>
              <a:t> bola </a:t>
            </a:r>
            <a:r>
              <a:rPr lang="en-US" sz="2400" dirty="0" err="1" smtClean="0">
                <a:solidFill>
                  <a:schemeClr val="bg1"/>
                </a:solidFill>
              </a:rPr>
              <a:t>memantul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layer button </a:t>
            </a:r>
            <a:r>
              <a:rPr lang="en-US" sz="2400" dirty="0" err="1" smtClean="0">
                <a:solidFill>
                  <a:schemeClr val="bg1"/>
                </a:solidFill>
              </a:rPr>
              <a:t>di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beru</a:t>
            </a:r>
            <a:r>
              <a:rPr lang="en-US" sz="2400" dirty="0" smtClean="0">
                <a:solidFill>
                  <a:schemeClr val="bg1"/>
                </a:solidFill>
              </a:rPr>
              <a:t> button play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stop. </a:t>
            </a:r>
            <a:r>
              <a:rPr lang="en-US" sz="2400" dirty="0" err="1" smtClean="0">
                <a:solidFill>
                  <a:schemeClr val="bg1"/>
                </a:solidFill>
              </a:rPr>
              <a:t>Jika</a:t>
            </a:r>
            <a:r>
              <a:rPr lang="en-US" sz="2400" dirty="0" smtClean="0">
                <a:solidFill>
                  <a:schemeClr val="bg1"/>
                </a:solidFill>
              </a:rPr>
              <a:t> play bola </a:t>
            </a:r>
            <a:r>
              <a:rPr lang="en-US" sz="2400" dirty="0" err="1" smtClean="0">
                <a:solidFill>
                  <a:schemeClr val="bg1"/>
                </a:solidFill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bergerak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sedangkan</a:t>
            </a:r>
            <a:r>
              <a:rPr lang="en-US" sz="2400" dirty="0" smtClean="0">
                <a:solidFill>
                  <a:schemeClr val="bg1"/>
                </a:solidFill>
              </a:rPr>
              <a:t> stop bola </a:t>
            </a:r>
            <a:r>
              <a:rPr lang="en-US" sz="2400" dirty="0" err="1" smtClean="0">
                <a:solidFill>
                  <a:schemeClr val="bg1"/>
                </a:solidFill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berhenti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Action Script Button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153400" cy="3077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on(release)</a:t>
            </a:r>
          </a:p>
          <a:p>
            <a:r>
              <a:rPr lang="en-US" sz="4400" dirty="0" smtClean="0"/>
              <a:t>{</a:t>
            </a:r>
          </a:p>
          <a:p>
            <a:r>
              <a:rPr lang="en-US" sz="4400" dirty="0" smtClean="0"/>
              <a:t> Play();	</a:t>
            </a:r>
          </a:p>
          <a:p>
            <a:r>
              <a:rPr lang="en-US" sz="4400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724400"/>
            <a:ext cx="81534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Action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diatas</a:t>
            </a:r>
            <a:r>
              <a:rPr lang="en-US" sz="3200" dirty="0" smtClean="0"/>
              <a:t> </a:t>
            </a:r>
            <a:r>
              <a:rPr lang="en-US" sz="3200" dirty="0" err="1" smtClean="0"/>
              <a:t>diletakkan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button play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Contoh</a:t>
            </a:r>
            <a:r>
              <a:rPr lang="en-US" b="1" dirty="0" smtClean="0"/>
              <a:t> Lain Action Script Button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153400" cy="3077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on(release)</a:t>
            </a:r>
          </a:p>
          <a:p>
            <a:r>
              <a:rPr lang="en-US" sz="4400" dirty="0" smtClean="0"/>
              <a:t>{</a:t>
            </a:r>
          </a:p>
          <a:p>
            <a:r>
              <a:rPr lang="en-US" sz="4400" dirty="0" smtClean="0"/>
              <a:t> </a:t>
            </a:r>
            <a:r>
              <a:rPr lang="en-US" sz="4400" dirty="0" err="1" smtClean="0"/>
              <a:t>gotoAndPlay</a:t>
            </a:r>
            <a:r>
              <a:rPr lang="en-US" sz="4400" dirty="0" smtClean="0"/>
              <a:t>(“</a:t>
            </a:r>
            <a:r>
              <a:rPr lang="en-US" sz="4400" dirty="0" err="1" smtClean="0"/>
              <a:t>jakarta</a:t>
            </a:r>
            <a:r>
              <a:rPr lang="en-US" sz="4400" dirty="0" smtClean="0"/>
              <a:t>”);	</a:t>
            </a:r>
          </a:p>
          <a:p>
            <a:r>
              <a:rPr lang="en-US" sz="4400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724400"/>
            <a:ext cx="81534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Jakarta</a:t>
            </a:r>
            <a:r>
              <a:rPr lang="en-US" sz="3200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frame label yang </a:t>
            </a:r>
            <a:r>
              <a:rPr lang="en-US" sz="3200" dirty="0" err="1" smtClean="0"/>
              <a:t>diletakkan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key frame yang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dituju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Action Script Event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267200"/>
            <a:ext cx="8153400" cy="2246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Script Event </a:t>
            </a:r>
            <a:r>
              <a:rPr lang="en-US" sz="2800" dirty="0" err="1" smtClean="0">
                <a:solidFill>
                  <a:schemeClr val="bg1"/>
                </a:solidFill>
              </a:rPr>
              <a:t>merupakan</a:t>
            </a:r>
            <a:r>
              <a:rPr lang="en-US" sz="2800" dirty="0" smtClean="0">
                <a:solidFill>
                  <a:schemeClr val="bg1"/>
                </a:solidFill>
              </a:rPr>
              <a:t> script yang </a:t>
            </a:r>
            <a:r>
              <a:rPr lang="en-US" sz="2800" dirty="0" err="1" smtClean="0">
                <a:solidFill>
                  <a:schemeClr val="bg1"/>
                </a:solidFill>
              </a:rPr>
              <a:t>diletakkan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movieclip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secara</a:t>
            </a:r>
            <a:r>
              <a:rPr lang="en-US" sz="2800" dirty="0" smtClean="0">
                <a:solidFill>
                  <a:schemeClr val="bg1"/>
                </a:solidFill>
              </a:rPr>
              <a:t> global </a:t>
            </a:r>
            <a:r>
              <a:rPr lang="en-US" sz="2800" dirty="0" err="1" smtClean="0">
                <a:solidFill>
                  <a:schemeClr val="bg1"/>
                </a:solidFill>
              </a:rPr>
              <a:t>bisa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dignakan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untuk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mengontrol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movieclip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tanpa</a:t>
            </a:r>
            <a:r>
              <a:rPr lang="en-US" sz="2800" dirty="0" smtClean="0">
                <a:solidFill>
                  <a:schemeClr val="bg1"/>
                </a:solidFill>
              </a:rPr>
              <a:t> button. </a:t>
            </a:r>
            <a:r>
              <a:rPr lang="en-US" sz="2800" dirty="0" err="1" smtClean="0">
                <a:solidFill>
                  <a:schemeClr val="bg1"/>
                </a:solidFill>
              </a:rPr>
              <a:t>Ketika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keyboard </a:t>
            </a:r>
            <a:r>
              <a:rPr lang="en-US" sz="2800" dirty="0" err="1" smtClean="0">
                <a:solidFill>
                  <a:schemeClr val="bg1"/>
                </a:solidFill>
              </a:rPr>
              <a:t>klik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kanan</a:t>
            </a:r>
            <a:r>
              <a:rPr lang="en-US" sz="2800" dirty="0" smtClean="0">
                <a:solidFill>
                  <a:schemeClr val="bg1"/>
                </a:solidFill>
              </a:rPr>
              <a:t> bola </a:t>
            </a:r>
            <a:r>
              <a:rPr lang="en-US" sz="2800" dirty="0" err="1" smtClean="0">
                <a:solidFill>
                  <a:schemeClr val="bg1"/>
                </a:solidFill>
              </a:rPr>
              <a:t>ke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kanan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begitu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sebaliknya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ketika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kiri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492954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248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II Action Script Dasar</vt:lpstr>
      <vt:lpstr>Action Script</vt:lpstr>
      <vt:lpstr>Action Script Movie Control</vt:lpstr>
      <vt:lpstr>Action Script Movie Control</vt:lpstr>
      <vt:lpstr>Action Script Button</vt:lpstr>
      <vt:lpstr>Slide 6</vt:lpstr>
      <vt:lpstr>Action Script Button</vt:lpstr>
      <vt:lpstr>Contoh Lain Action Script Button</vt:lpstr>
      <vt:lpstr>Action Script Event</vt:lpstr>
      <vt:lpstr>Action Script Event</vt:lpstr>
      <vt:lpstr>Contoh Action Clipt Event</vt:lpstr>
      <vt:lpstr>Pemrogaman adalah perpaduan antara seni dan pengetahuan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advan</cp:lastModifiedBy>
  <cp:revision>34</cp:revision>
  <dcterms:created xsi:type="dcterms:W3CDTF">2006-08-16T00:00:00Z</dcterms:created>
  <dcterms:modified xsi:type="dcterms:W3CDTF">2012-09-17T03:00:56Z</dcterms:modified>
</cp:coreProperties>
</file>