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0058400" cy="7772400"/>
  <p:notesSz cx="10058400" cy="7772400"/>
  <p:embeddedFontLst>
    <p:embeddedFont>
      <p:font typeface="Lucida Sans" panose="020B0602030504020204" pitchFamily="34" charset="0"/>
      <p:regular r:id="rId30"/>
      <p:bold r:id="rId31"/>
      <p:italic r:id="rId32"/>
      <p:boldItalic r:id="rId33"/>
    </p:embeddedFont>
    <p:embeddedFont>
      <p:font typeface="SimSun" panose="02010600030101010101" pitchFamily="2" charset="-122"/>
      <p:regular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mbria" panose="02040503050406030204" pitchFamily="18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i8Iq31CBNrDAjIoOJ87xDvt0HD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8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13397b7a6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13397b7a6f_1_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/>
          <p:nvPr/>
        </p:nvSpPr>
        <p:spPr>
          <a:xfrm>
            <a:off x="751331" y="3003804"/>
            <a:ext cx="439420" cy="391160"/>
          </a:xfrm>
          <a:custGeom>
            <a:avLst/>
            <a:gdLst/>
            <a:ahLst/>
            <a:cxnLst/>
            <a:rect l="l" t="t" r="r" b="b"/>
            <a:pathLst>
              <a:path w="439419" h="391160" extrusionOk="0">
                <a:moveTo>
                  <a:pt x="438912" y="390906"/>
                </a:moveTo>
                <a:lnTo>
                  <a:pt x="438912" y="0"/>
                </a:lnTo>
                <a:lnTo>
                  <a:pt x="0" y="0"/>
                </a:lnTo>
                <a:lnTo>
                  <a:pt x="0" y="390906"/>
                </a:lnTo>
                <a:lnTo>
                  <a:pt x="438912" y="390906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380" y="3003804"/>
            <a:ext cx="328422" cy="390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352800"/>
            <a:ext cx="560832" cy="419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8"/>
          <p:cNvSpPr/>
          <p:nvPr/>
        </p:nvSpPr>
        <p:spPr>
          <a:xfrm>
            <a:off x="1092708" y="2895600"/>
            <a:ext cx="31750" cy="499109"/>
          </a:xfrm>
          <a:custGeom>
            <a:avLst/>
            <a:gdLst/>
            <a:ahLst/>
            <a:cxnLst/>
            <a:rect l="l" t="t" r="r" b="b"/>
            <a:pathLst>
              <a:path w="31750" h="499110" extrusionOk="0">
                <a:moveTo>
                  <a:pt x="31241" y="499110"/>
                </a:moveTo>
                <a:lnTo>
                  <a:pt x="31241" y="0"/>
                </a:lnTo>
                <a:lnTo>
                  <a:pt x="0" y="0"/>
                </a:lnTo>
                <a:lnTo>
                  <a:pt x="0" y="499110"/>
                </a:lnTo>
                <a:lnTo>
                  <a:pt x="31241" y="499110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8"/>
          <p:cNvSpPr txBox="1">
            <a:spLocks noGrp="1"/>
          </p:cNvSpPr>
          <p:nvPr>
            <p:ph type="ctrTitle"/>
          </p:nvPr>
        </p:nvSpPr>
        <p:spPr>
          <a:xfrm>
            <a:off x="1526539" y="2819653"/>
            <a:ext cx="7005320" cy="574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33339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body" idx="1"/>
          </p:nvPr>
        </p:nvSpPr>
        <p:spPr>
          <a:xfrm>
            <a:off x="1069339" y="3385057"/>
            <a:ext cx="4409440" cy="308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33339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>
                <a:solidFill>
                  <a:srgbClr val="33339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2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874776" y="155600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 extrusionOk="0">
                <a:moveTo>
                  <a:pt x="438150" y="0"/>
                </a:moveTo>
                <a:lnTo>
                  <a:pt x="0" y="0"/>
                </a:lnTo>
                <a:lnTo>
                  <a:pt x="0" y="422148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148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7;p2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7300" y="1556004"/>
            <a:ext cx="329184" cy="4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7"/>
          <p:cNvSpPr/>
          <p:nvPr/>
        </p:nvSpPr>
        <p:spPr>
          <a:xfrm>
            <a:off x="998981" y="1978151"/>
            <a:ext cx="422275" cy="437515"/>
          </a:xfrm>
          <a:custGeom>
            <a:avLst/>
            <a:gdLst/>
            <a:ahLst/>
            <a:cxnLst/>
            <a:rect l="l" t="t" r="r" b="b"/>
            <a:pathLst>
              <a:path w="422275" h="437514" extrusionOk="0">
                <a:moveTo>
                  <a:pt x="422148" y="437388"/>
                </a:moveTo>
                <a:lnTo>
                  <a:pt x="422148" y="0"/>
                </a:lnTo>
                <a:lnTo>
                  <a:pt x="0" y="0"/>
                </a:lnTo>
                <a:lnTo>
                  <a:pt x="0" y="437388"/>
                </a:lnTo>
                <a:lnTo>
                  <a:pt x="422148" y="437388"/>
                </a:lnTo>
                <a:close/>
              </a:path>
            </a:pathLst>
          </a:custGeom>
          <a:solidFill>
            <a:srgbClr val="3333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2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84454" y="1905000"/>
            <a:ext cx="8542782" cy="51053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7"/>
          <p:cNvSpPr/>
          <p:nvPr/>
        </p:nvSpPr>
        <p:spPr>
          <a:xfrm>
            <a:off x="1219200" y="1447800"/>
            <a:ext cx="32384" cy="967740"/>
          </a:xfrm>
          <a:custGeom>
            <a:avLst/>
            <a:gdLst/>
            <a:ahLst/>
            <a:cxnLst/>
            <a:rect l="l" t="t" r="r" b="b"/>
            <a:pathLst>
              <a:path w="32384" h="967739" extrusionOk="0">
                <a:moveTo>
                  <a:pt x="32004" y="967739"/>
                </a:moveTo>
                <a:lnTo>
                  <a:pt x="32003" y="0"/>
                </a:lnTo>
                <a:lnTo>
                  <a:pt x="0" y="0"/>
                </a:lnTo>
                <a:lnTo>
                  <a:pt x="0" y="967739"/>
                </a:lnTo>
                <a:lnTo>
                  <a:pt x="32004" y="967739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7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u="none" strike="noStrike" cap="none">
                <a:solidFill>
                  <a:srgbClr val="33339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body" idx="1"/>
          </p:nvPr>
        </p:nvSpPr>
        <p:spPr>
          <a:xfrm>
            <a:off x="1069339" y="3385057"/>
            <a:ext cx="4409440" cy="308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/>
          <p:nvPr/>
        </p:nvSpPr>
        <p:spPr>
          <a:xfrm>
            <a:off x="1455919" y="1797553"/>
            <a:ext cx="6915784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OpenGL və GLUT(The OpenGL Utility Toolkit)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53" name="Google Shape;53;p1"/>
          <p:cNvGrpSpPr/>
          <p:nvPr/>
        </p:nvGrpSpPr>
        <p:grpSpPr>
          <a:xfrm>
            <a:off x="457200" y="3393947"/>
            <a:ext cx="9009126" cy="554990"/>
            <a:chOff x="457200" y="3393947"/>
            <a:chExt cx="9009126" cy="554990"/>
          </a:xfrm>
        </p:grpSpPr>
        <p:sp>
          <p:nvSpPr>
            <p:cNvPr id="54" name="Google Shape;54;p1"/>
            <p:cNvSpPr/>
            <p:nvPr/>
          </p:nvSpPr>
          <p:spPr>
            <a:xfrm>
              <a:off x="751332" y="3393947"/>
              <a:ext cx="439420" cy="85090"/>
            </a:xfrm>
            <a:custGeom>
              <a:avLst/>
              <a:gdLst/>
              <a:ahLst/>
              <a:cxnLst/>
              <a:rect l="l" t="t" r="r" b="b"/>
              <a:pathLst>
                <a:path w="439419" h="85089" extrusionOk="0">
                  <a:moveTo>
                    <a:pt x="438912" y="0"/>
                  </a:moveTo>
                  <a:lnTo>
                    <a:pt x="0" y="0"/>
                  </a:lnTo>
                  <a:lnTo>
                    <a:pt x="0" y="32004"/>
                  </a:lnTo>
                  <a:lnTo>
                    <a:pt x="0" y="84594"/>
                  </a:lnTo>
                  <a:lnTo>
                    <a:pt x="438912" y="84594"/>
                  </a:lnTo>
                  <a:lnTo>
                    <a:pt x="438912" y="32004"/>
                  </a:lnTo>
                  <a:lnTo>
                    <a:pt x="438912" y="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" name="Google Shape;5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5380" y="3394709"/>
              <a:ext cx="328422" cy="838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" y="3394709"/>
              <a:ext cx="9009126" cy="505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"/>
            <p:cNvSpPr/>
            <p:nvPr/>
          </p:nvSpPr>
          <p:spPr>
            <a:xfrm>
              <a:off x="1092708" y="3393947"/>
              <a:ext cx="31750" cy="554990"/>
            </a:xfrm>
            <a:custGeom>
              <a:avLst/>
              <a:gdLst/>
              <a:ahLst/>
              <a:cxnLst/>
              <a:rect l="l" t="t" r="r" b="b"/>
              <a:pathLst>
                <a:path w="31750" h="554989" extrusionOk="0">
                  <a:moveTo>
                    <a:pt x="31241" y="554736"/>
                  </a:moveTo>
                  <a:lnTo>
                    <a:pt x="31241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31241" y="55473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95400" y="4648200"/>
            <a:ext cx="3657600" cy="16116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 txBox="1"/>
          <p:nvPr/>
        </p:nvSpPr>
        <p:spPr>
          <a:xfrm>
            <a:off x="5565155" y="4835900"/>
            <a:ext cx="31236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rgbClr val="33339A"/>
                </a:solidFill>
                <a:latin typeface="Lucida Sans"/>
                <a:ea typeface="Lucida Sans"/>
                <a:cs typeface="Lucida Sans"/>
                <a:sym typeface="Lucida Sans"/>
              </a:rPr>
              <a:t>GLUT</a:t>
            </a:r>
            <a:endParaRPr sz="66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1686560" y="1608073"/>
            <a:ext cx="639064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OpenGL Komanda Formatları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9" name="Google Shape;189;p10"/>
          <p:cNvGrpSpPr/>
          <p:nvPr/>
        </p:nvGrpSpPr>
        <p:grpSpPr>
          <a:xfrm>
            <a:off x="998982" y="1427225"/>
            <a:ext cx="8297418" cy="1073912"/>
            <a:chOff x="998982" y="1427225"/>
            <a:chExt cx="8297418" cy="1073912"/>
          </a:xfrm>
        </p:grpSpPr>
        <p:pic>
          <p:nvPicPr>
            <p:cNvPr id="190" name="Google Shape;190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6200" y="1427225"/>
              <a:ext cx="1600200" cy="706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0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p10"/>
          <p:cNvSpPr txBox="1"/>
          <p:nvPr/>
        </p:nvSpPr>
        <p:spPr>
          <a:xfrm>
            <a:off x="1828800" y="2597150"/>
            <a:ext cx="7252206" cy="50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glVertex2f(x, y)  vertex=təpə nöqtəsi</a:t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4" name="Google Shape;194;p10"/>
          <p:cNvGrpSpPr/>
          <p:nvPr/>
        </p:nvGrpSpPr>
        <p:grpSpPr>
          <a:xfrm>
            <a:off x="1562100" y="3124199"/>
            <a:ext cx="3397885" cy="838201"/>
            <a:chOff x="1562100" y="3124199"/>
            <a:chExt cx="3397885" cy="838201"/>
          </a:xfrm>
        </p:grpSpPr>
        <p:sp>
          <p:nvSpPr>
            <p:cNvPr id="195" name="Google Shape;195;p10"/>
            <p:cNvSpPr/>
            <p:nvPr/>
          </p:nvSpPr>
          <p:spPr>
            <a:xfrm>
              <a:off x="1562100" y="3124199"/>
              <a:ext cx="3397885" cy="838200"/>
            </a:xfrm>
            <a:custGeom>
              <a:avLst/>
              <a:gdLst/>
              <a:ahLst/>
              <a:cxnLst/>
              <a:rect l="l" t="t" r="r" b="b"/>
              <a:pathLst>
                <a:path w="3397885" h="838200" extrusionOk="0">
                  <a:moveTo>
                    <a:pt x="3169145" y="0"/>
                  </a:moveTo>
                  <a:lnTo>
                    <a:pt x="3156204" y="0"/>
                  </a:lnTo>
                  <a:lnTo>
                    <a:pt x="3156204" y="269748"/>
                  </a:lnTo>
                  <a:lnTo>
                    <a:pt x="3156204" y="270510"/>
                  </a:lnTo>
                  <a:lnTo>
                    <a:pt x="3156204" y="374904"/>
                  </a:lnTo>
                  <a:lnTo>
                    <a:pt x="38100" y="374904"/>
                  </a:lnTo>
                  <a:lnTo>
                    <a:pt x="38100" y="381000"/>
                  </a:lnTo>
                  <a:lnTo>
                    <a:pt x="32004" y="381000"/>
                  </a:lnTo>
                  <a:lnTo>
                    <a:pt x="32004" y="762000"/>
                  </a:lnTo>
                  <a:lnTo>
                    <a:pt x="0" y="762000"/>
                  </a:lnTo>
                  <a:lnTo>
                    <a:pt x="32004" y="826008"/>
                  </a:lnTo>
                  <a:lnTo>
                    <a:pt x="38100" y="838200"/>
                  </a:lnTo>
                  <a:lnTo>
                    <a:pt x="44958" y="824484"/>
                  </a:lnTo>
                  <a:lnTo>
                    <a:pt x="76200" y="762000"/>
                  </a:lnTo>
                  <a:lnTo>
                    <a:pt x="44958" y="762000"/>
                  </a:lnTo>
                  <a:lnTo>
                    <a:pt x="44958" y="387858"/>
                  </a:lnTo>
                  <a:lnTo>
                    <a:pt x="3162300" y="387858"/>
                  </a:lnTo>
                  <a:lnTo>
                    <a:pt x="3162300" y="381000"/>
                  </a:lnTo>
                  <a:lnTo>
                    <a:pt x="3169145" y="381000"/>
                  </a:lnTo>
                  <a:lnTo>
                    <a:pt x="3169145" y="270510"/>
                  </a:lnTo>
                  <a:lnTo>
                    <a:pt x="3169145" y="269748"/>
                  </a:lnTo>
                  <a:lnTo>
                    <a:pt x="3169145" y="0"/>
                  </a:lnTo>
                  <a:close/>
                </a:path>
                <a:path w="3397885" h="838200" extrusionOk="0">
                  <a:moveTo>
                    <a:pt x="3397745" y="0"/>
                  </a:moveTo>
                  <a:lnTo>
                    <a:pt x="3384804" y="0"/>
                  </a:lnTo>
                  <a:lnTo>
                    <a:pt x="3384804" y="269748"/>
                  </a:lnTo>
                  <a:lnTo>
                    <a:pt x="3384804" y="270510"/>
                  </a:lnTo>
                  <a:lnTo>
                    <a:pt x="3384804" y="603504"/>
                  </a:lnTo>
                  <a:lnTo>
                    <a:pt x="2552700" y="603504"/>
                  </a:lnTo>
                  <a:lnTo>
                    <a:pt x="2552700" y="616458"/>
                  </a:lnTo>
                  <a:lnTo>
                    <a:pt x="3390900" y="616458"/>
                  </a:lnTo>
                  <a:lnTo>
                    <a:pt x="3390900" y="609600"/>
                  </a:lnTo>
                  <a:lnTo>
                    <a:pt x="3397745" y="609600"/>
                  </a:lnTo>
                  <a:lnTo>
                    <a:pt x="3397745" y="270510"/>
                  </a:lnTo>
                  <a:lnTo>
                    <a:pt x="3397745" y="269748"/>
                  </a:lnTo>
                  <a:lnTo>
                    <a:pt x="339774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76700" y="3733800"/>
              <a:ext cx="76200" cy="228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" name="Google Shape;197;p10"/>
          <p:cNvGrpSpPr/>
          <p:nvPr/>
        </p:nvGrpSpPr>
        <p:grpSpPr>
          <a:xfrm>
            <a:off x="457200" y="3200399"/>
            <a:ext cx="9144000" cy="2153158"/>
            <a:chOff x="457200" y="3200399"/>
            <a:chExt cx="9144000" cy="2153158"/>
          </a:xfrm>
        </p:grpSpPr>
        <p:sp>
          <p:nvSpPr>
            <p:cNvPr id="198" name="Google Shape;198;p10"/>
            <p:cNvSpPr/>
            <p:nvPr/>
          </p:nvSpPr>
          <p:spPr>
            <a:xfrm>
              <a:off x="755904" y="3200399"/>
              <a:ext cx="8471535" cy="1173480"/>
            </a:xfrm>
            <a:custGeom>
              <a:avLst/>
              <a:gdLst/>
              <a:ahLst/>
              <a:cxnLst/>
              <a:rect l="l" t="t" r="r" b="b"/>
              <a:pathLst>
                <a:path w="8471535" h="1173479" extrusionOk="0">
                  <a:moveTo>
                    <a:pt x="2298954" y="908304"/>
                  </a:moveTo>
                  <a:lnTo>
                    <a:pt x="0" y="908304"/>
                  </a:lnTo>
                  <a:lnTo>
                    <a:pt x="0" y="1173480"/>
                  </a:lnTo>
                  <a:lnTo>
                    <a:pt x="6096" y="1173480"/>
                  </a:lnTo>
                  <a:lnTo>
                    <a:pt x="12954" y="1173480"/>
                  </a:lnTo>
                  <a:lnTo>
                    <a:pt x="12954" y="921258"/>
                  </a:lnTo>
                  <a:lnTo>
                    <a:pt x="2286000" y="921258"/>
                  </a:lnTo>
                  <a:lnTo>
                    <a:pt x="2286000" y="1173480"/>
                  </a:lnTo>
                  <a:lnTo>
                    <a:pt x="2292096" y="1173480"/>
                  </a:lnTo>
                  <a:lnTo>
                    <a:pt x="2298954" y="1173480"/>
                  </a:lnTo>
                  <a:lnTo>
                    <a:pt x="2298954" y="908304"/>
                  </a:lnTo>
                  <a:close/>
                </a:path>
                <a:path w="8471535" h="1173479" extrusionOk="0">
                  <a:moveTo>
                    <a:pt x="5727941" y="908304"/>
                  </a:moveTo>
                  <a:lnTo>
                    <a:pt x="2590800" y="908304"/>
                  </a:lnTo>
                  <a:lnTo>
                    <a:pt x="2590800" y="1173480"/>
                  </a:lnTo>
                  <a:lnTo>
                    <a:pt x="2596896" y="1173480"/>
                  </a:lnTo>
                  <a:lnTo>
                    <a:pt x="2603754" y="1173480"/>
                  </a:lnTo>
                  <a:lnTo>
                    <a:pt x="2603754" y="921258"/>
                  </a:lnTo>
                  <a:lnTo>
                    <a:pt x="5715000" y="921258"/>
                  </a:lnTo>
                  <a:lnTo>
                    <a:pt x="5715000" y="1173480"/>
                  </a:lnTo>
                  <a:lnTo>
                    <a:pt x="5721096" y="1173480"/>
                  </a:lnTo>
                  <a:lnTo>
                    <a:pt x="5727941" y="1173480"/>
                  </a:lnTo>
                  <a:lnTo>
                    <a:pt x="5727941" y="908304"/>
                  </a:lnTo>
                  <a:close/>
                </a:path>
                <a:path w="8471535" h="1173479" extrusionOk="0">
                  <a:moveTo>
                    <a:pt x="8471154" y="146304"/>
                  </a:moveTo>
                  <a:lnTo>
                    <a:pt x="6248400" y="146304"/>
                  </a:lnTo>
                  <a:lnTo>
                    <a:pt x="6248400" y="194310"/>
                  </a:lnTo>
                  <a:lnTo>
                    <a:pt x="6248400" y="530352"/>
                  </a:lnTo>
                  <a:lnTo>
                    <a:pt x="6178296" y="495300"/>
                  </a:lnTo>
                  <a:lnTo>
                    <a:pt x="6178296" y="527304"/>
                  </a:lnTo>
                  <a:lnTo>
                    <a:pt x="6191250" y="527304"/>
                  </a:lnTo>
                  <a:lnTo>
                    <a:pt x="4432541" y="527316"/>
                  </a:lnTo>
                  <a:lnTo>
                    <a:pt x="4432541" y="194310"/>
                  </a:lnTo>
                  <a:lnTo>
                    <a:pt x="4432541" y="193548"/>
                  </a:lnTo>
                  <a:lnTo>
                    <a:pt x="4432541" y="0"/>
                  </a:lnTo>
                  <a:lnTo>
                    <a:pt x="4419600" y="0"/>
                  </a:lnTo>
                  <a:lnTo>
                    <a:pt x="4419600" y="193548"/>
                  </a:lnTo>
                  <a:lnTo>
                    <a:pt x="4419600" y="194310"/>
                  </a:lnTo>
                  <a:lnTo>
                    <a:pt x="4419600" y="533400"/>
                  </a:lnTo>
                  <a:lnTo>
                    <a:pt x="4425696" y="533400"/>
                  </a:lnTo>
                  <a:lnTo>
                    <a:pt x="4425696" y="540258"/>
                  </a:lnTo>
                  <a:lnTo>
                    <a:pt x="6178296" y="540258"/>
                  </a:lnTo>
                  <a:lnTo>
                    <a:pt x="6178296" y="571500"/>
                  </a:lnTo>
                  <a:lnTo>
                    <a:pt x="6191250" y="565023"/>
                  </a:lnTo>
                  <a:lnTo>
                    <a:pt x="6248400" y="536448"/>
                  </a:lnTo>
                  <a:lnTo>
                    <a:pt x="6248400" y="1173480"/>
                  </a:lnTo>
                  <a:lnTo>
                    <a:pt x="6261354" y="1173480"/>
                  </a:lnTo>
                  <a:lnTo>
                    <a:pt x="6261354" y="194310"/>
                  </a:lnTo>
                  <a:lnTo>
                    <a:pt x="6261354" y="159258"/>
                  </a:lnTo>
                  <a:lnTo>
                    <a:pt x="8458200" y="159258"/>
                  </a:lnTo>
                  <a:lnTo>
                    <a:pt x="8458200" y="194310"/>
                  </a:lnTo>
                  <a:lnTo>
                    <a:pt x="8458200" y="1173480"/>
                  </a:lnTo>
                  <a:lnTo>
                    <a:pt x="8471154" y="1173480"/>
                  </a:lnTo>
                  <a:lnTo>
                    <a:pt x="8471154" y="194310"/>
                  </a:lnTo>
                  <a:lnTo>
                    <a:pt x="8471154" y="146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0"/>
          <p:cNvSpPr txBox="1"/>
          <p:nvPr/>
        </p:nvSpPr>
        <p:spPr>
          <a:xfrm>
            <a:off x="7149336" y="3467353"/>
            <a:ext cx="193167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 ‘v’ for vector  form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1069022" y="4462494"/>
            <a:ext cx="1519555" cy="93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Komponentlər/Ölçülərin sayı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755904" y="4373879"/>
            <a:ext cx="2299335" cy="979169"/>
          </a:xfrm>
          <a:custGeom>
            <a:avLst/>
            <a:gdLst/>
            <a:ahLst/>
            <a:cxnLst/>
            <a:rect l="l" t="t" r="r" b="b"/>
            <a:pathLst>
              <a:path w="2299335" h="979170" extrusionOk="0">
                <a:moveTo>
                  <a:pt x="12954" y="0"/>
                </a:moveTo>
                <a:lnTo>
                  <a:pt x="0" y="0"/>
                </a:lnTo>
                <a:lnTo>
                  <a:pt x="0" y="979170"/>
                </a:lnTo>
                <a:lnTo>
                  <a:pt x="12954" y="979170"/>
                </a:lnTo>
                <a:lnTo>
                  <a:pt x="12954" y="0"/>
                </a:lnTo>
                <a:close/>
              </a:path>
              <a:path w="2299335" h="979170" extrusionOk="0">
                <a:moveTo>
                  <a:pt x="2298954" y="0"/>
                </a:moveTo>
                <a:lnTo>
                  <a:pt x="2286000" y="0"/>
                </a:lnTo>
                <a:lnTo>
                  <a:pt x="2286000" y="979170"/>
                </a:lnTo>
                <a:lnTo>
                  <a:pt x="2298954" y="979170"/>
                </a:lnTo>
                <a:lnTo>
                  <a:pt x="22989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3720338" y="4207255"/>
            <a:ext cx="2312035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	– byte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622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ub	– unsigned byte  s	– short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	– unsigned short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3346704" y="4373879"/>
            <a:ext cx="3137535" cy="979169"/>
          </a:xfrm>
          <a:custGeom>
            <a:avLst/>
            <a:gdLst/>
            <a:ahLst/>
            <a:cxnLst/>
            <a:rect l="l" t="t" r="r" b="b"/>
            <a:pathLst>
              <a:path w="3137535" h="979170" extrusionOk="0">
                <a:moveTo>
                  <a:pt x="12954" y="0"/>
                </a:moveTo>
                <a:lnTo>
                  <a:pt x="0" y="0"/>
                </a:lnTo>
                <a:lnTo>
                  <a:pt x="0" y="979170"/>
                </a:lnTo>
                <a:lnTo>
                  <a:pt x="12954" y="979170"/>
                </a:lnTo>
                <a:lnTo>
                  <a:pt x="12954" y="0"/>
                </a:lnTo>
                <a:close/>
              </a:path>
              <a:path w="3137535" h="979170" extrusionOk="0">
                <a:moveTo>
                  <a:pt x="3137141" y="0"/>
                </a:moveTo>
                <a:lnTo>
                  <a:pt x="3124200" y="0"/>
                </a:lnTo>
                <a:lnTo>
                  <a:pt x="3124200" y="979170"/>
                </a:lnTo>
                <a:lnTo>
                  <a:pt x="3137141" y="979170"/>
                </a:lnTo>
                <a:lnTo>
                  <a:pt x="31371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7149336" y="4381753"/>
            <a:ext cx="159829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glVertex2fv(v)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06" name="Google Shape;206;p10"/>
          <p:cNvGrpSpPr/>
          <p:nvPr/>
        </p:nvGrpSpPr>
        <p:grpSpPr>
          <a:xfrm>
            <a:off x="457200" y="4373879"/>
            <a:ext cx="9144000" cy="2941828"/>
            <a:chOff x="457200" y="4373879"/>
            <a:chExt cx="9144000" cy="2941828"/>
          </a:xfrm>
        </p:grpSpPr>
        <p:sp>
          <p:nvSpPr>
            <p:cNvPr id="207" name="Google Shape;207;p10"/>
            <p:cNvSpPr/>
            <p:nvPr/>
          </p:nvSpPr>
          <p:spPr>
            <a:xfrm>
              <a:off x="7004304" y="4373879"/>
              <a:ext cx="2223135" cy="662305"/>
            </a:xfrm>
            <a:custGeom>
              <a:avLst/>
              <a:gdLst/>
              <a:ahLst/>
              <a:cxnLst/>
              <a:rect l="l" t="t" r="r" b="b"/>
              <a:pathLst>
                <a:path w="2223134" h="662304" extrusionOk="0">
                  <a:moveTo>
                    <a:pt x="12953" y="649224"/>
                  </a:moveTo>
                  <a:lnTo>
                    <a:pt x="12953" y="0"/>
                  </a:lnTo>
                  <a:lnTo>
                    <a:pt x="0" y="0"/>
                  </a:lnTo>
                  <a:lnTo>
                    <a:pt x="0" y="662178"/>
                  </a:lnTo>
                  <a:lnTo>
                    <a:pt x="6096" y="662178"/>
                  </a:lnTo>
                  <a:lnTo>
                    <a:pt x="6096" y="649224"/>
                  </a:lnTo>
                  <a:lnTo>
                    <a:pt x="12953" y="649224"/>
                  </a:lnTo>
                  <a:close/>
                </a:path>
                <a:path w="2223134" h="662304" extrusionOk="0">
                  <a:moveTo>
                    <a:pt x="2215896" y="649224"/>
                  </a:moveTo>
                  <a:lnTo>
                    <a:pt x="6096" y="649224"/>
                  </a:lnTo>
                  <a:lnTo>
                    <a:pt x="12953" y="655320"/>
                  </a:lnTo>
                  <a:lnTo>
                    <a:pt x="12953" y="662178"/>
                  </a:lnTo>
                  <a:lnTo>
                    <a:pt x="2209800" y="662178"/>
                  </a:lnTo>
                  <a:lnTo>
                    <a:pt x="2209800" y="655320"/>
                  </a:lnTo>
                  <a:lnTo>
                    <a:pt x="2215896" y="649224"/>
                  </a:lnTo>
                  <a:close/>
                </a:path>
                <a:path w="2223134" h="662304" extrusionOk="0">
                  <a:moveTo>
                    <a:pt x="12953" y="662178"/>
                  </a:moveTo>
                  <a:lnTo>
                    <a:pt x="12953" y="655320"/>
                  </a:lnTo>
                  <a:lnTo>
                    <a:pt x="6096" y="649224"/>
                  </a:lnTo>
                  <a:lnTo>
                    <a:pt x="6096" y="662178"/>
                  </a:lnTo>
                  <a:lnTo>
                    <a:pt x="12953" y="662178"/>
                  </a:lnTo>
                  <a:close/>
                </a:path>
                <a:path w="2223134" h="662304" extrusionOk="0">
                  <a:moveTo>
                    <a:pt x="2222754" y="662178"/>
                  </a:moveTo>
                  <a:lnTo>
                    <a:pt x="2222754" y="0"/>
                  </a:lnTo>
                  <a:lnTo>
                    <a:pt x="2209800" y="0"/>
                  </a:lnTo>
                  <a:lnTo>
                    <a:pt x="2209800" y="649224"/>
                  </a:lnTo>
                  <a:lnTo>
                    <a:pt x="2215896" y="649224"/>
                  </a:lnTo>
                  <a:lnTo>
                    <a:pt x="2215896" y="662178"/>
                  </a:lnTo>
                  <a:lnTo>
                    <a:pt x="2222754" y="662178"/>
                  </a:lnTo>
                  <a:close/>
                </a:path>
                <a:path w="2223134" h="662304" extrusionOk="0">
                  <a:moveTo>
                    <a:pt x="2215896" y="662178"/>
                  </a:moveTo>
                  <a:lnTo>
                    <a:pt x="2215896" y="649224"/>
                  </a:lnTo>
                  <a:lnTo>
                    <a:pt x="2209800" y="655320"/>
                  </a:lnTo>
                  <a:lnTo>
                    <a:pt x="2209800" y="662178"/>
                  </a:lnTo>
                  <a:lnTo>
                    <a:pt x="2215896" y="6621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457200" y="535228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755904" y="5353049"/>
              <a:ext cx="5728335" cy="979169"/>
            </a:xfrm>
            <a:custGeom>
              <a:avLst/>
              <a:gdLst/>
              <a:ahLst/>
              <a:cxnLst/>
              <a:rect l="l" t="t" r="r" b="b"/>
              <a:pathLst>
                <a:path w="5728335" h="979170" extrusionOk="0">
                  <a:moveTo>
                    <a:pt x="12954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54" y="979170"/>
                  </a:lnTo>
                  <a:lnTo>
                    <a:pt x="12954" y="0"/>
                  </a:lnTo>
                  <a:close/>
                </a:path>
                <a:path w="5728335" h="979170" extrusionOk="0">
                  <a:moveTo>
                    <a:pt x="2298954" y="0"/>
                  </a:moveTo>
                  <a:lnTo>
                    <a:pt x="2286000" y="0"/>
                  </a:lnTo>
                  <a:lnTo>
                    <a:pt x="2286000" y="979170"/>
                  </a:lnTo>
                  <a:lnTo>
                    <a:pt x="2298954" y="979170"/>
                  </a:lnTo>
                  <a:lnTo>
                    <a:pt x="2298954" y="0"/>
                  </a:lnTo>
                  <a:close/>
                </a:path>
                <a:path w="5728335" h="979170" extrusionOk="0">
                  <a:moveTo>
                    <a:pt x="2603754" y="0"/>
                  </a:moveTo>
                  <a:lnTo>
                    <a:pt x="2590800" y="0"/>
                  </a:lnTo>
                  <a:lnTo>
                    <a:pt x="2590800" y="979170"/>
                  </a:lnTo>
                  <a:lnTo>
                    <a:pt x="2603754" y="979170"/>
                  </a:lnTo>
                  <a:lnTo>
                    <a:pt x="2603754" y="0"/>
                  </a:lnTo>
                  <a:close/>
                </a:path>
                <a:path w="5728335" h="979170" extrusionOk="0">
                  <a:moveTo>
                    <a:pt x="5727954" y="979170"/>
                  </a:moveTo>
                  <a:lnTo>
                    <a:pt x="5727941" y="0"/>
                  </a:lnTo>
                  <a:lnTo>
                    <a:pt x="5715000" y="0"/>
                  </a:lnTo>
                  <a:lnTo>
                    <a:pt x="5715000" y="979170"/>
                  </a:lnTo>
                  <a:lnTo>
                    <a:pt x="5727954" y="979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457200" y="6331457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 extrusionOk="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10"/>
          <p:cNvSpPr txBox="1"/>
          <p:nvPr/>
        </p:nvSpPr>
        <p:spPr>
          <a:xfrm>
            <a:off x="1071625" y="5442458"/>
            <a:ext cx="172338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– (x,y)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– (x,y,z)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– (x,y,z,w) or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889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(r,g,b,a)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755904" y="6332220"/>
            <a:ext cx="2299335" cy="456565"/>
          </a:xfrm>
          <a:custGeom>
            <a:avLst/>
            <a:gdLst/>
            <a:ahLst/>
            <a:cxnLst/>
            <a:rect l="l" t="t" r="r" b="b"/>
            <a:pathLst>
              <a:path w="2299335" h="456565" extrusionOk="0">
                <a:moveTo>
                  <a:pt x="12954" y="443483"/>
                </a:moveTo>
                <a:lnTo>
                  <a:pt x="12953" y="0"/>
                </a:lnTo>
                <a:lnTo>
                  <a:pt x="0" y="0"/>
                </a:lnTo>
                <a:lnTo>
                  <a:pt x="0" y="456437"/>
                </a:lnTo>
                <a:lnTo>
                  <a:pt x="6095" y="456437"/>
                </a:lnTo>
                <a:lnTo>
                  <a:pt x="6096" y="443483"/>
                </a:lnTo>
                <a:lnTo>
                  <a:pt x="12954" y="443483"/>
                </a:lnTo>
                <a:close/>
              </a:path>
              <a:path w="2299335" h="456565" extrusionOk="0">
                <a:moveTo>
                  <a:pt x="2292096" y="443483"/>
                </a:moveTo>
                <a:lnTo>
                  <a:pt x="6096" y="443483"/>
                </a:lnTo>
                <a:lnTo>
                  <a:pt x="12954" y="449579"/>
                </a:lnTo>
                <a:lnTo>
                  <a:pt x="12953" y="456437"/>
                </a:lnTo>
                <a:lnTo>
                  <a:pt x="2285999" y="456437"/>
                </a:lnTo>
                <a:lnTo>
                  <a:pt x="2285999" y="449579"/>
                </a:lnTo>
                <a:lnTo>
                  <a:pt x="2292096" y="443483"/>
                </a:lnTo>
                <a:close/>
              </a:path>
              <a:path w="2299335" h="456565" extrusionOk="0">
                <a:moveTo>
                  <a:pt x="12953" y="456437"/>
                </a:moveTo>
                <a:lnTo>
                  <a:pt x="12954" y="449579"/>
                </a:lnTo>
                <a:lnTo>
                  <a:pt x="6096" y="443483"/>
                </a:lnTo>
                <a:lnTo>
                  <a:pt x="6095" y="456437"/>
                </a:lnTo>
                <a:lnTo>
                  <a:pt x="12953" y="456437"/>
                </a:lnTo>
                <a:close/>
              </a:path>
              <a:path w="2299335" h="456565" extrusionOk="0">
                <a:moveTo>
                  <a:pt x="2298954" y="456437"/>
                </a:moveTo>
                <a:lnTo>
                  <a:pt x="2298954" y="0"/>
                </a:lnTo>
                <a:lnTo>
                  <a:pt x="2285999" y="0"/>
                </a:lnTo>
                <a:lnTo>
                  <a:pt x="2285999" y="443483"/>
                </a:lnTo>
                <a:lnTo>
                  <a:pt x="2292096" y="443483"/>
                </a:lnTo>
                <a:lnTo>
                  <a:pt x="2292096" y="456437"/>
                </a:lnTo>
                <a:lnTo>
                  <a:pt x="2298954" y="456437"/>
                </a:lnTo>
                <a:close/>
              </a:path>
              <a:path w="2299335" h="456565" extrusionOk="0">
                <a:moveTo>
                  <a:pt x="2292096" y="456437"/>
                </a:moveTo>
                <a:lnTo>
                  <a:pt x="2292096" y="443483"/>
                </a:lnTo>
                <a:lnTo>
                  <a:pt x="2285999" y="449579"/>
                </a:lnTo>
                <a:lnTo>
                  <a:pt x="2285999" y="456437"/>
                </a:lnTo>
                <a:lnTo>
                  <a:pt x="2292096" y="4564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3720338" y="5426455"/>
            <a:ext cx="2053589" cy="12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	– int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		– unsigned int   f	– float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	– double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346703" y="6332220"/>
            <a:ext cx="3137535" cy="456565"/>
          </a:xfrm>
          <a:custGeom>
            <a:avLst/>
            <a:gdLst/>
            <a:ahLst/>
            <a:cxnLst/>
            <a:rect l="l" t="t" r="r" b="b"/>
            <a:pathLst>
              <a:path w="3137535" h="456565" extrusionOk="0">
                <a:moveTo>
                  <a:pt x="12954" y="443484"/>
                </a:moveTo>
                <a:lnTo>
                  <a:pt x="12954" y="0"/>
                </a:lnTo>
                <a:lnTo>
                  <a:pt x="0" y="0"/>
                </a:lnTo>
                <a:lnTo>
                  <a:pt x="0" y="456438"/>
                </a:lnTo>
                <a:lnTo>
                  <a:pt x="6096" y="456438"/>
                </a:lnTo>
                <a:lnTo>
                  <a:pt x="6096" y="443484"/>
                </a:lnTo>
                <a:lnTo>
                  <a:pt x="12954" y="443484"/>
                </a:lnTo>
                <a:close/>
              </a:path>
              <a:path w="3137535" h="456565" extrusionOk="0">
                <a:moveTo>
                  <a:pt x="3130296" y="443484"/>
                </a:moveTo>
                <a:lnTo>
                  <a:pt x="6096" y="443484"/>
                </a:lnTo>
                <a:lnTo>
                  <a:pt x="12954" y="449580"/>
                </a:lnTo>
                <a:lnTo>
                  <a:pt x="12954" y="456438"/>
                </a:lnTo>
                <a:lnTo>
                  <a:pt x="3124200" y="456438"/>
                </a:lnTo>
                <a:lnTo>
                  <a:pt x="3124200" y="449580"/>
                </a:lnTo>
                <a:lnTo>
                  <a:pt x="3130296" y="443484"/>
                </a:lnTo>
                <a:close/>
              </a:path>
              <a:path w="3137535" h="456565" extrusionOk="0">
                <a:moveTo>
                  <a:pt x="12954" y="456438"/>
                </a:moveTo>
                <a:lnTo>
                  <a:pt x="12954" y="449580"/>
                </a:lnTo>
                <a:lnTo>
                  <a:pt x="6096" y="443484"/>
                </a:lnTo>
                <a:lnTo>
                  <a:pt x="6096" y="456438"/>
                </a:lnTo>
                <a:lnTo>
                  <a:pt x="12954" y="456438"/>
                </a:lnTo>
                <a:close/>
              </a:path>
              <a:path w="3137535" h="456565" extrusionOk="0">
                <a:moveTo>
                  <a:pt x="3137154" y="456438"/>
                </a:moveTo>
                <a:lnTo>
                  <a:pt x="3137154" y="0"/>
                </a:lnTo>
                <a:lnTo>
                  <a:pt x="3124200" y="0"/>
                </a:lnTo>
                <a:lnTo>
                  <a:pt x="3124200" y="443484"/>
                </a:lnTo>
                <a:lnTo>
                  <a:pt x="3130296" y="443484"/>
                </a:lnTo>
                <a:lnTo>
                  <a:pt x="3130296" y="456438"/>
                </a:lnTo>
                <a:lnTo>
                  <a:pt x="3137154" y="456438"/>
                </a:lnTo>
                <a:close/>
              </a:path>
              <a:path w="3137535" h="456565" extrusionOk="0">
                <a:moveTo>
                  <a:pt x="3130296" y="456438"/>
                </a:moveTo>
                <a:lnTo>
                  <a:pt x="3130296" y="443484"/>
                </a:lnTo>
                <a:lnTo>
                  <a:pt x="3124200" y="449580"/>
                </a:lnTo>
                <a:lnTo>
                  <a:pt x="3124200" y="456438"/>
                </a:lnTo>
                <a:lnTo>
                  <a:pt x="3130296" y="4564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44094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Fiqur nümunəsi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20" name="Google Shape;220;p11"/>
          <p:cNvGrpSpPr/>
          <p:nvPr/>
        </p:nvGrpSpPr>
        <p:grpSpPr>
          <a:xfrm>
            <a:off x="998982" y="1427225"/>
            <a:ext cx="8297418" cy="1073912"/>
            <a:chOff x="998982" y="1427225"/>
            <a:chExt cx="8297418" cy="1073912"/>
          </a:xfrm>
        </p:grpSpPr>
        <p:pic>
          <p:nvPicPr>
            <p:cNvPr id="221" name="Google Shape;22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6200" y="1427225"/>
              <a:ext cx="1600200" cy="706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11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4" name="Google Shape;22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2778251"/>
            <a:ext cx="5847588" cy="4034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>
            <a:spLocks noGrp="1"/>
          </p:cNvSpPr>
          <p:nvPr>
            <p:ph type="title"/>
          </p:nvPr>
        </p:nvSpPr>
        <p:spPr>
          <a:xfrm>
            <a:off x="1686560" y="1094626"/>
            <a:ext cx="79146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Pəncərə əsaslı proqramlaşdırma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0" name="Google Shape;230;p12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231" name="Google Shape;231;p12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2"/>
          <p:cNvSpPr txBox="1"/>
          <p:nvPr/>
        </p:nvSpPr>
        <p:spPr>
          <a:xfrm>
            <a:off x="984502" y="4132385"/>
            <a:ext cx="377126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Non-window based environment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984503" y="4108703"/>
            <a:ext cx="3975735" cy="265430"/>
          </a:xfrm>
          <a:custGeom>
            <a:avLst/>
            <a:gdLst/>
            <a:ahLst/>
            <a:cxnLst/>
            <a:rect l="l" t="t" r="r" b="b"/>
            <a:pathLst>
              <a:path w="3975735" h="265429" extrusionOk="0">
                <a:moveTo>
                  <a:pt x="3975354" y="265175"/>
                </a:moveTo>
                <a:lnTo>
                  <a:pt x="3975354" y="0"/>
                </a:lnTo>
                <a:lnTo>
                  <a:pt x="0" y="0"/>
                </a:lnTo>
                <a:lnTo>
                  <a:pt x="0" y="265175"/>
                </a:lnTo>
                <a:lnTo>
                  <a:pt x="6096" y="265175"/>
                </a:lnTo>
                <a:lnTo>
                  <a:pt x="6096" y="12953"/>
                </a:lnTo>
                <a:lnTo>
                  <a:pt x="12954" y="6095"/>
                </a:lnTo>
                <a:lnTo>
                  <a:pt x="12954" y="12953"/>
                </a:lnTo>
                <a:lnTo>
                  <a:pt x="3962400" y="12953"/>
                </a:lnTo>
                <a:lnTo>
                  <a:pt x="3962400" y="6095"/>
                </a:lnTo>
                <a:lnTo>
                  <a:pt x="3968496" y="12953"/>
                </a:lnTo>
                <a:lnTo>
                  <a:pt x="3968496" y="265175"/>
                </a:lnTo>
                <a:lnTo>
                  <a:pt x="3975354" y="265175"/>
                </a:lnTo>
                <a:close/>
              </a:path>
              <a:path w="3975735" h="265429" extrusionOk="0">
                <a:moveTo>
                  <a:pt x="12954" y="12953"/>
                </a:moveTo>
                <a:lnTo>
                  <a:pt x="12954" y="6095"/>
                </a:lnTo>
                <a:lnTo>
                  <a:pt x="6096" y="12953"/>
                </a:lnTo>
                <a:lnTo>
                  <a:pt x="12954" y="12953"/>
                </a:lnTo>
                <a:close/>
              </a:path>
              <a:path w="3975735" h="265429" extrusionOk="0">
                <a:moveTo>
                  <a:pt x="12954" y="265175"/>
                </a:moveTo>
                <a:lnTo>
                  <a:pt x="12954" y="12953"/>
                </a:lnTo>
                <a:lnTo>
                  <a:pt x="6096" y="12953"/>
                </a:lnTo>
                <a:lnTo>
                  <a:pt x="6096" y="265175"/>
                </a:lnTo>
                <a:lnTo>
                  <a:pt x="12954" y="265175"/>
                </a:lnTo>
                <a:close/>
              </a:path>
              <a:path w="3975735" h="265429" extrusionOk="0">
                <a:moveTo>
                  <a:pt x="3968496" y="12953"/>
                </a:moveTo>
                <a:lnTo>
                  <a:pt x="3962400" y="6095"/>
                </a:lnTo>
                <a:lnTo>
                  <a:pt x="3962400" y="12953"/>
                </a:lnTo>
                <a:lnTo>
                  <a:pt x="3968496" y="12953"/>
                </a:lnTo>
                <a:close/>
              </a:path>
              <a:path w="3975735" h="265429" extrusionOk="0">
                <a:moveTo>
                  <a:pt x="3968496" y="265175"/>
                </a:moveTo>
                <a:lnTo>
                  <a:pt x="3968496" y="12953"/>
                </a:lnTo>
                <a:lnTo>
                  <a:pt x="3962400" y="12953"/>
                </a:lnTo>
                <a:lnTo>
                  <a:pt x="3962400" y="265175"/>
                </a:lnTo>
                <a:lnTo>
                  <a:pt x="3968496" y="26517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 txBox="1"/>
          <p:nvPr/>
        </p:nvSpPr>
        <p:spPr>
          <a:xfrm>
            <a:off x="916939" y="2646984"/>
            <a:ext cx="8379600" cy="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830580" lvl="0" indent="-342900" algn="just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Müasir qrafik sistemlərinin əksəriyyəti pəncərə əsaslıdır.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5327903" y="3880103"/>
            <a:ext cx="3442335" cy="394335"/>
          </a:xfrm>
          <a:custGeom>
            <a:avLst/>
            <a:gdLst/>
            <a:ahLst/>
            <a:cxnLst/>
            <a:rect l="l" t="t" r="r" b="b"/>
            <a:pathLst>
              <a:path w="3442334" h="394335" extrusionOk="0">
                <a:moveTo>
                  <a:pt x="3441954" y="393953"/>
                </a:moveTo>
                <a:lnTo>
                  <a:pt x="3441954" y="0"/>
                </a:lnTo>
                <a:lnTo>
                  <a:pt x="0" y="0"/>
                </a:lnTo>
                <a:lnTo>
                  <a:pt x="0" y="393954"/>
                </a:lnTo>
                <a:lnTo>
                  <a:pt x="6096" y="393954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3429000" y="12953"/>
                </a:lnTo>
                <a:lnTo>
                  <a:pt x="3429000" y="6095"/>
                </a:lnTo>
                <a:lnTo>
                  <a:pt x="3435096" y="12953"/>
                </a:lnTo>
                <a:lnTo>
                  <a:pt x="3435096" y="393953"/>
                </a:lnTo>
                <a:lnTo>
                  <a:pt x="3441954" y="393953"/>
                </a:lnTo>
                <a:close/>
              </a:path>
              <a:path w="3442334" h="394335" extrusionOk="0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3442334" h="394335" extrusionOk="0">
                <a:moveTo>
                  <a:pt x="12954" y="381000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381000"/>
                </a:lnTo>
                <a:lnTo>
                  <a:pt x="12954" y="381000"/>
                </a:lnTo>
                <a:close/>
              </a:path>
              <a:path w="3442334" h="394335" extrusionOk="0">
                <a:moveTo>
                  <a:pt x="3435096" y="380999"/>
                </a:moveTo>
                <a:lnTo>
                  <a:pt x="6096" y="381000"/>
                </a:lnTo>
                <a:lnTo>
                  <a:pt x="12954" y="387096"/>
                </a:lnTo>
                <a:lnTo>
                  <a:pt x="12954" y="393954"/>
                </a:lnTo>
                <a:lnTo>
                  <a:pt x="3429000" y="393953"/>
                </a:lnTo>
                <a:lnTo>
                  <a:pt x="3429000" y="387095"/>
                </a:lnTo>
                <a:lnTo>
                  <a:pt x="3435096" y="380999"/>
                </a:lnTo>
                <a:close/>
              </a:path>
              <a:path w="3442334" h="394335" extrusionOk="0">
                <a:moveTo>
                  <a:pt x="12954" y="393954"/>
                </a:moveTo>
                <a:lnTo>
                  <a:pt x="12954" y="387096"/>
                </a:lnTo>
                <a:lnTo>
                  <a:pt x="6096" y="381000"/>
                </a:lnTo>
                <a:lnTo>
                  <a:pt x="6096" y="393954"/>
                </a:lnTo>
                <a:lnTo>
                  <a:pt x="12954" y="393954"/>
                </a:lnTo>
                <a:close/>
              </a:path>
              <a:path w="3442334" h="394335" extrusionOk="0">
                <a:moveTo>
                  <a:pt x="3435096" y="12953"/>
                </a:moveTo>
                <a:lnTo>
                  <a:pt x="3429000" y="6095"/>
                </a:lnTo>
                <a:lnTo>
                  <a:pt x="3429000" y="12953"/>
                </a:lnTo>
                <a:lnTo>
                  <a:pt x="3435096" y="12953"/>
                </a:lnTo>
                <a:close/>
              </a:path>
              <a:path w="3442334" h="394335" extrusionOk="0">
                <a:moveTo>
                  <a:pt x="3435096" y="380999"/>
                </a:moveTo>
                <a:lnTo>
                  <a:pt x="3435096" y="12953"/>
                </a:lnTo>
                <a:lnTo>
                  <a:pt x="3429000" y="12953"/>
                </a:lnTo>
                <a:lnTo>
                  <a:pt x="3429000" y="380999"/>
                </a:lnTo>
                <a:lnTo>
                  <a:pt x="3435096" y="380999"/>
                </a:lnTo>
                <a:close/>
              </a:path>
              <a:path w="3442334" h="394335" extrusionOk="0">
                <a:moveTo>
                  <a:pt x="3435096" y="393953"/>
                </a:moveTo>
                <a:lnTo>
                  <a:pt x="3435096" y="380999"/>
                </a:lnTo>
                <a:lnTo>
                  <a:pt x="3429000" y="387095"/>
                </a:lnTo>
                <a:lnTo>
                  <a:pt x="3429000" y="393953"/>
                </a:lnTo>
                <a:lnTo>
                  <a:pt x="3435096" y="3939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2"/>
          <p:cNvGrpSpPr/>
          <p:nvPr/>
        </p:nvGrpSpPr>
        <p:grpSpPr>
          <a:xfrm>
            <a:off x="457200" y="4373117"/>
            <a:ext cx="9144000" cy="2701289"/>
            <a:chOff x="457200" y="4373117"/>
            <a:chExt cx="9144000" cy="2701289"/>
          </a:xfrm>
        </p:grpSpPr>
        <p:sp>
          <p:nvSpPr>
            <p:cNvPr id="238" name="Google Shape;238;p12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984504" y="4373879"/>
              <a:ext cx="3975735" cy="205104"/>
            </a:xfrm>
            <a:custGeom>
              <a:avLst/>
              <a:gdLst/>
              <a:ahLst/>
              <a:cxnLst/>
              <a:rect l="l" t="t" r="r" b="b"/>
              <a:pathLst>
                <a:path w="3975735" h="205104" extrusionOk="0">
                  <a:moveTo>
                    <a:pt x="12954" y="192024"/>
                  </a:moveTo>
                  <a:lnTo>
                    <a:pt x="12954" y="0"/>
                  </a:lnTo>
                  <a:lnTo>
                    <a:pt x="0" y="0"/>
                  </a:lnTo>
                  <a:lnTo>
                    <a:pt x="0" y="204978"/>
                  </a:lnTo>
                  <a:lnTo>
                    <a:pt x="6095" y="204978"/>
                  </a:lnTo>
                  <a:lnTo>
                    <a:pt x="6096" y="192024"/>
                  </a:lnTo>
                  <a:lnTo>
                    <a:pt x="12954" y="192024"/>
                  </a:lnTo>
                  <a:close/>
                </a:path>
                <a:path w="3975735" h="205104" extrusionOk="0">
                  <a:moveTo>
                    <a:pt x="3968496" y="192024"/>
                  </a:moveTo>
                  <a:lnTo>
                    <a:pt x="6096" y="192024"/>
                  </a:lnTo>
                  <a:lnTo>
                    <a:pt x="12954" y="198120"/>
                  </a:lnTo>
                  <a:lnTo>
                    <a:pt x="12953" y="204978"/>
                  </a:lnTo>
                  <a:lnTo>
                    <a:pt x="3962400" y="204978"/>
                  </a:lnTo>
                  <a:lnTo>
                    <a:pt x="3962400" y="198120"/>
                  </a:lnTo>
                  <a:lnTo>
                    <a:pt x="3968496" y="192024"/>
                  </a:lnTo>
                  <a:close/>
                </a:path>
                <a:path w="3975735" h="205104" extrusionOk="0">
                  <a:moveTo>
                    <a:pt x="12953" y="204978"/>
                  </a:moveTo>
                  <a:lnTo>
                    <a:pt x="12954" y="198120"/>
                  </a:lnTo>
                  <a:lnTo>
                    <a:pt x="6096" y="192024"/>
                  </a:lnTo>
                  <a:lnTo>
                    <a:pt x="6095" y="204978"/>
                  </a:lnTo>
                  <a:lnTo>
                    <a:pt x="12953" y="204978"/>
                  </a:lnTo>
                  <a:close/>
                </a:path>
                <a:path w="3975735" h="205104" extrusionOk="0">
                  <a:moveTo>
                    <a:pt x="3975354" y="204978"/>
                  </a:moveTo>
                  <a:lnTo>
                    <a:pt x="3975354" y="0"/>
                  </a:lnTo>
                  <a:lnTo>
                    <a:pt x="3962400" y="0"/>
                  </a:lnTo>
                  <a:lnTo>
                    <a:pt x="3962400" y="192024"/>
                  </a:lnTo>
                  <a:lnTo>
                    <a:pt x="3968496" y="192024"/>
                  </a:lnTo>
                  <a:lnTo>
                    <a:pt x="3968496" y="204978"/>
                  </a:lnTo>
                  <a:lnTo>
                    <a:pt x="3975354" y="204978"/>
                  </a:lnTo>
                  <a:close/>
                </a:path>
                <a:path w="3975735" h="205104" extrusionOk="0">
                  <a:moveTo>
                    <a:pt x="3968496" y="204978"/>
                  </a:moveTo>
                  <a:lnTo>
                    <a:pt x="3968496" y="192024"/>
                  </a:lnTo>
                  <a:lnTo>
                    <a:pt x="3962400" y="198120"/>
                  </a:lnTo>
                  <a:lnTo>
                    <a:pt x="3962400" y="204978"/>
                  </a:lnTo>
                  <a:lnTo>
                    <a:pt x="3968496" y="2049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0" name="Google Shape;240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10200" y="4419599"/>
              <a:ext cx="3317747" cy="93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72200" y="5105399"/>
              <a:ext cx="2133600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0600" y="4652009"/>
              <a:ext cx="4191000" cy="2422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410200" y="5353050"/>
              <a:ext cx="3317747" cy="9791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2200" y="5353050"/>
              <a:ext cx="2133599" cy="6926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410200" y="6332219"/>
              <a:ext cx="3317747" cy="72466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6" name="Google Shape;246;p12"/>
          <p:cNvSpPr/>
          <p:nvPr/>
        </p:nvSpPr>
        <p:spPr>
          <a:xfrm>
            <a:off x="5327903" y="3863696"/>
            <a:ext cx="2124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Pəncərə əsaslı mühit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7128509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Pəncərə əsaslı olmayan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2" name="Google Shape;252;p13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253" name="Google Shape;253;p13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13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 extrusionOk="0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3"/>
          <p:cNvSpPr/>
          <p:nvPr/>
        </p:nvSpPr>
        <p:spPr>
          <a:xfrm>
            <a:off x="457200" y="5352288"/>
            <a:ext cx="9144000" cy="1963420"/>
          </a:xfrm>
          <a:custGeom>
            <a:avLst/>
            <a:gdLst/>
            <a:ahLst/>
            <a:cxnLst/>
            <a:rect l="l" t="t" r="r" b="b"/>
            <a:pathLst>
              <a:path w="9144000" h="1963420" extrusionOk="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62912"/>
                </a:lnTo>
                <a:lnTo>
                  <a:pt x="9144000" y="1962912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838200" y="2870538"/>
            <a:ext cx="8229600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OpenGL pəncərə sistemindən müstəqildir.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Pəncərə idarəetmə funksiyaları yoxdur - pəncərələr yaratmaq, pəncərələrin ölçüsünü dəyişmək, hadisələrin idarə edilməsi və 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Bu, tətbiqin daşınmasını təmin etmək üçündür.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"/>
          <p:cNvSpPr txBox="1">
            <a:spLocks noGrp="1"/>
          </p:cNvSpPr>
          <p:nvPr>
            <p:ph type="title"/>
          </p:nvPr>
        </p:nvSpPr>
        <p:spPr>
          <a:xfrm>
            <a:off x="1534160" y="533400"/>
            <a:ext cx="8067040" cy="222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API iki tətbiqin bir-biri ilə danışmasına imkan verən proqram vasitəçisi olan Tətbiq Proqramlaşdırma İnterfeysinin abreviaturasıdır</a:t>
            </a: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en-US" sz="2800">
                <a:latin typeface="Tahoma"/>
                <a:ea typeface="Tahoma"/>
                <a:cs typeface="Tahoma"/>
                <a:sym typeface="Tahoma"/>
              </a:rPr>
              <a:t>Application Programming Interface</a:t>
            </a: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).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3" name="Google Shape;263;p14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264" name="Google Shape;264;p14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14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 extrusionOk="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533400" y="2870538"/>
            <a:ext cx="8610600" cy="403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pəncərə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GLXApple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Macintosh: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AGLMicrosoft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Windows: 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WGLBu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kitabxanalar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sürgülər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düymələr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Qrafik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İstifadəçi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İnterfeysi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(GUI)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yaratmaq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üçün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tam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funksionallıq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təmin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–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əsl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portativ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proqram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təminatı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yazmaq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üçün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bunların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hamısını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öyrənib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həyata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keçirməkdir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1524000" y="685800"/>
            <a:ext cx="7533640" cy="1120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ahoma"/>
                <a:ea typeface="Tahoma"/>
                <a:cs typeface="Tahoma"/>
                <a:sym typeface="Tahoma"/>
              </a:rPr>
              <a:t> GLUT-istifadə etmək olar (OpenGL Utility Toolkit)</a:t>
            </a:r>
            <a:endParaRPr sz="36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73" name="Google Shape;273;p15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274" name="Google Shape;274;p15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5"/>
          <p:cNvSpPr txBox="1"/>
          <p:nvPr/>
        </p:nvSpPr>
        <p:spPr>
          <a:xfrm>
            <a:off x="1374139" y="2622296"/>
            <a:ext cx="7437120" cy="333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25209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Sürətli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prototipləmə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üçün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biz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müxtəlif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sistemləri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interfeys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qurmaq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üçün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GLUT-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istifadə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bilərik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55600" marR="252095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pəncərədən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müstəqil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API-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OpenGL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GLUT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istifadə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edərək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yazılmış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proqramlar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heç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səy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göstərmədən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pəncərələrinə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MS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pəncərələrinə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Macintosh-a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köçürülə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bilər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55600" marR="252095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ts val="1400"/>
              <a:buFont typeface="Noto Sans Symbols"/>
              <a:buChar char="■"/>
            </a:pP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bütün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fitləri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ehtiva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etməyə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bilər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kaydırıcılar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dialoq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qutuları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menyu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çubuğu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s.).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"/>
          <p:cNvSpPr txBox="1"/>
          <p:nvPr/>
        </p:nvSpPr>
        <p:spPr>
          <a:xfrm>
            <a:off x="1686560" y="1485392"/>
            <a:ext cx="47142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GLUT-un əsasları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2" name="Google Shape;282;p16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284" name="Google Shape;284;p16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6"/>
          <p:cNvSpPr/>
          <p:nvPr/>
        </p:nvSpPr>
        <p:spPr>
          <a:xfrm>
            <a:off x="457200" y="3124200"/>
            <a:ext cx="8331374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Proqramın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strukturu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Pəncərəni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konfiqurasiya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edir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(GLUT)OpenGL-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işə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salır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Giriş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çağırış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funksiyalarını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qeyd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edir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(GLUT)Render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Ölçüsünü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dəyişdirir</a:t>
            </a: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292" name="Google Shape;292;p17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293" name="Google Shape;293;p17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7"/>
          <p:cNvSpPr txBox="1"/>
          <p:nvPr/>
        </p:nvSpPr>
        <p:spPr>
          <a:xfrm>
            <a:off x="1686560" y="1485392"/>
            <a:ext cx="4630420" cy="535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Nümunə</a:t>
            </a:r>
            <a:endParaRPr sz="4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33679" marR="1929764" lvl="0" indent="0" algn="l" rtl="0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&lt;GL/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glut.h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  #include &lt;GL/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gl.h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195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main(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argc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char** </a:t>
            </a:r>
            <a:r>
              <a:rPr lang="en-US" sz="20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argv</a:t>
            </a: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3367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50545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int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mode = GLUT_RGB|GLUT_SINGLE;</a:t>
            </a:r>
            <a:endParaRPr sz="2000" dirty="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741045" marR="321945" lvl="0" indent="0" algn="l" rtl="0">
              <a:lnSpc>
                <a:spcPct val="114285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glutInitDisplayMode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(mode);  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glutInitWindowSize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(500,500);  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glutCreateWindow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argv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[0]);  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init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();  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glutDisplayFunc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</a:t>
            </a:r>
            <a:r>
              <a:rPr lang="en-US" sz="2100" i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);  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glutKeyboardFunc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</a:t>
            </a:r>
            <a:r>
              <a:rPr lang="en-US" sz="2100" i="1" dirty="0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);  </a:t>
            </a:r>
            <a:r>
              <a:rPr lang="en-US" sz="2000" dirty="0" err="1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glutMainLoop</a:t>
            </a:r>
            <a:r>
              <a:rPr lang="en-US" sz="2000" dirty="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();</a:t>
            </a:r>
            <a:endParaRPr sz="2000" dirty="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233679" marR="0" lvl="0" indent="0" algn="l" rtl="0">
              <a:lnSpc>
                <a:spcPct val="11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01" name="Google Shape;301;p18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02" name="Google Shape;302;p18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8"/>
          <p:cNvSpPr txBox="1"/>
          <p:nvPr/>
        </p:nvSpPr>
        <p:spPr>
          <a:xfrm>
            <a:off x="1069339" y="1485392"/>
            <a:ext cx="4693285" cy="16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165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Nümunə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2213610" lvl="0" indent="0" algn="l" rtl="0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&lt;GL/glut.h&gt;  #include &lt;GL/gl.h&gt;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5" name="Google Shape;305;p18"/>
          <p:cNvSpPr/>
          <p:nvPr/>
        </p:nvSpPr>
        <p:spPr>
          <a:xfrm>
            <a:off x="5791200" y="44577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 extrusionOk="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3"/>
                </a:lnTo>
                <a:lnTo>
                  <a:pt x="76200" y="32003"/>
                </a:lnTo>
                <a:close/>
              </a:path>
              <a:path w="762000" h="76200" extrusionOk="0">
                <a:moveTo>
                  <a:pt x="762000" y="44957"/>
                </a:moveTo>
                <a:lnTo>
                  <a:pt x="762000" y="32003"/>
                </a:lnTo>
                <a:lnTo>
                  <a:pt x="64008" y="32003"/>
                </a:lnTo>
                <a:lnTo>
                  <a:pt x="64008" y="44957"/>
                </a:lnTo>
                <a:lnTo>
                  <a:pt x="762000" y="44957"/>
                </a:lnTo>
                <a:close/>
              </a:path>
              <a:path w="762000" h="76200" extrusionOk="0">
                <a:moveTo>
                  <a:pt x="76200" y="76200"/>
                </a:moveTo>
                <a:lnTo>
                  <a:pt x="76200" y="44957"/>
                </a:lnTo>
                <a:lnTo>
                  <a:pt x="64008" y="44957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6715759" y="4374895"/>
            <a:ext cx="267462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Specify the display  Mode – RGB or color  Index, single or double  Buffer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7" name="Google Shape;307;p18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 extrusionOk="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1069339" y="3385057"/>
            <a:ext cx="4408805" cy="216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main(int argc, char** argv)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29565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int mode = GLUT_RGB|GLUT_SINGLE</a:t>
            </a:r>
            <a:r>
              <a:rPr lang="en-US" sz="2000">
                <a:solidFill>
                  <a:srgbClr val="33339A"/>
                </a:solidFill>
                <a:latin typeface="SimSun"/>
                <a:ea typeface="SimSun"/>
                <a:cs typeface="SimSun"/>
                <a:sym typeface="SimSun"/>
              </a:rPr>
              <a:t>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520065" marR="19431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glutInitDisplayMode(mode);  </a:t>
            </a: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glutInitWindowSize(500,500);  glutCreateWindow(“Simple”);  init();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09" name="Google Shape;309;p18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 extrusionOk="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1069344" y="5527039"/>
            <a:ext cx="3710940" cy="1236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2006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glutDisplayFunc(display);  glutKeyboardFunc(key);  glutMainLoop();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12700" marR="0" lvl="0" indent="0" algn="l" rtl="0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16" name="Google Shape;316;p19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17" name="Google Shape;317;p19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19"/>
          <p:cNvSpPr txBox="1"/>
          <p:nvPr/>
        </p:nvSpPr>
        <p:spPr>
          <a:xfrm>
            <a:off x="1069339" y="1485392"/>
            <a:ext cx="4693285" cy="16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165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Nümunə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2213610" lvl="0" indent="0" algn="l" rtl="0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&lt;GL/glut.h&gt;  #include &lt;GL/gl.h&gt;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0" name="Google Shape;320;p19"/>
          <p:cNvSpPr/>
          <p:nvPr/>
        </p:nvSpPr>
        <p:spPr>
          <a:xfrm>
            <a:off x="6096000" y="47625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 extrusionOk="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3"/>
                </a:lnTo>
                <a:lnTo>
                  <a:pt x="76200" y="32003"/>
                </a:lnTo>
                <a:close/>
              </a:path>
              <a:path w="762000" h="76200" extrusionOk="0">
                <a:moveTo>
                  <a:pt x="762000" y="44957"/>
                </a:moveTo>
                <a:lnTo>
                  <a:pt x="762000" y="32003"/>
                </a:lnTo>
                <a:lnTo>
                  <a:pt x="64008" y="32003"/>
                </a:lnTo>
                <a:lnTo>
                  <a:pt x="64008" y="44957"/>
                </a:lnTo>
                <a:lnTo>
                  <a:pt x="762000" y="44957"/>
                </a:lnTo>
                <a:close/>
              </a:path>
              <a:path w="762000" h="76200" extrusionOk="0">
                <a:moveTo>
                  <a:pt x="76200" y="76200"/>
                </a:moveTo>
                <a:lnTo>
                  <a:pt x="76200" y="44957"/>
                </a:lnTo>
                <a:lnTo>
                  <a:pt x="64008" y="44957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9"/>
          <p:cNvSpPr txBox="1"/>
          <p:nvPr/>
        </p:nvSpPr>
        <p:spPr>
          <a:xfrm>
            <a:off x="6936740" y="4603495"/>
            <a:ext cx="1958339" cy="8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Create a window  Named “simple”  with resolution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2" name="Google Shape;322;p19"/>
          <p:cNvSpPr/>
          <p:nvPr/>
        </p:nvSpPr>
        <p:spPr>
          <a:xfrm>
            <a:off x="457200" y="5352288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 extrusionOk="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9"/>
          <p:cNvSpPr txBox="1">
            <a:spLocks noGrp="1"/>
          </p:cNvSpPr>
          <p:nvPr>
            <p:ph type="body" idx="1"/>
          </p:nvPr>
        </p:nvSpPr>
        <p:spPr>
          <a:xfrm>
            <a:off x="1069339" y="3385057"/>
            <a:ext cx="4409440" cy="308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main(int argc, char** argv)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329565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int mode = GLUT_RGB|GLUT_SINGLE;</a:t>
            </a:r>
            <a:endParaRPr/>
          </a:p>
          <a:p>
            <a:pPr marL="520065" marR="195580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glutInitDisplayMode(mode);  </a:t>
            </a:r>
            <a:r>
              <a:rPr lang="en-US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glutInitWindowSize(500,500);  glutCreateWindow(“Simple”); 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init();</a:t>
            </a:r>
            <a:endParaRPr/>
          </a:p>
        </p:txBody>
      </p:sp>
      <p:sp>
        <p:nvSpPr>
          <p:cNvPr id="324" name="Google Shape;324;p19"/>
          <p:cNvSpPr txBox="1"/>
          <p:nvPr/>
        </p:nvSpPr>
        <p:spPr>
          <a:xfrm>
            <a:off x="1576832" y="5527039"/>
            <a:ext cx="320294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glutDisplayFunc(display);  glutKeyboardFunc(key);  glutMainLoop();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25" name="Google Shape;325;p19"/>
          <p:cNvSpPr txBox="1"/>
          <p:nvPr/>
        </p:nvSpPr>
        <p:spPr>
          <a:xfrm>
            <a:off x="6936732" y="5426455"/>
            <a:ext cx="11709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500 x 500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6" name="Google Shape;326;p19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 extrusionOk="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9"/>
          <p:cNvSpPr txBox="1"/>
          <p:nvPr/>
        </p:nvSpPr>
        <p:spPr>
          <a:xfrm>
            <a:off x="1069344" y="6433064"/>
            <a:ext cx="14732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42716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OpenGL nədir?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66" name="Google Shape;66;p2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2"/>
          <p:cNvSpPr/>
          <p:nvPr/>
        </p:nvSpPr>
        <p:spPr>
          <a:xfrm>
            <a:off x="609600" y="3286036"/>
            <a:ext cx="891540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Qrafiklərin göstərilməsi üçün istifadə edilən tətbiqi proqramlaşdırma interfeysi.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Həndəsi və təsvir primitivlərindən ibarət yüksək keyfiyyətli rəngli şəkillər hazırlayır.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34" name="Google Shape;334;p20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20"/>
          <p:cNvSpPr txBox="1"/>
          <p:nvPr/>
        </p:nvSpPr>
        <p:spPr>
          <a:xfrm>
            <a:off x="1069339" y="1485392"/>
            <a:ext cx="4693285" cy="16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165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Nümunə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2213610" lvl="0" indent="0" algn="l" rtl="0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&lt;GL/glut.h&gt;  #include &lt;GL/gl.h&gt;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20"/>
          <p:cNvSpPr txBox="1">
            <a:spLocks noGrp="1"/>
          </p:cNvSpPr>
          <p:nvPr>
            <p:ph type="body" idx="1"/>
          </p:nvPr>
        </p:nvSpPr>
        <p:spPr>
          <a:xfrm>
            <a:off x="1069339" y="3385057"/>
            <a:ext cx="4409440" cy="308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main(int argc, char** argv)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329565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int mode = GLUT_RGB|GLUT_SINGLE;</a:t>
            </a:r>
            <a:endParaRPr/>
          </a:p>
          <a:p>
            <a:pPr marL="520065" marR="194945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glutInitDisplayMode(mode);  glutInitWindowSize(500,500);  glutCreateWindow(“Simple”);  </a:t>
            </a:r>
            <a:r>
              <a:rPr lang="en-US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init(); 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glutDisplayFunc(display);  glutKeyboardFunc(key);  glutMainLoop();</a:t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5562600" y="53721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 extrusionOk="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3"/>
                </a:lnTo>
                <a:lnTo>
                  <a:pt x="76200" y="32003"/>
                </a:lnTo>
                <a:close/>
              </a:path>
              <a:path w="762000" h="76200" extrusionOk="0">
                <a:moveTo>
                  <a:pt x="762000" y="44957"/>
                </a:moveTo>
                <a:lnTo>
                  <a:pt x="762000" y="32003"/>
                </a:lnTo>
                <a:lnTo>
                  <a:pt x="64008" y="32003"/>
                </a:lnTo>
                <a:lnTo>
                  <a:pt x="64008" y="44957"/>
                </a:lnTo>
                <a:lnTo>
                  <a:pt x="762000" y="44957"/>
                </a:lnTo>
                <a:close/>
              </a:path>
              <a:path w="762000" h="76200" extrusionOk="0">
                <a:moveTo>
                  <a:pt x="76200" y="76200"/>
                </a:moveTo>
                <a:lnTo>
                  <a:pt x="76200" y="44957"/>
                </a:lnTo>
                <a:lnTo>
                  <a:pt x="64008" y="44957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6479540" y="5257292"/>
            <a:ext cx="303149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6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Your OpenGL initialization  code (Optional)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 extrusionOk="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1069344" y="6433064"/>
            <a:ext cx="14732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47" name="Google Shape;347;p21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48" name="Google Shape;348;p21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21"/>
          <p:cNvSpPr txBox="1"/>
          <p:nvPr/>
        </p:nvSpPr>
        <p:spPr>
          <a:xfrm>
            <a:off x="1069339" y="1485392"/>
            <a:ext cx="4693285" cy="16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6165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Nümunə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2213610" lvl="0" indent="0" algn="l" rtl="0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&lt;GL/glut.h&gt;  #include &lt;GL/gl.h&gt;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1" name="Google Shape;351;p21"/>
          <p:cNvSpPr txBox="1">
            <a:spLocks noGrp="1"/>
          </p:cNvSpPr>
          <p:nvPr>
            <p:ph type="body" idx="1"/>
          </p:nvPr>
        </p:nvSpPr>
        <p:spPr>
          <a:xfrm>
            <a:off x="1069339" y="3385057"/>
            <a:ext cx="4409440" cy="308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Void main(int argc, char** argv)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{</a:t>
            </a:r>
            <a:endParaRPr/>
          </a:p>
          <a:p>
            <a:pPr marL="329565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int mode = GLUT_RGB|GLUT_SINGLE;</a:t>
            </a:r>
            <a:endParaRPr/>
          </a:p>
          <a:p>
            <a:pPr marL="520065" marR="194945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>
                <a:latin typeface="SimSun"/>
                <a:ea typeface="SimSun"/>
                <a:cs typeface="SimSun"/>
                <a:sym typeface="SimSun"/>
              </a:rPr>
              <a:t>glutInitDisplayMode(mode);  glutInitWindowSize(500,500);  glutCreateWindow(“Simple”);  init();  </a:t>
            </a:r>
            <a:r>
              <a:rPr lang="en-US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glutDisplayFunc(display);  </a:t>
            </a:r>
            <a:r>
              <a:rPr lang="en-US">
                <a:latin typeface="SimSun"/>
                <a:ea typeface="SimSun"/>
                <a:cs typeface="SimSun"/>
                <a:sym typeface="SimSun"/>
              </a:rPr>
              <a:t>glutKeyboardFunc(key);  glutMainLoop();</a:t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5638800" y="56769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 extrusionOk="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3"/>
                </a:lnTo>
                <a:lnTo>
                  <a:pt x="76200" y="32003"/>
                </a:lnTo>
                <a:close/>
              </a:path>
              <a:path w="762000" h="76200" extrusionOk="0">
                <a:moveTo>
                  <a:pt x="762000" y="44957"/>
                </a:moveTo>
                <a:lnTo>
                  <a:pt x="762000" y="32003"/>
                </a:lnTo>
                <a:lnTo>
                  <a:pt x="64008" y="32003"/>
                </a:lnTo>
                <a:lnTo>
                  <a:pt x="64008" y="44957"/>
                </a:lnTo>
                <a:lnTo>
                  <a:pt x="762000" y="44957"/>
                </a:lnTo>
                <a:close/>
              </a:path>
              <a:path w="762000" h="76200" extrusionOk="0">
                <a:moveTo>
                  <a:pt x="76200" y="76200"/>
                </a:moveTo>
                <a:lnTo>
                  <a:pt x="76200" y="44957"/>
                </a:lnTo>
                <a:lnTo>
                  <a:pt x="64008" y="44957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6631940" y="5594095"/>
            <a:ext cx="26396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Register your call back  functions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4" name="Google Shape;354;p21"/>
          <p:cNvSpPr/>
          <p:nvPr/>
        </p:nvSpPr>
        <p:spPr>
          <a:xfrm>
            <a:off x="457200" y="6331458"/>
            <a:ext cx="9144000" cy="984250"/>
          </a:xfrm>
          <a:custGeom>
            <a:avLst/>
            <a:gdLst/>
            <a:ahLst/>
            <a:cxnLst/>
            <a:rect l="l" t="t" r="r" b="b"/>
            <a:pathLst>
              <a:path w="9144000" h="984250" extrusionOk="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1069344" y="6433064"/>
            <a:ext cx="14732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/>
        </p:nvSpPr>
        <p:spPr>
          <a:xfrm>
            <a:off x="1686560" y="1485392"/>
            <a:ext cx="59334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Geri çağırış funksiyaları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1" name="Google Shape;361;p22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62" name="Google Shape;362;p22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63" name="Google Shape;363;p22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2"/>
          <p:cNvSpPr/>
          <p:nvPr/>
        </p:nvSpPr>
        <p:spPr>
          <a:xfrm>
            <a:off x="457200" y="3393947"/>
            <a:ext cx="9144000" cy="1959610"/>
          </a:xfrm>
          <a:custGeom>
            <a:avLst/>
            <a:gdLst/>
            <a:ahLst/>
            <a:cxnLst/>
            <a:rect l="l" t="t" r="r" b="b"/>
            <a:pathLst>
              <a:path w="9144000" h="1959610" extrusionOk="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59102"/>
                </a:lnTo>
                <a:lnTo>
                  <a:pt x="9144000" y="1959102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2"/>
          <p:cNvSpPr txBox="1"/>
          <p:nvPr/>
        </p:nvSpPr>
        <p:spPr>
          <a:xfrm>
            <a:off x="1297938" y="2621533"/>
            <a:ext cx="9141461" cy="345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13970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əsaslı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proqramların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əksəriyyəti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əməliyyata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əsasən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idarə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olunur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deməkdir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hadisə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baş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verənə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qədər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heç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etmə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sonra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əvvəlcədən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müəyyən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edilmiş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bəzi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funksiyaları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yerinə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yetir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55600" marR="1397000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Hadisələr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düyməyə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basmaq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siçan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düyməsini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basıb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buraxmaq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pəncərənin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ölçüsünü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dəyişmək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və</a:t>
            </a:r>
            <a:r>
              <a:rPr lang="en-US" sz="28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s.</a:t>
            </a:r>
            <a:endParaRPr sz="28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>
            <a:spLocks noGrp="1"/>
          </p:cNvSpPr>
          <p:nvPr>
            <p:ph type="title"/>
          </p:nvPr>
        </p:nvSpPr>
        <p:spPr>
          <a:xfrm>
            <a:off x="7698740" y="796543"/>
            <a:ext cx="131318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72" name="Google Shape;372;p23"/>
          <p:cNvGrpSpPr/>
          <p:nvPr/>
        </p:nvGrpSpPr>
        <p:grpSpPr>
          <a:xfrm>
            <a:off x="584454" y="1447800"/>
            <a:ext cx="8542782" cy="967866"/>
            <a:chOff x="584454" y="1447800"/>
            <a:chExt cx="8542782" cy="967866"/>
          </a:xfrm>
        </p:grpSpPr>
        <p:sp>
          <p:nvSpPr>
            <p:cNvPr id="373" name="Google Shape;373;p23"/>
            <p:cNvSpPr/>
            <p:nvPr/>
          </p:nvSpPr>
          <p:spPr>
            <a:xfrm>
              <a:off x="874776" y="155600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 extrusionOk="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4" name="Google Shape;374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57300" y="1556004"/>
              <a:ext cx="329184" cy="47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5" name="Google Shape;375;p23"/>
            <p:cNvSpPr/>
            <p:nvPr/>
          </p:nvSpPr>
          <p:spPr>
            <a:xfrm>
              <a:off x="998981" y="1978151"/>
              <a:ext cx="422275" cy="437515"/>
            </a:xfrm>
            <a:custGeom>
              <a:avLst/>
              <a:gdLst/>
              <a:ahLst/>
              <a:cxnLst/>
              <a:rect l="l" t="t" r="r" b="b"/>
              <a:pathLst>
                <a:path w="422275" h="437514" extrusionOk="0">
                  <a:moveTo>
                    <a:pt x="422148" y="437388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437388"/>
                  </a:lnTo>
                  <a:lnTo>
                    <a:pt x="422148" y="437388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6" name="Google Shape;376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4454" y="1905000"/>
              <a:ext cx="8542782" cy="5105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23"/>
            <p:cNvSpPr/>
            <p:nvPr/>
          </p:nvSpPr>
          <p:spPr>
            <a:xfrm>
              <a:off x="1219200" y="1447800"/>
              <a:ext cx="32384" cy="967740"/>
            </a:xfrm>
            <a:custGeom>
              <a:avLst/>
              <a:gdLst/>
              <a:ahLst/>
              <a:cxnLst/>
              <a:rect l="l" t="t" r="r" b="b"/>
              <a:pathLst>
                <a:path w="32384" h="967739" extrusionOk="0">
                  <a:moveTo>
                    <a:pt x="32004" y="967739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67739"/>
                  </a:lnTo>
                  <a:lnTo>
                    <a:pt x="32004" y="967739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8" name="Google Shape;378;p23"/>
          <p:cNvSpPr txBox="1"/>
          <p:nvPr/>
        </p:nvSpPr>
        <p:spPr>
          <a:xfrm>
            <a:off x="1686560" y="1586738"/>
            <a:ext cx="729424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glutDisplayFunc(</a:t>
            </a:r>
            <a:r>
              <a:rPr lang="en-US" sz="36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void (*func)(void) </a:t>
            </a:r>
            <a:r>
              <a:rPr lang="en-US" sz="36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 sz="3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79" name="Google Shape;379;p23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80" name="Google Shape;380;p23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23"/>
          <p:cNvGrpSpPr/>
          <p:nvPr/>
        </p:nvGrpSpPr>
        <p:grpSpPr>
          <a:xfrm>
            <a:off x="457200" y="3727703"/>
            <a:ext cx="9144000" cy="2604515"/>
            <a:chOff x="457200" y="3727703"/>
            <a:chExt cx="9144000" cy="2604515"/>
          </a:xfrm>
        </p:grpSpPr>
        <p:sp>
          <p:nvSpPr>
            <p:cNvPr id="383" name="Google Shape;383;p23"/>
            <p:cNvSpPr/>
            <p:nvPr/>
          </p:nvSpPr>
          <p:spPr>
            <a:xfrm>
              <a:off x="5334000" y="3727703"/>
              <a:ext cx="952500" cy="646430"/>
            </a:xfrm>
            <a:custGeom>
              <a:avLst/>
              <a:gdLst/>
              <a:ahLst/>
              <a:cxnLst/>
              <a:rect l="l" t="t" r="r" b="b"/>
              <a:pathLst>
                <a:path w="952500" h="646429" extrusionOk="0">
                  <a:moveTo>
                    <a:pt x="952500" y="615696"/>
                  </a:moveTo>
                  <a:lnTo>
                    <a:pt x="921258" y="615696"/>
                  </a:lnTo>
                  <a:lnTo>
                    <a:pt x="921258" y="6096"/>
                  </a:lnTo>
                  <a:lnTo>
                    <a:pt x="914400" y="6096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12954"/>
                  </a:lnTo>
                  <a:lnTo>
                    <a:pt x="908304" y="12954"/>
                  </a:lnTo>
                  <a:lnTo>
                    <a:pt x="908304" y="615696"/>
                  </a:lnTo>
                  <a:lnTo>
                    <a:pt x="876300" y="615696"/>
                  </a:lnTo>
                  <a:lnTo>
                    <a:pt x="891540" y="646176"/>
                  </a:lnTo>
                  <a:lnTo>
                    <a:pt x="908304" y="646176"/>
                  </a:lnTo>
                  <a:lnTo>
                    <a:pt x="921258" y="646176"/>
                  </a:lnTo>
                  <a:lnTo>
                    <a:pt x="937260" y="646176"/>
                  </a:lnTo>
                  <a:lnTo>
                    <a:pt x="952500" y="6156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5023104" y="4373879"/>
              <a:ext cx="4432935" cy="1958339"/>
            </a:xfrm>
            <a:custGeom>
              <a:avLst/>
              <a:gdLst/>
              <a:ahLst/>
              <a:cxnLst/>
              <a:rect l="l" t="t" r="r" b="b"/>
              <a:pathLst>
                <a:path w="4432934" h="1958339" extrusionOk="0">
                  <a:moveTo>
                    <a:pt x="4432554" y="39624"/>
                  </a:moveTo>
                  <a:lnTo>
                    <a:pt x="1228344" y="39624"/>
                  </a:lnTo>
                  <a:lnTo>
                    <a:pt x="1248156" y="0"/>
                  </a:lnTo>
                  <a:lnTo>
                    <a:pt x="1202436" y="0"/>
                  </a:lnTo>
                  <a:lnTo>
                    <a:pt x="1222248" y="39624"/>
                  </a:lnTo>
                  <a:lnTo>
                    <a:pt x="0" y="39624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12954" y="1958340"/>
                  </a:lnTo>
                  <a:lnTo>
                    <a:pt x="12954" y="979170"/>
                  </a:lnTo>
                  <a:lnTo>
                    <a:pt x="12941" y="52578"/>
                  </a:lnTo>
                  <a:lnTo>
                    <a:pt x="4419600" y="52578"/>
                  </a:lnTo>
                  <a:lnTo>
                    <a:pt x="4419600" y="979170"/>
                  </a:lnTo>
                  <a:lnTo>
                    <a:pt x="4419600" y="1958340"/>
                  </a:lnTo>
                  <a:lnTo>
                    <a:pt x="4432554" y="1958340"/>
                  </a:lnTo>
                  <a:lnTo>
                    <a:pt x="4432554" y="979170"/>
                  </a:lnTo>
                  <a:lnTo>
                    <a:pt x="4432554" y="396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3"/>
          <p:cNvSpPr txBox="1"/>
          <p:nvPr/>
        </p:nvSpPr>
        <p:spPr>
          <a:xfrm>
            <a:off x="764540" y="2623057"/>
            <a:ext cx="8608060" cy="187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main(int argc, char** argv)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646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520700" marR="0" lvl="0" indent="0" algn="l" rtl="0">
              <a:lnSpc>
                <a:spcPct val="100000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glutDisplayFunc(display);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520065" marR="0" lvl="0" indent="0" algn="l" rtl="0">
              <a:lnSpc>
                <a:spcPct val="1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…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12700" marR="0" lvl="0" indent="0" algn="l" rtl="0">
              <a:lnSpc>
                <a:spcPct val="118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7" name="Google Shape;387;p23"/>
          <p:cNvSpPr/>
          <p:nvPr/>
        </p:nvSpPr>
        <p:spPr>
          <a:xfrm>
            <a:off x="5023103" y="6332220"/>
            <a:ext cx="4432935" cy="761365"/>
          </a:xfrm>
          <a:custGeom>
            <a:avLst/>
            <a:gdLst/>
            <a:ahLst/>
            <a:cxnLst/>
            <a:rect l="l" t="t" r="r" b="b"/>
            <a:pathLst>
              <a:path w="4432934" h="761365" extrusionOk="0">
                <a:moveTo>
                  <a:pt x="12954" y="748284"/>
                </a:moveTo>
                <a:lnTo>
                  <a:pt x="12954" y="0"/>
                </a:lnTo>
                <a:lnTo>
                  <a:pt x="0" y="0"/>
                </a:lnTo>
                <a:lnTo>
                  <a:pt x="0" y="761238"/>
                </a:lnTo>
                <a:lnTo>
                  <a:pt x="6096" y="761238"/>
                </a:lnTo>
                <a:lnTo>
                  <a:pt x="6096" y="748284"/>
                </a:lnTo>
                <a:lnTo>
                  <a:pt x="12954" y="748284"/>
                </a:lnTo>
                <a:close/>
              </a:path>
              <a:path w="4432934" h="761365" extrusionOk="0">
                <a:moveTo>
                  <a:pt x="4425695" y="748284"/>
                </a:moveTo>
                <a:lnTo>
                  <a:pt x="6096" y="748284"/>
                </a:lnTo>
                <a:lnTo>
                  <a:pt x="12954" y="754380"/>
                </a:lnTo>
                <a:lnTo>
                  <a:pt x="12954" y="761238"/>
                </a:lnTo>
                <a:lnTo>
                  <a:pt x="4419599" y="761238"/>
                </a:lnTo>
                <a:lnTo>
                  <a:pt x="4419599" y="754380"/>
                </a:lnTo>
                <a:lnTo>
                  <a:pt x="4425695" y="748284"/>
                </a:lnTo>
                <a:close/>
              </a:path>
              <a:path w="4432934" h="761365" extrusionOk="0">
                <a:moveTo>
                  <a:pt x="12954" y="761238"/>
                </a:moveTo>
                <a:lnTo>
                  <a:pt x="12954" y="754380"/>
                </a:lnTo>
                <a:lnTo>
                  <a:pt x="6096" y="748284"/>
                </a:lnTo>
                <a:lnTo>
                  <a:pt x="6096" y="761238"/>
                </a:lnTo>
                <a:lnTo>
                  <a:pt x="12954" y="761238"/>
                </a:lnTo>
                <a:close/>
              </a:path>
              <a:path w="4432934" h="761365" extrusionOk="0">
                <a:moveTo>
                  <a:pt x="4432553" y="761238"/>
                </a:moveTo>
                <a:lnTo>
                  <a:pt x="4432553" y="0"/>
                </a:lnTo>
                <a:lnTo>
                  <a:pt x="4419599" y="0"/>
                </a:lnTo>
                <a:lnTo>
                  <a:pt x="4419599" y="748284"/>
                </a:lnTo>
                <a:lnTo>
                  <a:pt x="4425695" y="748284"/>
                </a:lnTo>
                <a:lnTo>
                  <a:pt x="4425695" y="761238"/>
                </a:lnTo>
                <a:lnTo>
                  <a:pt x="4432553" y="761238"/>
                </a:lnTo>
                <a:close/>
              </a:path>
              <a:path w="4432934" h="761365" extrusionOk="0">
                <a:moveTo>
                  <a:pt x="4425695" y="761238"/>
                </a:moveTo>
                <a:lnTo>
                  <a:pt x="4425695" y="748284"/>
                </a:lnTo>
                <a:lnTo>
                  <a:pt x="4419599" y="754380"/>
                </a:lnTo>
                <a:lnTo>
                  <a:pt x="4419599" y="761238"/>
                </a:lnTo>
                <a:lnTo>
                  <a:pt x="4425695" y="7612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5184140" y="5019547"/>
            <a:ext cx="379666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display() – təmin etdiyiniz funksiya.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Çağırılacaq pəncərədəki piksellərin yenilənməsi lazım olduqda rəsm funksiyası çağırışlarını ehtiva edir 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/>
          <p:nvPr/>
        </p:nvSpPr>
        <p:spPr>
          <a:xfrm>
            <a:off x="1686560" y="1485392"/>
            <a:ext cx="318960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Event Queue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395" name="Google Shape;395;p24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396" name="Google Shape;396;p24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8" name="Google Shape;398;p24"/>
          <p:cNvSpPr txBox="1"/>
          <p:nvPr/>
        </p:nvSpPr>
        <p:spPr>
          <a:xfrm>
            <a:off x="2669539" y="2851657"/>
            <a:ext cx="142303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 queue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9" name="Google Shape;399;p24"/>
          <p:cNvSpPr/>
          <p:nvPr/>
        </p:nvSpPr>
        <p:spPr>
          <a:xfrm>
            <a:off x="5257800" y="2737866"/>
            <a:ext cx="1146175" cy="615315"/>
          </a:xfrm>
          <a:custGeom>
            <a:avLst/>
            <a:gdLst/>
            <a:ahLst/>
            <a:cxnLst/>
            <a:rect l="l" t="t" r="r" b="b"/>
            <a:pathLst>
              <a:path w="1146175" h="615314" extrusionOk="0">
                <a:moveTo>
                  <a:pt x="64496" y="573932"/>
                </a:moveTo>
                <a:lnTo>
                  <a:pt x="49530" y="545591"/>
                </a:lnTo>
                <a:lnTo>
                  <a:pt x="0" y="614933"/>
                </a:lnTo>
                <a:lnTo>
                  <a:pt x="53340" y="613981"/>
                </a:lnTo>
                <a:lnTo>
                  <a:pt x="53340" y="579881"/>
                </a:lnTo>
                <a:lnTo>
                  <a:pt x="64496" y="573932"/>
                </a:lnTo>
                <a:close/>
              </a:path>
              <a:path w="1146175" h="615314" extrusionOk="0">
                <a:moveTo>
                  <a:pt x="70543" y="585384"/>
                </a:moveTo>
                <a:lnTo>
                  <a:pt x="64496" y="573932"/>
                </a:lnTo>
                <a:lnTo>
                  <a:pt x="53340" y="579881"/>
                </a:lnTo>
                <a:lnTo>
                  <a:pt x="59436" y="591311"/>
                </a:lnTo>
                <a:lnTo>
                  <a:pt x="70543" y="585384"/>
                </a:lnTo>
                <a:close/>
              </a:path>
              <a:path w="1146175" h="615314" extrusionOk="0">
                <a:moveTo>
                  <a:pt x="85344" y="613409"/>
                </a:moveTo>
                <a:lnTo>
                  <a:pt x="70543" y="585384"/>
                </a:lnTo>
                <a:lnTo>
                  <a:pt x="59436" y="591311"/>
                </a:lnTo>
                <a:lnTo>
                  <a:pt x="53340" y="579881"/>
                </a:lnTo>
                <a:lnTo>
                  <a:pt x="53340" y="613981"/>
                </a:lnTo>
                <a:lnTo>
                  <a:pt x="85344" y="613409"/>
                </a:lnTo>
                <a:close/>
              </a:path>
              <a:path w="1146175" h="615314" extrusionOk="0">
                <a:moveTo>
                  <a:pt x="1146048" y="11429"/>
                </a:moveTo>
                <a:lnTo>
                  <a:pt x="1140714" y="0"/>
                </a:lnTo>
                <a:lnTo>
                  <a:pt x="64496" y="573932"/>
                </a:lnTo>
                <a:lnTo>
                  <a:pt x="70543" y="585384"/>
                </a:lnTo>
                <a:lnTo>
                  <a:pt x="1146048" y="114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5257800" y="3543300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 extrusionOk="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3"/>
                </a:lnTo>
                <a:lnTo>
                  <a:pt x="76200" y="32003"/>
                </a:lnTo>
                <a:close/>
              </a:path>
              <a:path w="1143000" h="76200" extrusionOk="0">
                <a:moveTo>
                  <a:pt x="1143000" y="44957"/>
                </a:moveTo>
                <a:lnTo>
                  <a:pt x="1143000" y="32003"/>
                </a:lnTo>
                <a:lnTo>
                  <a:pt x="64008" y="32003"/>
                </a:lnTo>
                <a:lnTo>
                  <a:pt x="64008" y="44957"/>
                </a:lnTo>
                <a:lnTo>
                  <a:pt x="1143000" y="44957"/>
                </a:lnTo>
                <a:close/>
              </a:path>
              <a:path w="1143000" h="76200" extrusionOk="0">
                <a:moveTo>
                  <a:pt x="76200" y="76200"/>
                </a:moveTo>
                <a:lnTo>
                  <a:pt x="76200" y="44957"/>
                </a:lnTo>
                <a:lnTo>
                  <a:pt x="64008" y="44957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2667000" y="3422903"/>
            <a:ext cx="3660775" cy="927100"/>
          </a:xfrm>
          <a:custGeom>
            <a:avLst/>
            <a:gdLst/>
            <a:ahLst/>
            <a:cxnLst/>
            <a:rect l="l" t="t" r="r" b="b"/>
            <a:pathLst>
              <a:path w="3660775" h="927100" extrusionOk="0">
                <a:moveTo>
                  <a:pt x="2362200" y="0"/>
                </a:moveTo>
                <a:lnTo>
                  <a:pt x="2163318" y="0"/>
                </a:lnTo>
                <a:lnTo>
                  <a:pt x="2163318" y="12954"/>
                </a:lnTo>
                <a:lnTo>
                  <a:pt x="2163318" y="457200"/>
                </a:lnTo>
                <a:lnTo>
                  <a:pt x="2121408" y="457200"/>
                </a:lnTo>
                <a:lnTo>
                  <a:pt x="2031492" y="457200"/>
                </a:lnTo>
                <a:lnTo>
                  <a:pt x="2031492" y="12954"/>
                </a:lnTo>
                <a:lnTo>
                  <a:pt x="2121408" y="12954"/>
                </a:lnTo>
                <a:lnTo>
                  <a:pt x="2163318" y="12954"/>
                </a:lnTo>
                <a:lnTo>
                  <a:pt x="2163318" y="0"/>
                </a:lnTo>
                <a:lnTo>
                  <a:pt x="2121408" y="0"/>
                </a:lnTo>
                <a:lnTo>
                  <a:pt x="2018538" y="12"/>
                </a:lnTo>
                <a:lnTo>
                  <a:pt x="2018538" y="12954"/>
                </a:lnTo>
                <a:lnTo>
                  <a:pt x="2018538" y="457200"/>
                </a:lnTo>
                <a:lnTo>
                  <a:pt x="1838706" y="457200"/>
                </a:lnTo>
                <a:lnTo>
                  <a:pt x="1838706" y="12954"/>
                </a:lnTo>
                <a:lnTo>
                  <a:pt x="2018538" y="12954"/>
                </a:lnTo>
                <a:lnTo>
                  <a:pt x="2018538" y="12"/>
                </a:lnTo>
                <a:lnTo>
                  <a:pt x="1825752" y="12"/>
                </a:lnTo>
                <a:lnTo>
                  <a:pt x="1825752" y="12954"/>
                </a:lnTo>
                <a:lnTo>
                  <a:pt x="1825752" y="457200"/>
                </a:lnTo>
                <a:lnTo>
                  <a:pt x="1645907" y="457200"/>
                </a:lnTo>
                <a:lnTo>
                  <a:pt x="1645907" y="12954"/>
                </a:lnTo>
                <a:lnTo>
                  <a:pt x="1825752" y="12954"/>
                </a:lnTo>
                <a:lnTo>
                  <a:pt x="1825752" y="12"/>
                </a:lnTo>
                <a:lnTo>
                  <a:pt x="1632966" y="12"/>
                </a:lnTo>
                <a:lnTo>
                  <a:pt x="1632966" y="12954"/>
                </a:lnTo>
                <a:lnTo>
                  <a:pt x="1632966" y="457200"/>
                </a:lnTo>
                <a:lnTo>
                  <a:pt x="1453121" y="457200"/>
                </a:lnTo>
                <a:lnTo>
                  <a:pt x="1453121" y="12954"/>
                </a:lnTo>
                <a:lnTo>
                  <a:pt x="1632966" y="12954"/>
                </a:lnTo>
                <a:lnTo>
                  <a:pt x="1632966" y="12"/>
                </a:lnTo>
                <a:lnTo>
                  <a:pt x="1440180" y="12"/>
                </a:lnTo>
                <a:lnTo>
                  <a:pt x="1440180" y="12954"/>
                </a:lnTo>
                <a:lnTo>
                  <a:pt x="1440180" y="457200"/>
                </a:lnTo>
                <a:lnTo>
                  <a:pt x="1260348" y="457200"/>
                </a:lnTo>
                <a:lnTo>
                  <a:pt x="1260348" y="12954"/>
                </a:lnTo>
                <a:lnTo>
                  <a:pt x="1440180" y="12954"/>
                </a:lnTo>
                <a:lnTo>
                  <a:pt x="1440180" y="12"/>
                </a:lnTo>
                <a:lnTo>
                  <a:pt x="1247394" y="12"/>
                </a:lnTo>
                <a:lnTo>
                  <a:pt x="1247394" y="12954"/>
                </a:lnTo>
                <a:lnTo>
                  <a:pt x="1247394" y="457200"/>
                </a:lnTo>
                <a:lnTo>
                  <a:pt x="1067562" y="457200"/>
                </a:lnTo>
                <a:lnTo>
                  <a:pt x="1067562" y="12954"/>
                </a:lnTo>
                <a:lnTo>
                  <a:pt x="1247394" y="12954"/>
                </a:lnTo>
                <a:lnTo>
                  <a:pt x="1247394" y="12"/>
                </a:lnTo>
                <a:lnTo>
                  <a:pt x="1054608" y="12"/>
                </a:lnTo>
                <a:lnTo>
                  <a:pt x="1054608" y="12954"/>
                </a:lnTo>
                <a:lnTo>
                  <a:pt x="1054608" y="457200"/>
                </a:lnTo>
                <a:lnTo>
                  <a:pt x="874776" y="457200"/>
                </a:lnTo>
                <a:lnTo>
                  <a:pt x="874776" y="12954"/>
                </a:lnTo>
                <a:lnTo>
                  <a:pt x="1054608" y="12954"/>
                </a:lnTo>
                <a:lnTo>
                  <a:pt x="1054608" y="12"/>
                </a:lnTo>
                <a:lnTo>
                  <a:pt x="861822" y="12"/>
                </a:lnTo>
                <a:lnTo>
                  <a:pt x="861822" y="12954"/>
                </a:lnTo>
                <a:lnTo>
                  <a:pt x="861822" y="457200"/>
                </a:lnTo>
                <a:lnTo>
                  <a:pt x="681990" y="457200"/>
                </a:lnTo>
                <a:lnTo>
                  <a:pt x="681990" y="12954"/>
                </a:lnTo>
                <a:lnTo>
                  <a:pt x="861822" y="12954"/>
                </a:lnTo>
                <a:lnTo>
                  <a:pt x="861822" y="12"/>
                </a:lnTo>
                <a:lnTo>
                  <a:pt x="669036" y="12"/>
                </a:lnTo>
                <a:lnTo>
                  <a:pt x="669036" y="12954"/>
                </a:lnTo>
                <a:lnTo>
                  <a:pt x="669036" y="457200"/>
                </a:lnTo>
                <a:lnTo>
                  <a:pt x="488429" y="457200"/>
                </a:lnTo>
                <a:lnTo>
                  <a:pt x="488429" y="12954"/>
                </a:lnTo>
                <a:lnTo>
                  <a:pt x="669036" y="12954"/>
                </a:lnTo>
                <a:lnTo>
                  <a:pt x="669036" y="12"/>
                </a:lnTo>
                <a:lnTo>
                  <a:pt x="476250" y="12"/>
                </a:lnTo>
                <a:lnTo>
                  <a:pt x="476250" y="12954"/>
                </a:lnTo>
                <a:lnTo>
                  <a:pt x="476250" y="457200"/>
                </a:lnTo>
                <a:lnTo>
                  <a:pt x="247650" y="457200"/>
                </a:lnTo>
                <a:lnTo>
                  <a:pt x="247650" y="12954"/>
                </a:lnTo>
                <a:lnTo>
                  <a:pt x="476250" y="12954"/>
                </a:lnTo>
                <a:lnTo>
                  <a:pt x="476250" y="12"/>
                </a:lnTo>
                <a:lnTo>
                  <a:pt x="241554" y="12"/>
                </a:lnTo>
                <a:lnTo>
                  <a:pt x="0" y="0"/>
                </a:lnTo>
                <a:lnTo>
                  <a:pt x="0" y="12954"/>
                </a:lnTo>
                <a:lnTo>
                  <a:pt x="234696" y="12954"/>
                </a:lnTo>
                <a:lnTo>
                  <a:pt x="234696" y="457200"/>
                </a:lnTo>
                <a:lnTo>
                  <a:pt x="0" y="457200"/>
                </a:lnTo>
                <a:lnTo>
                  <a:pt x="0" y="470154"/>
                </a:lnTo>
                <a:lnTo>
                  <a:pt x="234696" y="470154"/>
                </a:lnTo>
                <a:lnTo>
                  <a:pt x="241554" y="470154"/>
                </a:lnTo>
                <a:lnTo>
                  <a:pt x="2362200" y="470154"/>
                </a:lnTo>
                <a:lnTo>
                  <a:pt x="2362200" y="457200"/>
                </a:lnTo>
                <a:lnTo>
                  <a:pt x="2176272" y="457200"/>
                </a:lnTo>
                <a:lnTo>
                  <a:pt x="2176272" y="12954"/>
                </a:lnTo>
                <a:lnTo>
                  <a:pt x="2362200" y="12954"/>
                </a:lnTo>
                <a:lnTo>
                  <a:pt x="2362200" y="0"/>
                </a:lnTo>
                <a:close/>
              </a:path>
              <a:path w="3660775" h="927100" extrusionOk="0">
                <a:moveTo>
                  <a:pt x="3660648" y="915162"/>
                </a:moveTo>
                <a:lnTo>
                  <a:pt x="2662212" y="415582"/>
                </a:lnTo>
                <a:lnTo>
                  <a:pt x="2676144" y="387096"/>
                </a:lnTo>
                <a:lnTo>
                  <a:pt x="2590800" y="387096"/>
                </a:lnTo>
                <a:lnTo>
                  <a:pt x="2642616" y="455676"/>
                </a:lnTo>
                <a:lnTo>
                  <a:pt x="2644902" y="451002"/>
                </a:lnTo>
                <a:lnTo>
                  <a:pt x="2656535" y="427215"/>
                </a:lnTo>
                <a:lnTo>
                  <a:pt x="3655314" y="926592"/>
                </a:lnTo>
                <a:lnTo>
                  <a:pt x="3660648" y="9151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"/>
          <p:cNvSpPr txBox="1"/>
          <p:nvPr/>
        </p:nvSpPr>
        <p:spPr>
          <a:xfrm>
            <a:off x="6615936" y="2427223"/>
            <a:ext cx="1277620" cy="130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Keyboard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413384" lvl="0" indent="0" algn="ctr" rtl="0">
              <a:lnSpc>
                <a:spcPct val="117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376555" lvl="0" indent="0" algn="ctr" rtl="0">
              <a:lnSpc>
                <a:spcPct val="100000"/>
              </a:lnSpc>
              <a:spcBef>
                <a:spcPts val="1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Mouse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3" name="Google Shape;403;p24"/>
          <p:cNvSpPr txBox="1"/>
          <p:nvPr/>
        </p:nvSpPr>
        <p:spPr>
          <a:xfrm>
            <a:off x="6615936" y="4103623"/>
            <a:ext cx="109982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404" name="Google Shape;404;p24"/>
          <p:cNvGrpSpPr/>
          <p:nvPr/>
        </p:nvGrpSpPr>
        <p:grpSpPr>
          <a:xfrm>
            <a:off x="457200" y="3880865"/>
            <a:ext cx="9144000" cy="1472692"/>
            <a:chOff x="457200" y="3880865"/>
            <a:chExt cx="9144000" cy="1472692"/>
          </a:xfrm>
        </p:grpSpPr>
        <p:sp>
          <p:nvSpPr>
            <p:cNvPr id="405" name="Google Shape;405;p24"/>
            <p:cNvSpPr/>
            <p:nvPr/>
          </p:nvSpPr>
          <p:spPr>
            <a:xfrm>
              <a:off x="2254758" y="3880865"/>
              <a:ext cx="1628139" cy="493395"/>
            </a:xfrm>
            <a:custGeom>
              <a:avLst/>
              <a:gdLst/>
              <a:ahLst/>
              <a:cxnLst/>
              <a:rect l="l" t="t" r="r" b="b"/>
              <a:pathLst>
                <a:path w="1628139" h="493395" extrusionOk="0">
                  <a:moveTo>
                    <a:pt x="30480" y="422910"/>
                  </a:moveTo>
                  <a:lnTo>
                    <a:pt x="18288" y="418338"/>
                  </a:lnTo>
                  <a:lnTo>
                    <a:pt x="0" y="465582"/>
                  </a:lnTo>
                  <a:lnTo>
                    <a:pt x="12192" y="470154"/>
                  </a:lnTo>
                  <a:lnTo>
                    <a:pt x="30480" y="422910"/>
                  </a:lnTo>
                  <a:close/>
                </a:path>
                <a:path w="1628139" h="493395" extrusionOk="0">
                  <a:moveTo>
                    <a:pt x="62484" y="339852"/>
                  </a:moveTo>
                  <a:lnTo>
                    <a:pt x="50292" y="335280"/>
                  </a:lnTo>
                  <a:lnTo>
                    <a:pt x="32004" y="382524"/>
                  </a:lnTo>
                  <a:lnTo>
                    <a:pt x="44196" y="387096"/>
                  </a:lnTo>
                  <a:lnTo>
                    <a:pt x="62484" y="339852"/>
                  </a:lnTo>
                  <a:close/>
                </a:path>
                <a:path w="1628139" h="493395" extrusionOk="0">
                  <a:moveTo>
                    <a:pt x="94488" y="256794"/>
                  </a:moveTo>
                  <a:lnTo>
                    <a:pt x="82296" y="252222"/>
                  </a:lnTo>
                  <a:lnTo>
                    <a:pt x="64008" y="299466"/>
                  </a:lnTo>
                  <a:lnTo>
                    <a:pt x="76200" y="304038"/>
                  </a:lnTo>
                  <a:lnTo>
                    <a:pt x="94488" y="256794"/>
                  </a:lnTo>
                  <a:close/>
                </a:path>
                <a:path w="1628139" h="493395" extrusionOk="0">
                  <a:moveTo>
                    <a:pt x="125730" y="173736"/>
                  </a:moveTo>
                  <a:lnTo>
                    <a:pt x="114300" y="169164"/>
                  </a:lnTo>
                  <a:lnTo>
                    <a:pt x="96012" y="216408"/>
                  </a:lnTo>
                  <a:lnTo>
                    <a:pt x="108204" y="220980"/>
                  </a:lnTo>
                  <a:lnTo>
                    <a:pt x="125730" y="173736"/>
                  </a:lnTo>
                  <a:close/>
                </a:path>
                <a:path w="1628139" h="493395" extrusionOk="0">
                  <a:moveTo>
                    <a:pt x="157734" y="90678"/>
                  </a:moveTo>
                  <a:lnTo>
                    <a:pt x="146304" y="86106"/>
                  </a:lnTo>
                  <a:lnTo>
                    <a:pt x="128016" y="134112"/>
                  </a:lnTo>
                  <a:lnTo>
                    <a:pt x="139446" y="138684"/>
                  </a:lnTo>
                  <a:lnTo>
                    <a:pt x="157734" y="90678"/>
                  </a:lnTo>
                  <a:close/>
                </a:path>
                <a:path w="1628139" h="493395" extrusionOk="0">
                  <a:moveTo>
                    <a:pt x="233934" y="16002"/>
                  </a:moveTo>
                  <a:lnTo>
                    <a:pt x="185928" y="0"/>
                  </a:lnTo>
                  <a:lnTo>
                    <a:pt x="184124" y="5384"/>
                  </a:lnTo>
                  <a:lnTo>
                    <a:pt x="178308" y="3048"/>
                  </a:lnTo>
                  <a:lnTo>
                    <a:pt x="160020" y="51054"/>
                  </a:lnTo>
                  <a:lnTo>
                    <a:pt x="171450" y="55626"/>
                  </a:lnTo>
                  <a:lnTo>
                    <a:pt x="186029" y="17335"/>
                  </a:lnTo>
                  <a:lnTo>
                    <a:pt x="214122" y="47244"/>
                  </a:lnTo>
                  <a:lnTo>
                    <a:pt x="223266" y="38862"/>
                  </a:lnTo>
                  <a:lnTo>
                    <a:pt x="205600" y="19634"/>
                  </a:lnTo>
                  <a:lnTo>
                    <a:pt x="230124" y="28194"/>
                  </a:lnTo>
                  <a:lnTo>
                    <a:pt x="233934" y="16002"/>
                  </a:lnTo>
                  <a:close/>
                </a:path>
                <a:path w="1628139" h="493395" extrusionOk="0">
                  <a:moveTo>
                    <a:pt x="283464" y="104394"/>
                  </a:moveTo>
                  <a:lnTo>
                    <a:pt x="249174" y="67056"/>
                  </a:lnTo>
                  <a:lnTo>
                    <a:pt x="239268" y="75438"/>
                  </a:lnTo>
                  <a:lnTo>
                    <a:pt x="274320" y="112776"/>
                  </a:lnTo>
                  <a:lnTo>
                    <a:pt x="283464" y="104394"/>
                  </a:lnTo>
                  <a:close/>
                </a:path>
                <a:path w="1628139" h="493395" extrusionOk="0">
                  <a:moveTo>
                    <a:pt x="318516" y="44958"/>
                  </a:moveTo>
                  <a:lnTo>
                    <a:pt x="270510" y="28194"/>
                  </a:lnTo>
                  <a:lnTo>
                    <a:pt x="265938" y="40386"/>
                  </a:lnTo>
                  <a:lnTo>
                    <a:pt x="313944" y="57150"/>
                  </a:lnTo>
                  <a:lnTo>
                    <a:pt x="318516" y="44958"/>
                  </a:lnTo>
                  <a:close/>
                </a:path>
                <a:path w="1628139" h="493395" extrusionOk="0">
                  <a:moveTo>
                    <a:pt x="343662" y="169164"/>
                  </a:moveTo>
                  <a:lnTo>
                    <a:pt x="309372" y="131826"/>
                  </a:lnTo>
                  <a:lnTo>
                    <a:pt x="300228" y="140970"/>
                  </a:lnTo>
                  <a:lnTo>
                    <a:pt x="334518" y="178308"/>
                  </a:lnTo>
                  <a:lnTo>
                    <a:pt x="343662" y="169164"/>
                  </a:lnTo>
                  <a:close/>
                </a:path>
                <a:path w="1628139" h="493395" extrusionOk="0">
                  <a:moveTo>
                    <a:pt x="402336" y="73914"/>
                  </a:moveTo>
                  <a:lnTo>
                    <a:pt x="354330" y="57150"/>
                  </a:lnTo>
                  <a:lnTo>
                    <a:pt x="350520" y="69342"/>
                  </a:lnTo>
                  <a:lnTo>
                    <a:pt x="398526" y="85344"/>
                  </a:lnTo>
                  <a:lnTo>
                    <a:pt x="402336" y="73914"/>
                  </a:lnTo>
                  <a:close/>
                </a:path>
                <a:path w="1628139" h="493395" extrusionOk="0">
                  <a:moveTo>
                    <a:pt x="403860" y="234696"/>
                  </a:moveTo>
                  <a:lnTo>
                    <a:pt x="369570" y="197358"/>
                  </a:lnTo>
                  <a:lnTo>
                    <a:pt x="360426" y="205740"/>
                  </a:lnTo>
                  <a:lnTo>
                    <a:pt x="394716" y="243078"/>
                  </a:lnTo>
                  <a:lnTo>
                    <a:pt x="403860" y="234696"/>
                  </a:lnTo>
                  <a:close/>
                </a:path>
                <a:path w="1628139" h="493395" extrusionOk="0">
                  <a:moveTo>
                    <a:pt x="464058" y="300228"/>
                  </a:moveTo>
                  <a:lnTo>
                    <a:pt x="429768" y="262890"/>
                  </a:lnTo>
                  <a:lnTo>
                    <a:pt x="420624" y="271272"/>
                  </a:lnTo>
                  <a:lnTo>
                    <a:pt x="454914" y="308610"/>
                  </a:lnTo>
                  <a:lnTo>
                    <a:pt x="464058" y="300228"/>
                  </a:lnTo>
                  <a:close/>
                </a:path>
                <a:path w="1628139" h="493395" extrusionOk="0">
                  <a:moveTo>
                    <a:pt x="486156" y="102108"/>
                  </a:moveTo>
                  <a:lnTo>
                    <a:pt x="438150" y="86106"/>
                  </a:lnTo>
                  <a:lnTo>
                    <a:pt x="434340" y="98298"/>
                  </a:lnTo>
                  <a:lnTo>
                    <a:pt x="482346" y="114300"/>
                  </a:lnTo>
                  <a:lnTo>
                    <a:pt x="486156" y="102108"/>
                  </a:lnTo>
                  <a:close/>
                </a:path>
                <a:path w="1628139" h="493395" extrusionOk="0">
                  <a:moveTo>
                    <a:pt x="524256" y="364998"/>
                  </a:moveTo>
                  <a:lnTo>
                    <a:pt x="489966" y="327660"/>
                  </a:lnTo>
                  <a:lnTo>
                    <a:pt x="480822" y="336804"/>
                  </a:lnTo>
                  <a:lnTo>
                    <a:pt x="515112" y="374142"/>
                  </a:lnTo>
                  <a:lnTo>
                    <a:pt x="524256" y="364998"/>
                  </a:lnTo>
                  <a:close/>
                </a:path>
                <a:path w="1628139" h="493395" extrusionOk="0">
                  <a:moveTo>
                    <a:pt x="570738" y="131064"/>
                  </a:moveTo>
                  <a:lnTo>
                    <a:pt x="522732" y="115062"/>
                  </a:lnTo>
                  <a:lnTo>
                    <a:pt x="518160" y="126492"/>
                  </a:lnTo>
                  <a:lnTo>
                    <a:pt x="566166" y="143256"/>
                  </a:lnTo>
                  <a:lnTo>
                    <a:pt x="570738" y="131064"/>
                  </a:lnTo>
                  <a:close/>
                </a:path>
                <a:path w="1628139" h="493395" extrusionOk="0">
                  <a:moveTo>
                    <a:pt x="585216" y="430530"/>
                  </a:moveTo>
                  <a:lnTo>
                    <a:pt x="550164" y="393192"/>
                  </a:lnTo>
                  <a:lnTo>
                    <a:pt x="541020" y="401574"/>
                  </a:lnTo>
                  <a:lnTo>
                    <a:pt x="575310" y="438912"/>
                  </a:lnTo>
                  <a:lnTo>
                    <a:pt x="585216" y="430530"/>
                  </a:lnTo>
                  <a:close/>
                </a:path>
                <a:path w="1628139" h="493395" extrusionOk="0">
                  <a:moveTo>
                    <a:pt x="642607" y="493014"/>
                  </a:moveTo>
                  <a:lnTo>
                    <a:pt x="611124" y="458724"/>
                  </a:lnTo>
                  <a:lnTo>
                    <a:pt x="601218" y="467106"/>
                  </a:lnTo>
                  <a:lnTo>
                    <a:pt x="625005" y="493014"/>
                  </a:lnTo>
                  <a:lnTo>
                    <a:pt x="642607" y="493014"/>
                  </a:lnTo>
                  <a:close/>
                </a:path>
                <a:path w="1628139" h="493395" extrusionOk="0">
                  <a:moveTo>
                    <a:pt x="654558" y="160020"/>
                  </a:moveTo>
                  <a:lnTo>
                    <a:pt x="606552" y="143256"/>
                  </a:lnTo>
                  <a:lnTo>
                    <a:pt x="602742" y="155448"/>
                  </a:lnTo>
                  <a:lnTo>
                    <a:pt x="650748" y="172212"/>
                  </a:lnTo>
                  <a:lnTo>
                    <a:pt x="654558" y="160020"/>
                  </a:lnTo>
                  <a:close/>
                </a:path>
                <a:path w="1628139" h="493395" extrusionOk="0">
                  <a:moveTo>
                    <a:pt x="739140" y="188976"/>
                  </a:moveTo>
                  <a:lnTo>
                    <a:pt x="690372" y="172212"/>
                  </a:lnTo>
                  <a:lnTo>
                    <a:pt x="686562" y="184404"/>
                  </a:lnTo>
                  <a:lnTo>
                    <a:pt x="734568" y="201168"/>
                  </a:lnTo>
                  <a:lnTo>
                    <a:pt x="739140" y="188976"/>
                  </a:lnTo>
                  <a:close/>
                </a:path>
                <a:path w="1628139" h="493395" extrusionOk="0">
                  <a:moveTo>
                    <a:pt x="822960" y="217932"/>
                  </a:moveTo>
                  <a:lnTo>
                    <a:pt x="774954" y="201168"/>
                  </a:lnTo>
                  <a:lnTo>
                    <a:pt x="770382" y="213360"/>
                  </a:lnTo>
                  <a:lnTo>
                    <a:pt x="819150" y="229362"/>
                  </a:lnTo>
                  <a:lnTo>
                    <a:pt x="822960" y="217932"/>
                  </a:lnTo>
                  <a:close/>
                </a:path>
                <a:path w="1628139" h="493395" extrusionOk="0">
                  <a:moveTo>
                    <a:pt x="906780" y="246126"/>
                  </a:moveTo>
                  <a:lnTo>
                    <a:pt x="858774" y="230124"/>
                  </a:lnTo>
                  <a:lnTo>
                    <a:pt x="854964" y="241554"/>
                  </a:lnTo>
                  <a:lnTo>
                    <a:pt x="902970" y="258318"/>
                  </a:lnTo>
                  <a:lnTo>
                    <a:pt x="906780" y="246126"/>
                  </a:lnTo>
                  <a:close/>
                </a:path>
                <a:path w="1628139" h="493395" extrusionOk="0">
                  <a:moveTo>
                    <a:pt x="991362" y="275082"/>
                  </a:moveTo>
                  <a:lnTo>
                    <a:pt x="943356" y="258318"/>
                  </a:lnTo>
                  <a:lnTo>
                    <a:pt x="938784" y="270510"/>
                  </a:lnTo>
                  <a:lnTo>
                    <a:pt x="986790" y="287274"/>
                  </a:lnTo>
                  <a:lnTo>
                    <a:pt x="991362" y="275082"/>
                  </a:lnTo>
                  <a:close/>
                </a:path>
                <a:path w="1628139" h="493395" extrusionOk="0">
                  <a:moveTo>
                    <a:pt x="1075182" y="304038"/>
                  </a:moveTo>
                  <a:lnTo>
                    <a:pt x="1027176" y="287274"/>
                  </a:lnTo>
                  <a:lnTo>
                    <a:pt x="1023366" y="299466"/>
                  </a:lnTo>
                  <a:lnTo>
                    <a:pt x="1071372" y="316230"/>
                  </a:lnTo>
                  <a:lnTo>
                    <a:pt x="1075182" y="304038"/>
                  </a:lnTo>
                  <a:close/>
                </a:path>
                <a:path w="1628139" h="493395" extrusionOk="0">
                  <a:moveTo>
                    <a:pt x="1159002" y="332994"/>
                  </a:moveTo>
                  <a:lnTo>
                    <a:pt x="1110996" y="316230"/>
                  </a:lnTo>
                  <a:lnTo>
                    <a:pt x="1107186" y="328422"/>
                  </a:lnTo>
                  <a:lnTo>
                    <a:pt x="1155192" y="344424"/>
                  </a:lnTo>
                  <a:lnTo>
                    <a:pt x="1159002" y="332994"/>
                  </a:lnTo>
                  <a:close/>
                </a:path>
                <a:path w="1628139" h="493395" extrusionOk="0">
                  <a:moveTo>
                    <a:pt x="1243584" y="361188"/>
                  </a:moveTo>
                  <a:lnTo>
                    <a:pt x="1195578" y="345186"/>
                  </a:lnTo>
                  <a:lnTo>
                    <a:pt x="1191006" y="357378"/>
                  </a:lnTo>
                  <a:lnTo>
                    <a:pt x="1239012" y="373380"/>
                  </a:lnTo>
                  <a:lnTo>
                    <a:pt x="1243584" y="361188"/>
                  </a:lnTo>
                  <a:close/>
                </a:path>
                <a:path w="1628139" h="493395" extrusionOk="0">
                  <a:moveTo>
                    <a:pt x="1327404" y="390144"/>
                  </a:moveTo>
                  <a:lnTo>
                    <a:pt x="1279398" y="374142"/>
                  </a:lnTo>
                  <a:lnTo>
                    <a:pt x="1275588" y="385572"/>
                  </a:lnTo>
                  <a:lnTo>
                    <a:pt x="1323594" y="402336"/>
                  </a:lnTo>
                  <a:lnTo>
                    <a:pt x="1327404" y="390144"/>
                  </a:lnTo>
                  <a:close/>
                </a:path>
                <a:path w="1628139" h="493395" extrusionOk="0">
                  <a:moveTo>
                    <a:pt x="1411986" y="419100"/>
                  </a:moveTo>
                  <a:lnTo>
                    <a:pt x="1363980" y="402336"/>
                  </a:lnTo>
                  <a:lnTo>
                    <a:pt x="1359408" y="414528"/>
                  </a:lnTo>
                  <a:lnTo>
                    <a:pt x="1407414" y="431292"/>
                  </a:lnTo>
                  <a:lnTo>
                    <a:pt x="1411986" y="419100"/>
                  </a:lnTo>
                  <a:close/>
                </a:path>
                <a:path w="1628139" h="493395" extrusionOk="0">
                  <a:moveTo>
                    <a:pt x="1495806" y="448056"/>
                  </a:moveTo>
                  <a:lnTo>
                    <a:pt x="1447800" y="431292"/>
                  </a:lnTo>
                  <a:lnTo>
                    <a:pt x="1443990" y="443484"/>
                  </a:lnTo>
                  <a:lnTo>
                    <a:pt x="1491996" y="459486"/>
                  </a:lnTo>
                  <a:lnTo>
                    <a:pt x="1495806" y="448056"/>
                  </a:lnTo>
                  <a:close/>
                </a:path>
                <a:path w="1628139" h="493395" extrusionOk="0">
                  <a:moveTo>
                    <a:pt x="1579626" y="476250"/>
                  </a:moveTo>
                  <a:lnTo>
                    <a:pt x="1531620" y="460248"/>
                  </a:lnTo>
                  <a:lnTo>
                    <a:pt x="1527810" y="472440"/>
                  </a:lnTo>
                  <a:lnTo>
                    <a:pt x="1575816" y="488442"/>
                  </a:lnTo>
                  <a:lnTo>
                    <a:pt x="1579626" y="476250"/>
                  </a:lnTo>
                  <a:close/>
                </a:path>
                <a:path w="1628139" h="493395" extrusionOk="0">
                  <a:moveTo>
                    <a:pt x="1627632" y="493026"/>
                  </a:moveTo>
                  <a:lnTo>
                    <a:pt x="1616202" y="489204"/>
                  </a:lnTo>
                  <a:lnTo>
                    <a:pt x="1614665" y="493026"/>
                  </a:lnTo>
                  <a:lnTo>
                    <a:pt x="1627632" y="4930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57200" y="437311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1136904" y="4373879"/>
              <a:ext cx="6109335" cy="979169"/>
            </a:xfrm>
            <a:custGeom>
              <a:avLst/>
              <a:gdLst/>
              <a:ahLst/>
              <a:cxnLst/>
              <a:rect l="l" t="t" r="r" b="b"/>
              <a:pathLst>
                <a:path w="6109334" h="979170" extrusionOk="0">
                  <a:moveTo>
                    <a:pt x="988314" y="344424"/>
                  </a:moveTo>
                  <a:lnTo>
                    <a:pt x="976884" y="339852"/>
                  </a:lnTo>
                  <a:lnTo>
                    <a:pt x="958596" y="387858"/>
                  </a:lnTo>
                  <a:lnTo>
                    <a:pt x="970788" y="392430"/>
                  </a:lnTo>
                  <a:lnTo>
                    <a:pt x="988314" y="344424"/>
                  </a:lnTo>
                  <a:close/>
                </a:path>
                <a:path w="6109334" h="979170" extrusionOk="0">
                  <a:moveTo>
                    <a:pt x="1020318" y="261366"/>
                  </a:moveTo>
                  <a:lnTo>
                    <a:pt x="1008888" y="256794"/>
                  </a:lnTo>
                  <a:lnTo>
                    <a:pt x="990600" y="304800"/>
                  </a:lnTo>
                  <a:lnTo>
                    <a:pt x="1002030" y="309372"/>
                  </a:lnTo>
                  <a:lnTo>
                    <a:pt x="1020318" y="261366"/>
                  </a:lnTo>
                  <a:close/>
                </a:path>
                <a:path w="6109334" h="979170" extrusionOk="0">
                  <a:moveTo>
                    <a:pt x="1052322" y="179070"/>
                  </a:moveTo>
                  <a:lnTo>
                    <a:pt x="1040892" y="174498"/>
                  </a:lnTo>
                  <a:lnTo>
                    <a:pt x="1022604" y="221742"/>
                  </a:lnTo>
                  <a:lnTo>
                    <a:pt x="1034034" y="226314"/>
                  </a:lnTo>
                  <a:lnTo>
                    <a:pt x="1052322" y="179070"/>
                  </a:lnTo>
                  <a:close/>
                </a:path>
                <a:path w="6109334" h="979170" extrusionOk="0">
                  <a:moveTo>
                    <a:pt x="1084326" y="96012"/>
                  </a:moveTo>
                  <a:lnTo>
                    <a:pt x="1072896" y="91440"/>
                  </a:lnTo>
                  <a:lnTo>
                    <a:pt x="1054608" y="138684"/>
                  </a:lnTo>
                  <a:lnTo>
                    <a:pt x="1066038" y="143256"/>
                  </a:lnTo>
                  <a:lnTo>
                    <a:pt x="1084326" y="96012"/>
                  </a:lnTo>
                  <a:close/>
                </a:path>
                <a:path w="6109334" h="979170" extrusionOk="0">
                  <a:moveTo>
                    <a:pt x="1116330" y="12954"/>
                  </a:moveTo>
                  <a:lnTo>
                    <a:pt x="1104138" y="8382"/>
                  </a:lnTo>
                  <a:lnTo>
                    <a:pt x="1085850" y="55626"/>
                  </a:lnTo>
                  <a:lnTo>
                    <a:pt x="1098042" y="60198"/>
                  </a:lnTo>
                  <a:lnTo>
                    <a:pt x="1116330" y="12954"/>
                  </a:lnTo>
                  <a:close/>
                </a:path>
                <a:path w="6109334" h="979170" extrusionOk="0">
                  <a:moveTo>
                    <a:pt x="1763268" y="3048"/>
                  </a:moveTo>
                  <a:lnTo>
                    <a:pt x="1760461" y="0"/>
                  </a:lnTo>
                  <a:lnTo>
                    <a:pt x="1742859" y="0"/>
                  </a:lnTo>
                  <a:lnTo>
                    <a:pt x="1753362" y="11430"/>
                  </a:lnTo>
                  <a:lnTo>
                    <a:pt x="1763268" y="3048"/>
                  </a:lnTo>
                  <a:close/>
                </a:path>
                <a:path w="6109334" h="979170" extrusionOk="0">
                  <a:moveTo>
                    <a:pt x="1823466" y="68580"/>
                  </a:moveTo>
                  <a:lnTo>
                    <a:pt x="1789176" y="31242"/>
                  </a:lnTo>
                  <a:lnTo>
                    <a:pt x="1779270" y="39624"/>
                  </a:lnTo>
                  <a:lnTo>
                    <a:pt x="1814322" y="76962"/>
                  </a:lnTo>
                  <a:lnTo>
                    <a:pt x="1823466" y="68580"/>
                  </a:lnTo>
                  <a:close/>
                </a:path>
                <a:path w="6109334" h="979170" extrusionOk="0">
                  <a:moveTo>
                    <a:pt x="1841754" y="496836"/>
                  </a:moveTo>
                  <a:lnTo>
                    <a:pt x="927227" y="496836"/>
                  </a:lnTo>
                  <a:lnTo>
                    <a:pt x="938022" y="487095"/>
                  </a:lnTo>
                  <a:lnTo>
                    <a:pt x="983742" y="445770"/>
                  </a:lnTo>
                  <a:lnTo>
                    <a:pt x="954303" y="434390"/>
                  </a:lnTo>
                  <a:lnTo>
                    <a:pt x="957072" y="427482"/>
                  </a:lnTo>
                  <a:lnTo>
                    <a:pt x="944880" y="422910"/>
                  </a:lnTo>
                  <a:lnTo>
                    <a:pt x="942403" y="429780"/>
                  </a:lnTo>
                  <a:lnTo>
                    <a:pt x="912876" y="418338"/>
                  </a:lnTo>
                  <a:lnTo>
                    <a:pt x="919937" y="496836"/>
                  </a:lnTo>
                  <a:lnTo>
                    <a:pt x="0" y="496836"/>
                  </a:lnTo>
                  <a:lnTo>
                    <a:pt x="0" y="979170"/>
                  </a:lnTo>
                  <a:lnTo>
                    <a:pt x="6096" y="979170"/>
                  </a:lnTo>
                  <a:lnTo>
                    <a:pt x="12954" y="979170"/>
                  </a:lnTo>
                  <a:lnTo>
                    <a:pt x="12954" y="509778"/>
                  </a:lnTo>
                  <a:lnTo>
                    <a:pt x="1828800" y="509778"/>
                  </a:lnTo>
                  <a:lnTo>
                    <a:pt x="1828800" y="979170"/>
                  </a:lnTo>
                  <a:lnTo>
                    <a:pt x="1834896" y="979170"/>
                  </a:lnTo>
                  <a:lnTo>
                    <a:pt x="1841754" y="979170"/>
                  </a:lnTo>
                  <a:lnTo>
                    <a:pt x="1841754" y="496836"/>
                  </a:lnTo>
                  <a:close/>
                </a:path>
                <a:path w="6109334" h="979170" extrusionOk="0">
                  <a:moveTo>
                    <a:pt x="1883664" y="133350"/>
                  </a:moveTo>
                  <a:lnTo>
                    <a:pt x="1849374" y="96012"/>
                  </a:lnTo>
                  <a:lnTo>
                    <a:pt x="1840230" y="105156"/>
                  </a:lnTo>
                  <a:lnTo>
                    <a:pt x="1874520" y="142494"/>
                  </a:lnTo>
                  <a:lnTo>
                    <a:pt x="1883664" y="133350"/>
                  </a:lnTo>
                  <a:close/>
                </a:path>
                <a:path w="6109334" h="979170" extrusionOk="0">
                  <a:moveTo>
                    <a:pt x="1943862" y="198882"/>
                  </a:moveTo>
                  <a:lnTo>
                    <a:pt x="1909572" y="161544"/>
                  </a:lnTo>
                  <a:lnTo>
                    <a:pt x="1900428" y="169926"/>
                  </a:lnTo>
                  <a:lnTo>
                    <a:pt x="1934718" y="207264"/>
                  </a:lnTo>
                  <a:lnTo>
                    <a:pt x="1943862" y="198882"/>
                  </a:lnTo>
                  <a:close/>
                </a:path>
                <a:path w="6109334" h="979170" extrusionOk="0">
                  <a:moveTo>
                    <a:pt x="2004060" y="264414"/>
                  </a:moveTo>
                  <a:lnTo>
                    <a:pt x="1969770" y="227076"/>
                  </a:lnTo>
                  <a:lnTo>
                    <a:pt x="1960626" y="235458"/>
                  </a:lnTo>
                  <a:lnTo>
                    <a:pt x="1994916" y="272796"/>
                  </a:lnTo>
                  <a:lnTo>
                    <a:pt x="2004060" y="264414"/>
                  </a:lnTo>
                  <a:close/>
                </a:path>
                <a:path w="6109334" h="979170" extrusionOk="0">
                  <a:moveTo>
                    <a:pt x="2064258" y="329946"/>
                  </a:moveTo>
                  <a:lnTo>
                    <a:pt x="2029968" y="292608"/>
                  </a:lnTo>
                  <a:lnTo>
                    <a:pt x="2020824" y="300990"/>
                  </a:lnTo>
                  <a:lnTo>
                    <a:pt x="2055114" y="338328"/>
                  </a:lnTo>
                  <a:lnTo>
                    <a:pt x="2064258" y="329946"/>
                  </a:lnTo>
                  <a:close/>
                </a:path>
                <a:path w="6109334" h="979170" extrusionOk="0">
                  <a:moveTo>
                    <a:pt x="2125218" y="394716"/>
                  </a:moveTo>
                  <a:lnTo>
                    <a:pt x="2090166" y="357378"/>
                  </a:lnTo>
                  <a:lnTo>
                    <a:pt x="2081022" y="366522"/>
                  </a:lnTo>
                  <a:lnTo>
                    <a:pt x="2115312" y="403860"/>
                  </a:lnTo>
                  <a:lnTo>
                    <a:pt x="2125218" y="394716"/>
                  </a:lnTo>
                  <a:close/>
                </a:path>
                <a:path w="6109334" h="979170" extrusionOk="0">
                  <a:moveTo>
                    <a:pt x="2782062" y="12192"/>
                  </a:moveTo>
                  <a:lnTo>
                    <a:pt x="2745486" y="12"/>
                  </a:lnTo>
                  <a:lnTo>
                    <a:pt x="2732519" y="12"/>
                  </a:lnTo>
                  <a:lnTo>
                    <a:pt x="2729484" y="7620"/>
                  </a:lnTo>
                  <a:lnTo>
                    <a:pt x="2777490" y="24384"/>
                  </a:lnTo>
                  <a:lnTo>
                    <a:pt x="2782062" y="12192"/>
                  </a:lnTo>
                  <a:close/>
                </a:path>
                <a:path w="6109334" h="979170" extrusionOk="0">
                  <a:moveTo>
                    <a:pt x="2865882" y="41148"/>
                  </a:moveTo>
                  <a:lnTo>
                    <a:pt x="2817876" y="24384"/>
                  </a:lnTo>
                  <a:lnTo>
                    <a:pt x="2814066" y="36576"/>
                  </a:lnTo>
                  <a:lnTo>
                    <a:pt x="2862072" y="53340"/>
                  </a:lnTo>
                  <a:lnTo>
                    <a:pt x="2865882" y="41148"/>
                  </a:lnTo>
                  <a:close/>
                </a:path>
                <a:path w="6109334" h="979170" extrusionOk="0">
                  <a:moveTo>
                    <a:pt x="2950464" y="70104"/>
                  </a:moveTo>
                  <a:lnTo>
                    <a:pt x="2901696" y="53340"/>
                  </a:lnTo>
                  <a:lnTo>
                    <a:pt x="2897886" y="65532"/>
                  </a:lnTo>
                  <a:lnTo>
                    <a:pt x="2945892" y="81534"/>
                  </a:lnTo>
                  <a:lnTo>
                    <a:pt x="2950464" y="70104"/>
                  </a:lnTo>
                  <a:close/>
                </a:path>
                <a:path w="6109334" h="979170" extrusionOk="0">
                  <a:moveTo>
                    <a:pt x="3034284" y="98298"/>
                  </a:moveTo>
                  <a:lnTo>
                    <a:pt x="2986278" y="82296"/>
                  </a:lnTo>
                  <a:lnTo>
                    <a:pt x="2981706" y="94488"/>
                  </a:lnTo>
                  <a:lnTo>
                    <a:pt x="3030474" y="110490"/>
                  </a:lnTo>
                  <a:lnTo>
                    <a:pt x="3034284" y="98298"/>
                  </a:lnTo>
                  <a:close/>
                </a:path>
                <a:path w="6109334" h="979170" extrusionOk="0">
                  <a:moveTo>
                    <a:pt x="3118104" y="127254"/>
                  </a:moveTo>
                  <a:lnTo>
                    <a:pt x="3070098" y="111252"/>
                  </a:lnTo>
                  <a:lnTo>
                    <a:pt x="3066288" y="122682"/>
                  </a:lnTo>
                  <a:lnTo>
                    <a:pt x="3114294" y="139446"/>
                  </a:lnTo>
                  <a:lnTo>
                    <a:pt x="3118104" y="127254"/>
                  </a:lnTo>
                  <a:close/>
                </a:path>
                <a:path w="6109334" h="979170" extrusionOk="0">
                  <a:moveTo>
                    <a:pt x="3202686" y="156210"/>
                  </a:moveTo>
                  <a:lnTo>
                    <a:pt x="3154680" y="139446"/>
                  </a:lnTo>
                  <a:lnTo>
                    <a:pt x="3150108" y="151638"/>
                  </a:lnTo>
                  <a:lnTo>
                    <a:pt x="3198114" y="168402"/>
                  </a:lnTo>
                  <a:lnTo>
                    <a:pt x="3202686" y="156210"/>
                  </a:lnTo>
                  <a:close/>
                </a:path>
                <a:path w="6109334" h="979170" extrusionOk="0">
                  <a:moveTo>
                    <a:pt x="3286506" y="185166"/>
                  </a:moveTo>
                  <a:lnTo>
                    <a:pt x="3238500" y="168402"/>
                  </a:lnTo>
                  <a:lnTo>
                    <a:pt x="3234690" y="180594"/>
                  </a:lnTo>
                  <a:lnTo>
                    <a:pt x="3282696" y="196596"/>
                  </a:lnTo>
                  <a:lnTo>
                    <a:pt x="3286506" y="185166"/>
                  </a:lnTo>
                  <a:close/>
                </a:path>
                <a:path w="6109334" h="979170" extrusionOk="0">
                  <a:moveTo>
                    <a:pt x="3370326" y="213360"/>
                  </a:moveTo>
                  <a:lnTo>
                    <a:pt x="3322320" y="197358"/>
                  </a:lnTo>
                  <a:lnTo>
                    <a:pt x="3318510" y="209550"/>
                  </a:lnTo>
                  <a:lnTo>
                    <a:pt x="3366516" y="225552"/>
                  </a:lnTo>
                  <a:lnTo>
                    <a:pt x="3370326" y="213360"/>
                  </a:lnTo>
                  <a:close/>
                </a:path>
                <a:path w="6109334" h="979170" extrusionOk="0">
                  <a:moveTo>
                    <a:pt x="3454908" y="242316"/>
                  </a:moveTo>
                  <a:lnTo>
                    <a:pt x="3406902" y="226314"/>
                  </a:lnTo>
                  <a:lnTo>
                    <a:pt x="3402330" y="237744"/>
                  </a:lnTo>
                  <a:lnTo>
                    <a:pt x="3450336" y="254508"/>
                  </a:lnTo>
                  <a:lnTo>
                    <a:pt x="3454908" y="242316"/>
                  </a:lnTo>
                  <a:close/>
                </a:path>
                <a:path w="6109334" h="979170" extrusionOk="0">
                  <a:moveTo>
                    <a:pt x="3538728" y="271272"/>
                  </a:moveTo>
                  <a:lnTo>
                    <a:pt x="3490722" y="254508"/>
                  </a:lnTo>
                  <a:lnTo>
                    <a:pt x="3486912" y="266700"/>
                  </a:lnTo>
                  <a:lnTo>
                    <a:pt x="3534918" y="283464"/>
                  </a:lnTo>
                  <a:lnTo>
                    <a:pt x="3538728" y="271272"/>
                  </a:lnTo>
                  <a:close/>
                </a:path>
                <a:path w="6109334" h="979170" extrusionOk="0">
                  <a:moveTo>
                    <a:pt x="3623310" y="300228"/>
                  </a:moveTo>
                  <a:lnTo>
                    <a:pt x="3575304" y="283464"/>
                  </a:lnTo>
                  <a:lnTo>
                    <a:pt x="3570732" y="295656"/>
                  </a:lnTo>
                  <a:lnTo>
                    <a:pt x="3618738" y="312420"/>
                  </a:lnTo>
                  <a:lnTo>
                    <a:pt x="3623310" y="300228"/>
                  </a:lnTo>
                  <a:close/>
                </a:path>
                <a:path w="6109334" h="979170" extrusionOk="0">
                  <a:moveTo>
                    <a:pt x="3707130" y="329184"/>
                  </a:moveTo>
                  <a:lnTo>
                    <a:pt x="3659124" y="312420"/>
                  </a:lnTo>
                  <a:lnTo>
                    <a:pt x="3655314" y="324612"/>
                  </a:lnTo>
                  <a:lnTo>
                    <a:pt x="3703320" y="340614"/>
                  </a:lnTo>
                  <a:lnTo>
                    <a:pt x="3707130" y="329184"/>
                  </a:lnTo>
                  <a:close/>
                </a:path>
                <a:path w="6109334" h="979170" extrusionOk="0">
                  <a:moveTo>
                    <a:pt x="3790950" y="357378"/>
                  </a:moveTo>
                  <a:lnTo>
                    <a:pt x="3742944" y="341376"/>
                  </a:lnTo>
                  <a:lnTo>
                    <a:pt x="3739134" y="352806"/>
                  </a:lnTo>
                  <a:lnTo>
                    <a:pt x="3787140" y="369570"/>
                  </a:lnTo>
                  <a:lnTo>
                    <a:pt x="3790950" y="357378"/>
                  </a:lnTo>
                  <a:close/>
                </a:path>
                <a:path w="6109334" h="979170" extrusionOk="0">
                  <a:moveTo>
                    <a:pt x="3875532" y="386334"/>
                  </a:moveTo>
                  <a:lnTo>
                    <a:pt x="3827526" y="369570"/>
                  </a:lnTo>
                  <a:lnTo>
                    <a:pt x="3822954" y="381762"/>
                  </a:lnTo>
                  <a:lnTo>
                    <a:pt x="3870960" y="398526"/>
                  </a:lnTo>
                  <a:lnTo>
                    <a:pt x="3875532" y="386334"/>
                  </a:lnTo>
                  <a:close/>
                </a:path>
                <a:path w="6109334" h="979170" extrusionOk="0">
                  <a:moveTo>
                    <a:pt x="3959352" y="415290"/>
                  </a:moveTo>
                  <a:lnTo>
                    <a:pt x="3911346" y="398526"/>
                  </a:lnTo>
                  <a:lnTo>
                    <a:pt x="3907536" y="410718"/>
                  </a:lnTo>
                  <a:lnTo>
                    <a:pt x="3955542" y="427482"/>
                  </a:lnTo>
                  <a:lnTo>
                    <a:pt x="3959352" y="415290"/>
                  </a:lnTo>
                  <a:close/>
                </a:path>
                <a:path w="6109334" h="979170" extrusionOk="0">
                  <a:moveTo>
                    <a:pt x="3975341" y="496836"/>
                  </a:moveTo>
                  <a:lnTo>
                    <a:pt x="2214130" y="496836"/>
                  </a:lnTo>
                  <a:lnTo>
                    <a:pt x="2192274" y="421386"/>
                  </a:lnTo>
                  <a:lnTo>
                    <a:pt x="2168982" y="443090"/>
                  </a:lnTo>
                  <a:lnTo>
                    <a:pt x="2150364" y="422910"/>
                  </a:lnTo>
                  <a:lnTo>
                    <a:pt x="2141220" y="431292"/>
                  </a:lnTo>
                  <a:lnTo>
                    <a:pt x="2159901" y="451548"/>
                  </a:lnTo>
                  <a:lnTo>
                    <a:pt x="2136648" y="473202"/>
                  </a:lnTo>
                  <a:lnTo>
                    <a:pt x="2177796" y="488632"/>
                  </a:lnTo>
                  <a:lnTo>
                    <a:pt x="2199665" y="496836"/>
                  </a:lnTo>
                  <a:lnTo>
                    <a:pt x="2133600" y="496836"/>
                  </a:lnTo>
                  <a:lnTo>
                    <a:pt x="2133600" y="979170"/>
                  </a:lnTo>
                  <a:lnTo>
                    <a:pt x="2139696" y="979170"/>
                  </a:lnTo>
                  <a:lnTo>
                    <a:pt x="2146554" y="979170"/>
                  </a:lnTo>
                  <a:lnTo>
                    <a:pt x="2146554" y="509778"/>
                  </a:lnTo>
                  <a:lnTo>
                    <a:pt x="3962400" y="509778"/>
                  </a:lnTo>
                  <a:lnTo>
                    <a:pt x="3962400" y="979170"/>
                  </a:lnTo>
                  <a:lnTo>
                    <a:pt x="3968496" y="979170"/>
                  </a:lnTo>
                  <a:lnTo>
                    <a:pt x="3975341" y="979170"/>
                  </a:lnTo>
                  <a:lnTo>
                    <a:pt x="3975341" y="496836"/>
                  </a:lnTo>
                  <a:close/>
                </a:path>
                <a:path w="6109334" h="979170" extrusionOk="0">
                  <a:moveTo>
                    <a:pt x="4043934" y="444246"/>
                  </a:moveTo>
                  <a:lnTo>
                    <a:pt x="3995928" y="427482"/>
                  </a:lnTo>
                  <a:lnTo>
                    <a:pt x="3991356" y="439674"/>
                  </a:lnTo>
                  <a:lnTo>
                    <a:pt x="4039362" y="455676"/>
                  </a:lnTo>
                  <a:lnTo>
                    <a:pt x="4043934" y="444246"/>
                  </a:lnTo>
                  <a:close/>
                </a:path>
                <a:path w="6109334" h="979170" extrusionOk="0">
                  <a:moveTo>
                    <a:pt x="4197096" y="502920"/>
                  </a:moveTo>
                  <a:lnTo>
                    <a:pt x="4137660" y="442722"/>
                  </a:lnTo>
                  <a:lnTo>
                    <a:pt x="4127563" y="472389"/>
                  </a:lnTo>
                  <a:lnTo>
                    <a:pt x="4079748" y="456438"/>
                  </a:lnTo>
                  <a:lnTo>
                    <a:pt x="4075938" y="468630"/>
                  </a:lnTo>
                  <a:lnTo>
                    <a:pt x="4123448" y="484479"/>
                  </a:lnTo>
                  <a:lnTo>
                    <a:pt x="4113276" y="514350"/>
                  </a:lnTo>
                  <a:lnTo>
                    <a:pt x="4127754" y="512381"/>
                  </a:lnTo>
                  <a:lnTo>
                    <a:pt x="4197096" y="502920"/>
                  </a:lnTo>
                  <a:close/>
                </a:path>
                <a:path w="6109334" h="979170" extrusionOk="0">
                  <a:moveTo>
                    <a:pt x="6108954" y="496824"/>
                  </a:moveTo>
                  <a:lnTo>
                    <a:pt x="4267200" y="496836"/>
                  </a:lnTo>
                  <a:lnTo>
                    <a:pt x="4267200" y="979170"/>
                  </a:lnTo>
                  <a:lnTo>
                    <a:pt x="4273296" y="979170"/>
                  </a:lnTo>
                  <a:lnTo>
                    <a:pt x="4280141" y="979170"/>
                  </a:lnTo>
                  <a:lnTo>
                    <a:pt x="4280141" y="509778"/>
                  </a:lnTo>
                  <a:lnTo>
                    <a:pt x="6096000" y="509778"/>
                  </a:lnTo>
                  <a:lnTo>
                    <a:pt x="6096000" y="979170"/>
                  </a:lnTo>
                  <a:lnTo>
                    <a:pt x="6102096" y="979170"/>
                  </a:lnTo>
                  <a:lnTo>
                    <a:pt x="6108954" y="979170"/>
                  </a:lnTo>
                  <a:lnTo>
                    <a:pt x="6108954" y="4968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24"/>
          <p:cNvSpPr txBox="1"/>
          <p:nvPr/>
        </p:nvSpPr>
        <p:spPr>
          <a:xfrm>
            <a:off x="993139" y="3384296"/>
            <a:ext cx="154432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MainLoop()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9" name="Google Shape;409;p24"/>
          <p:cNvSpPr txBox="1"/>
          <p:nvPr/>
        </p:nvSpPr>
        <p:spPr>
          <a:xfrm>
            <a:off x="1297939" y="4984496"/>
            <a:ext cx="158051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Mouse_callback()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0" name="Google Shape;410;p24"/>
          <p:cNvSpPr txBox="1"/>
          <p:nvPr/>
        </p:nvSpPr>
        <p:spPr>
          <a:xfrm>
            <a:off x="1297939" y="5472176"/>
            <a:ext cx="25336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….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1" name="Google Shape;411;p24"/>
          <p:cNvSpPr txBox="1"/>
          <p:nvPr/>
        </p:nvSpPr>
        <p:spPr>
          <a:xfrm>
            <a:off x="3309620" y="4981447"/>
            <a:ext cx="179451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Keypress_callback()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2" name="Google Shape;412;p24"/>
          <p:cNvSpPr txBox="1"/>
          <p:nvPr/>
        </p:nvSpPr>
        <p:spPr>
          <a:xfrm>
            <a:off x="3309620" y="5469128"/>
            <a:ext cx="25336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….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3" name="Google Shape;413;p24"/>
          <p:cNvSpPr txBox="1"/>
          <p:nvPr/>
        </p:nvSpPr>
        <p:spPr>
          <a:xfrm>
            <a:off x="5488937" y="5060696"/>
            <a:ext cx="168465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window_callback()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4" name="Google Shape;414;p24"/>
          <p:cNvSpPr txBox="1"/>
          <p:nvPr/>
        </p:nvSpPr>
        <p:spPr>
          <a:xfrm>
            <a:off x="5488937" y="5548373"/>
            <a:ext cx="253365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….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15" name="Google Shape;415;p24"/>
          <p:cNvSpPr/>
          <p:nvPr/>
        </p:nvSpPr>
        <p:spPr>
          <a:xfrm>
            <a:off x="1136904" y="5353050"/>
            <a:ext cx="6109335" cy="1054735"/>
          </a:xfrm>
          <a:custGeom>
            <a:avLst/>
            <a:gdLst/>
            <a:ahLst/>
            <a:cxnLst/>
            <a:rect l="l" t="t" r="r" b="b"/>
            <a:pathLst>
              <a:path w="6109334" h="1054735" extrusionOk="0">
                <a:moveTo>
                  <a:pt x="1841754" y="0"/>
                </a:moveTo>
                <a:lnTo>
                  <a:pt x="1828800" y="0"/>
                </a:lnTo>
                <a:lnTo>
                  <a:pt x="1828800" y="979170"/>
                </a:lnTo>
                <a:lnTo>
                  <a:pt x="1828800" y="1041654"/>
                </a:lnTo>
                <a:lnTo>
                  <a:pt x="12954" y="1041654"/>
                </a:lnTo>
                <a:lnTo>
                  <a:pt x="12954" y="979170"/>
                </a:lnTo>
                <a:lnTo>
                  <a:pt x="12954" y="0"/>
                </a:lnTo>
                <a:lnTo>
                  <a:pt x="0" y="0"/>
                </a:lnTo>
                <a:lnTo>
                  <a:pt x="0" y="979170"/>
                </a:lnTo>
                <a:lnTo>
                  <a:pt x="0" y="1054608"/>
                </a:lnTo>
                <a:lnTo>
                  <a:pt x="1841754" y="1054608"/>
                </a:lnTo>
                <a:lnTo>
                  <a:pt x="1841754" y="979170"/>
                </a:lnTo>
                <a:lnTo>
                  <a:pt x="1841754" y="0"/>
                </a:lnTo>
                <a:close/>
              </a:path>
              <a:path w="6109334" h="1054735" extrusionOk="0">
                <a:moveTo>
                  <a:pt x="3975354" y="979170"/>
                </a:moveTo>
                <a:lnTo>
                  <a:pt x="3975341" y="0"/>
                </a:lnTo>
                <a:lnTo>
                  <a:pt x="3962400" y="0"/>
                </a:lnTo>
                <a:lnTo>
                  <a:pt x="3962400" y="979170"/>
                </a:lnTo>
                <a:lnTo>
                  <a:pt x="3962400" y="1041654"/>
                </a:lnTo>
                <a:lnTo>
                  <a:pt x="2146554" y="1041654"/>
                </a:lnTo>
                <a:lnTo>
                  <a:pt x="2146554" y="979170"/>
                </a:lnTo>
                <a:lnTo>
                  <a:pt x="2146554" y="0"/>
                </a:lnTo>
                <a:lnTo>
                  <a:pt x="2133600" y="0"/>
                </a:lnTo>
                <a:lnTo>
                  <a:pt x="2133600" y="979170"/>
                </a:lnTo>
                <a:lnTo>
                  <a:pt x="2133600" y="1054608"/>
                </a:lnTo>
                <a:lnTo>
                  <a:pt x="3975354" y="1054608"/>
                </a:lnTo>
                <a:lnTo>
                  <a:pt x="3975354" y="979170"/>
                </a:lnTo>
                <a:close/>
              </a:path>
              <a:path w="6109334" h="1054735" extrusionOk="0">
                <a:moveTo>
                  <a:pt x="6108954" y="0"/>
                </a:moveTo>
                <a:lnTo>
                  <a:pt x="6096000" y="0"/>
                </a:lnTo>
                <a:lnTo>
                  <a:pt x="6096000" y="979170"/>
                </a:lnTo>
                <a:lnTo>
                  <a:pt x="6096000" y="1041654"/>
                </a:lnTo>
                <a:lnTo>
                  <a:pt x="4280154" y="1041654"/>
                </a:lnTo>
                <a:lnTo>
                  <a:pt x="4280154" y="979170"/>
                </a:lnTo>
                <a:lnTo>
                  <a:pt x="4280141" y="0"/>
                </a:lnTo>
                <a:lnTo>
                  <a:pt x="4267200" y="0"/>
                </a:lnTo>
                <a:lnTo>
                  <a:pt x="4267200" y="979170"/>
                </a:lnTo>
                <a:lnTo>
                  <a:pt x="4267200" y="1054608"/>
                </a:lnTo>
                <a:lnTo>
                  <a:pt x="6108954" y="1054608"/>
                </a:lnTo>
                <a:lnTo>
                  <a:pt x="6108954" y="979170"/>
                </a:lnTo>
                <a:lnTo>
                  <a:pt x="610895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"/>
          <p:cNvSpPr txBox="1"/>
          <p:nvPr/>
        </p:nvSpPr>
        <p:spPr>
          <a:xfrm>
            <a:off x="1686560" y="1485392"/>
            <a:ext cx="458406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Davamı…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1" name="Google Shape;421;p25"/>
          <p:cNvSpPr txBox="1">
            <a:spLocks noGrp="1"/>
          </p:cNvSpPr>
          <p:nvPr>
            <p:ph type="title"/>
          </p:nvPr>
        </p:nvSpPr>
        <p:spPr>
          <a:xfrm>
            <a:off x="7189076" y="1313942"/>
            <a:ext cx="1822844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GLUT</a:t>
            </a:r>
            <a:endParaRPr dirty="0"/>
          </a:p>
        </p:txBody>
      </p:sp>
      <p:grpSp>
        <p:nvGrpSpPr>
          <p:cNvPr id="422" name="Google Shape;422;p25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423" name="Google Shape;423;p25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5" name="Google Shape;425;p25"/>
          <p:cNvSpPr/>
          <p:nvPr/>
        </p:nvSpPr>
        <p:spPr>
          <a:xfrm>
            <a:off x="457200" y="339394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 extrusionOk="0">
                <a:moveTo>
                  <a:pt x="9144000" y="979931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5"/>
          <p:cNvSpPr/>
          <p:nvPr/>
        </p:nvSpPr>
        <p:spPr>
          <a:xfrm>
            <a:off x="457200" y="4373117"/>
            <a:ext cx="9144000" cy="980440"/>
          </a:xfrm>
          <a:custGeom>
            <a:avLst/>
            <a:gdLst/>
            <a:ahLst/>
            <a:cxnLst/>
            <a:rect l="l" t="t" r="r" b="b"/>
            <a:pathLst>
              <a:path w="9144000" h="980439" extrusionOk="0">
                <a:moveTo>
                  <a:pt x="9144000" y="979932"/>
                </a:moveTo>
                <a:lnTo>
                  <a:pt x="9144000" y="0"/>
                </a:lnTo>
                <a:lnTo>
                  <a:pt x="0" y="0"/>
                </a:lnTo>
                <a:lnTo>
                  <a:pt x="0" y="979932"/>
                </a:lnTo>
                <a:lnTo>
                  <a:pt x="9144000" y="9799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"/>
          <p:cNvSpPr txBox="1"/>
          <p:nvPr/>
        </p:nvSpPr>
        <p:spPr>
          <a:xfrm>
            <a:off x="993139" y="2697733"/>
            <a:ext cx="7472045" cy="337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271145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glutKeyboardFunc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 –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düymə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basıldıqda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çağırılacaq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çağırışı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qeyd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55600" marR="271145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glutMouseFunc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 –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siçan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düyməsini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basdıqda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çağırılacaq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çağırışı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qeyd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55600" marR="271145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glutMotionFunc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 –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düymə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basılarkən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siçan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hərəkətdə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olduqda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çağırılacaq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çağırışı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qeyd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dirty="0"/>
          </a:p>
          <a:p>
            <a:pPr marL="355600" marR="271145" lvl="0" indent="-34290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■"/>
            </a:pP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glutIdleFunc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() –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heç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baş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vermədikdə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heç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hadisə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çağırılacaq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geri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çağırışı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qeyd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edir</a:t>
            </a:r>
            <a:r>
              <a:rPr lang="en-US" sz="2400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400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6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240" cy="635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620776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GLUT</a:t>
            </a:r>
            <a:endParaRPr/>
          </a:p>
        </p:txBody>
      </p:sp>
      <p:grpSp>
        <p:nvGrpSpPr>
          <p:cNvPr id="433" name="Google Shape;433;p26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434" name="Google Shape;434;p26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26"/>
          <p:cNvSpPr txBox="1"/>
          <p:nvPr/>
        </p:nvSpPr>
        <p:spPr>
          <a:xfrm>
            <a:off x="840739" y="1485392"/>
            <a:ext cx="4593590" cy="162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84518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33339A"/>
                </a:solidFill>
                <a:latin typeface="Tahoma"/>
                <a:ea typeface="Tahoma"/>
                <a:cs typeface="Tahoma"/>
                <a:sym typeface="Tahoma"/>
              </a:rPr>
              <a:t>glutMainLoop()</a:t>
            </a:r>
            <a:endParaRPr sz="4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2114550" lvl="0" indent="0" algn="l" rtl="0">
              <a:lnSpc>
                <a:spcPct val="100000"/>
              </a:lnSpc>
              <a:spcBef>
                <a:spcPts val="248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#include &lt;GL/glut.h&gt;  #include &lt;GL/gl.h&gt;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26"/>
          <p:cNvSpPr/>
          <p:nvPr/>
        </p:nvSpPr>
        <p:spPr>
          <a:xfrm>
            <a:off x="5418836" y="6331458"/>
            <a:ext cx="4182363" cy="984250"/>
          </a:xfrm>
          <a:custGeom>
            <a:avLst/>
            <a:gdLst/>
            <a:ahLst/>
            <a:cxnLst/>
            <a:rect l="l" t="t" r="r" b="b"/>
            <a:pathLst>
              <a:path w="9144000" h="984250" extrusionOk="0">
                <a:moveTo>
                  <a:pt x="9144000" y="983742"/>
                </a:moveTo>
                <a:lnTo>
                  <a:pt x="9144000" y="0"/>
                </a:lnTo>
                <a:lnTo>
                  <a:pt x="0" y="0"/>
                </a:lnTo>
                <a:lnTo>
                  <a:pt x="0" y="983742"/>
                </a:lnTo>
                <a:lnTo>
                  <a:pt x="9144000" y="9837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Proqram hadisələri gözləyən sonsuz bir dövrəyə keçir.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6"/>
          <p:cNvSpPr txBox="1"/>
          <p:nvPr/>
        </p:nvSpPr>
        <p:spPr>
          <a:xfrm>
            <a:off x="840739" y="3385057"/>
            <a:ext cx="4409400" cy="4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Void main(int argc, char** argv)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{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29565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int mode = GLUT_RGB|GLUT_SINGLE;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520065" marR="194945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glu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520065" marR="194945" lvl="0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tInitDisplayMode(mode);  glutInitWindowSize(500,500);  glutCreateWindow(“Simple”);  init();  glutDisplayFunc(display);  glutReshapeFunc(resize);  glutKeyboardFunc(key);  </a:t>
            </a:r>
            <a:r>
              <a:rPr lang="en-US" sz="2000" b="1">
                <a:solidFill>
                  <a:srgbClr val="3333CC"/>
                </a:solidFill>
                <a:latin typeface="Cambria"/>
                <a:ea typeface="Cambria"/>
                <a:cs typeface="Cambria"/>
                <a:sym typeface="Cambria"/>
              </a:rPr>
              <a:t>glutMainLoop();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1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}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9" name="Google Shape;439;p26"/>
          <p:cNvSpPr/>
          <p:nvPr/>
        </p:nvSpPr>
        <p:spPr>
          <a:xfrm>
            <a:off x="5327903" y="6353555"/>
            <a:ext cx="3953510" cy="664210"/>
          </a:xfrm>
          <a:custGeom>
            <a:avLst/>
            <a:gdLst/>
            <a:ahLst/>
            <a:cxnLst/>
            <a:rect l="l" t="t" r="r" b="b"/>
            <a:pathLst>
              <a:path w="3953509" h="664209" extrusionOk="0">
                <a:moveTo>
                  <a:pt x="3953255" y="663702"/>
                </a:moveTo>
                <a:lnTo>
                  <a:pt x="3953255" y="0"/>
                </a:lnTo>
                <a:lnTo>
                  <a:pt x="0" y="0"/>
                </a:lnTo>
                <a:lnTo>
                  <a:pt x="0" y="663702"/>
                </a:lnTo>
                <a:lnTo>
                  <a:pt x="6096" y="663702"/>
                </a:lnTo>
                <a:lnTo>
                  <a:pt x="6096" y="12954"/>
                </a:lnTo>
                <a:lnTo>
                  <a:pt x="12954" y="6096"/>
                </a:lnTo>
                <a:lnTo>
                  <a:pt x="12954" y="12954"/>
                </a:lnTo>
                <a:lnTo>
                  <a:pt x="3940301" y="12954"/>
                </a:lnTo>
                <a:lnTo>
                  <a:pt x="3940301" y="6096"/>
                </a:lnTo>
                <a:lnTo>
                  <a:pt x="3946397" y="12954"/>
                </a:lnTo>
                <a:lnTo>
                  <a:pt x="3946397" y="663702"/>
                </a:lnTo>
                <a:lnTo>
                  <a:pt x="3953255" y="663702"/>
                </a:lnTo>
                <a:close/>
              </a:path>
              <a:path w="3953509" h="664209" extrusionOk="0">
                <a:moveTo>
                  <a:pt x="12954" y="12954"/>
                </a:moveTo>
                <a:lnTo>
                  <a:pt x="12954" y="6096"/>
                </a:lnTo>
                <a:lnTo>
                  <a:pt x="6096" y="12954"/>
                </a:lnTo>
                <a:lnTo>
                  <a:pt x="12954" y="12954"/>
                </a:lnTo>
                <a:close/>
              </a:path>
              <a:path w="3953509" h="664209" extrusionOk="0">
                <a:moveTo>
                  <a:pt x="12954" y="650748"/>
                </a:moveTo>
                <a:lnTo>
                  <a:pt x="12954" y="12954"/>
                </a:lnTo>
                <a:lnTo>
                  <a:pt x="6096" y="12954"/>
                </a:lnTo>
                <a:lnTo>
                  <a:pt x="6096" y="650748"/>
                </a:lnTo>
                <a:lnTo>
                  <a:pt x="12954" y="650748"/>
                </a:lnTo>
                <a:close/>
              </a:path>
              <a:path w="3953509" h="664209" extrusionOk="0">
                <a:moveTo>
                  <a:pt x="3946397" y="650748"/>
                </a:moveTo>
                <a:lnTo>
                  <a:pt x="6096" y="650748"/>
                </a:lnTo>
                <a:lnTo>
                  <a:pt x="12954" y="656844"/>
                </a:lnTo>
                <a:lnTo>
                  <a:pt x="12954" y="663702"/>
                </a:lnTo>
                <a:lnTo>
                  <a:pt x="3940301" y="663702"/>
                </a:lnTo>
                <a:lnTo>
                  <a:pt x="3940301" y="656844"/>
                </a:lnTo>
                <a:lnTo>
                  <a:pt x="3946397" y="650748"/>
                </a:lnTo>
                <a:close/>
              </a:path>
              <a:path w="3953509" h="664209" extrusionOk="0">
                <a:moveTo>
                  <a:pt x="12954" y="663702"/>
                </a:moveTo>
                <a:lnTo>
                  <a:pt x="12954" y="656844"/>
                </a:lnTo>
                <a:lnTo>
                  <a:pt x="6096" y="650748"/>
                </a:lnTo>
                <a:lnTo>
                  <a:pt x="6096" y="663702"/>
                </a:lnTo>
                <a:lnTo>
                  <a:pt x="12954" y="663702"/>
                </a:lnTo>
                <a:close/>
              </a:path>
              <a:path w="3953509" h="664209" extrusionOk="0">
                <a:moveTo>
                  <a:pt x="3946397" y="12954"/>
                </a:moveTo>
                <a:lnTo>
                  <a:pt x="3940301" y="6096"/>
                </a:lnTo>
                <a:lnTo>
                  <a:pt x="3940301" y="12954"/>
                </a:lnTo>
                <a:lnTo>
                  <a:pt x="3946397" y="12954"/>
                </a:lnTo>
                <a:close/>
              </a:path>
              <a:path w="3953509" h="664209" extrusionOk="0">
                <a:moveTo>
                  <a:pt x="3946397" y="650748"/>
                </a:moveTo>
                <a:lnTo>
                  <a:pt x="3946397" y="12954"/>
                </a:lnTo>
                <a:lnTo>
                  <a:pt x="3940301" y="12954"/>
                </a:lnTo>
                <a:lnTo>
                  <a:pt x="3940301" y="650748"/>
                </a:lnTo>
                <a:lnTo>
                  <a:pt x="3946397" y="650748"/>
                </a:lnTo>
                <a:close/>
              </a:path>
              <a:path w="3953509" h="664209" extrusionOk="0">
                <a:moveTo>
                  <a:pt x="3946397" y="663702"/>
                </a:moveTo>
                <a:lnTo>
                  <a:pt x="3946397" y="650748"/>
                </a:lnTo>
                <a:lnTo>
                  <a:pt x="3940301" y="656844"/>
                </a:lnTo>
                <a:lnTo>
                  <a:pt x="3940301" y="663702"/>
                </a:lnTo>
                <a:lnTo>
                  <a:pt x="3946397" y="6637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6"/>
          <p:cNvSpPr txBox="1"/>
          <p:nvPr/>
        </p:nvSpPr>
        <p:spPr>
          <a:xfrm>
            <a:off x="5412740" y="6391146"/>
            <a:ext cx="370712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41" name="Google Shape;441;p26"/>
          <p:cNvSpPr/>
          <p:nvPr/>
        </p:nvSpPr>
        <p:spPr>
          <a:xfrm>
            <a:off x="4038600" y="6591300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 extrusionOk="0">
                <a:moveTo>
                  <a:pt x="76200" y="32003"/>
                </a:moveTo>
                <a:lnTo>
                  <a:pt x="76200" y="0"/>
                </a:lnTo>
                <a:lnTo>
                  <a:pt x="0" y="38100"/>
                </a:lnTo>
                <a:lnTo>
                  <a:pt x="64008" y="70103"/>
                </a:lnTo>
                <a:lnTo>
                  <a:pt x="64008" y="32003"/>
                </a:lnTo>
                <a:lnTo>
                  <a:pt x="76200" y="32003"/>
                </a:lnTo>
                <a:close/>
              </a:path>
              <a:path w="1295400" h="76200" extrusionOk="0">
                <a:moveTo>
                  <a:pt x="1295400" y="44957"/>
                </a:moveTo>
                <a:lnTo>
                  <a:pt x="1295400" y="32003"/>
                </a:lnTo>
                <a:lnTo>
                  <a:pt x="64008" y="32003"/>
                </a:lnTo>
                <a:lnTo>
                  <a:pt x="64008" y="44957"/>
                </a:lnTo>
                <a:lnTo>
                  <a:pt x="1295400" y="44957"/>
                </a:lnTo>
                <a:close/>
              </a:path>
              <a:path w="1295400" h="76200" extrusionOk="0">
                <a:moveTo>
                  <a:pt x="76200" y="76200"/>
                </a:moveTo>
                <a:lnTo>
                  <a:pt x="76200" y="44957"/>
                </a:lnTo>
                <a:lnTo>
                  <a:pt x="64008" y="44957"/>
                </a:lnTo>
                <a:lnTo>
                  <a:pt x="64008" y="70103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13397b7a6f_1_0"/>
          <p:cNvSpPr txBox="1">
            <a:spLocks noGrp="1"/>
          </p:cNvSpPr>
          <p:nvPr>
            <p:ph type="title"/>
          </p:nvPr>
        </p:nvSpPr>
        <p:spPr>
          <a:xfrm>
            <a:off x="1275079" y="1329943"/>
            <a:ext cx="75081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Funksiyalar</a:t>
            </a:r>
            <a:endParaRPr/>
          </a:p>
        </p:txBody>
      </p:sp>
      <p:sp>
        <p:nvSpPr>
          <p:cNvPr id="447" name="Google Shape;447;g213397b7a6f_1_0"/>
          <p:cNvSpPr txBox="1">
            <a:spLocks noGrp="1"/>
          </p:cNvSpPr>
          <p:nvPr>
            <p:ph type="body" idx="1"/>
          </p:nvPr>
        </p:nvSpPr>
        <p:spPr>
          <a:xfrm>
            <a:off x="378372" y="2932386"/>
            <a:ext cx="9459311" cy="529375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/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glColor</a:t>
            </a:r>
            <a:r>
              <a:rPr lang="en-US" sz="1800" dirty="0" smtClean="0"/>
              <a:t>- </a:t>
            </a:r>
            <a:r>
              <a:rPr lang="en-US" sz="1800" dirty="0" err="1" smtClean="0"/>
              <a:t>Cari</a:t>
            </a:r>
            <a:r>
              <a:rPr lang="en-US" sz="1800" dirty="0" smtClean="0"/>
              <a:t> </a:t>
            </a:r>
            <a:r>
              <a:rPr lang="en-US" sz="1800" dirty="0" err="1"/>
              <a:t>rəngi</a:t>
            </a:r>
            <a:r>
              <a:rPr lang="en-US" sz="1800" dirty="0"/>
              <a:t> </a:t>
            </a:r>
            <a:r>
              <a:rPr lang="en-US" sz="1800" dirty="0" err="1"/>
              <a:t>təyin</a:t>
            </a:r>
            <a:r>
              <a:rPr lang="en-US" sz="1800" dirty="0"/>
              <a:t> </a:t>
            </a:r>
            <a:r>
              <a:rPr lang="en-US" sz="1800" dirty="0" err="1" smtClean="0"/>
              <a:t>edir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glClear</a:t>
            </a:r>
            <a:r>
              <a:rPr lang="en-US" sz="1800" dirty="0" smtClean="0"/>
              <a:t>-  </a:t>
            </a:r>
            <a:r>
              <a:rPr lang="en-US" sz="1800" dirty="0" err="1"/>
              <a:t>Əvvəlcədən</a:t>
            </a:r>
            <a:r>
              <a:rPr lang="en-US" sz="1800" dirty="0"/>
              <a:t> </a:t>
            </a:r>
            <a:r>
              <a:rPr lang="en-US" sz="1800" dirty="0" err="1"/>
              <a:t>təyin</a:t>
            </a:r>
            <a:r>
              <a:rPr lang="en-US" sz="1800" dirty="0"/>
              <a:t> </a:t>
            </a:r>
            <a:r>
              <a:rPr lang="en-US" sz="1800" dirty="0" err="1"/>
              <a:t>edilmiş</a:t>
            </a:r>
            <a:r>
              <a:rPr lang="en-US" sz="1800" dirty="0"/>
              <a:t> </a:t>
            </a:r>
            <a:r>
              <a:rPr lang="en-US" sz="1800" dirty="0" err="1"/>
              <a:t>dəyərlərə</a:t>
            </a:r>
            <a:r>
              <a:rPr lang="en-US" sz="1800" dirty="0"/>
              <a:t> </a:t>
            </a:r>
            <a:r>
              <a:rPr lang="en-US" sz="1800" dirty="0" err="1"/>
              <a:t>buferləri</a:t>
            </a:r>
            <a:r>
              <a:rPr lang="en-US" sz="1800" dirty="0"/>
              <a:t> </a:t>
            </a:r>
            <a:r>
              <a:rPr lang="en-US" sz="1800" dirty="0" err="1"/>
              <a:t>təmizləyir</a:t>
            </a:r>
            <a:r>
              <a:rPr lang="en-US" sz="1800" dirty="0"/>
              <a:t>.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glClearColor-</a:t>
            </a:r>
            <a:r>
              <a:rPr lang="en-US" sz="1800" dirty="0" err="1"/>
              <a:t>Rəng</a:t>
            </a:r>
            <a:r>
              <a:rPr lang="en-US" sz="1800" dirty="0"/>
              <a:t> </a:t>
            </a:r>
            <a:r>
              <a:rPr lang="en-US" sz="1800" dirty="0" err="1"/>
              <a:t>buferləri</a:t>
            </a:r>
            <a:r>
              <a:rPr lang="en-US" sz="1800" dirty="0"/>
              <a:t> </a:t>
            </a:r>
            <a:r>
              <a:rPr lang="en-US" sz="1800" dirty="0" err="1"/>
              <a:t>üçün</a:t>
            </a:r>
            <a:r>
              <a:rPr lang="en-US" sz="1800" dirty="0"/>
              <a:t> </a:t>
            </a:r>
            <a:r>
              <a:rPr lang="en-US" sz="1800" dirty="0" err="1"/>
              <a:t>aydın</a:t>
            </a:r>
            <a:r>
              <a:rPr lang="en-US" sz="1800" dirty="0"/>
              <a:t> </a:t>
            </a:r>
            <a:r>
              <a:rPr lang="en-US" sz="1800" dirty="0" err="1"/>
              <a:t>dəyərləri</a:t>
            </a:r>
            <a:r>
              <a:rPr lang="en-US" sz="1800" dirty="0"/>
              <a:t> </a:t>
            </a:r>
            <a:r>
              <a:rPr lang="en-US" sz="1800" dirty="0" err="1"/>
              <a:t>müəyyən</a:t>
            </a:r>
            <a:r>
              <a:rPr lang="en-US" sz="1800" dirty="0"/>
              <a:t> </a:t>
            </a:r>
            <a:r>
              <a:rPr lang="en-US" sz="1800" dirty="0" err="1"/>
              <a:t>edir</a:t>
            </a:r>
            <a:r>
              <a:rPr lang="en-US" sz="1800" dirty="0"/>
              <a:t>.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glBegin&amp;glEnd</a:t>
            </a:r>
            <a:r>
              <a:rPr lang="en-US" sz="1800" dirty="0"/>
              <a:t> -- </a:t>
            </a:r>
            <a:r>
              <a:rPr lang="en-US" sz="1800" dirty="0" err="1"/>
              <a:t>Primitivin</a:t>
            </a:r>
            <a:r>
              <a:rPr lang="en-US" sz="1800" dirty="0"/>
              <a:t> </a:t>
            </a:r>
            <a:r>
              <a:rPr lang="en-US" sz="1800" dirty="0" err="1"/>
              <a:t>və</a:t>
            </a:r>
            <a:r>
              <a:rPr lang="en-US" sz="1800" dirty="0"/>
              <a:t>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oxşar</a:t>
            </a:r>
            <a:r>
              <a:rPr lang="en-US" sz="1800" dirty="0"/>
              <a:t> </a:t>
            </a:r>
            <a:r>
              <a:rPr lang="en-US" sz="1800" dirty="0" err="1"/>
              <a:t>primitivlər</a:t>
            </a:r>
            <a:r>
              <a:rPr lang="en-US" sz="1800" dirty="0"/>
              <a:t> </a:t>
            </a:r>
            <a:r>
              <a:rPr lang="en-US" sz="1800" dirty="0" err="1"/>
              <a:t>qrupunun</a:t>
            </a:r>
            <a:r>
              <a:rPr lang="en-US" sz="1800" dirty="0"/>
              <a:t> </a:t>
            </a:r>
            <a:r>
              <a:rPr lang="en-US" sz="1800" dirty="0" err="1"/>
              <a:t>təpələrini</a:t>
            </a:r>
            <a:r>
              <a:rPr lang="en-US" sz="1800" dirty="0"/>
              <a:t> </a:t>
            </a:r>
            <a:r>
              <a:rPr lang="en-US" sz="1800" dirty="0" err="1" smtClean="0"/>
              <a:t>məhdudlaşdırır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glVertex</a:t>
            </a:r>
            <a:r>
              <a:rPr lang="en-US" sz="1800" dirty="0" smtClean="0"/>
              <a:t>- </a:t>
            </a:r>
            <a:r>
              <a:rPr lang="en-US" sz="1800" dirty="0"/>
              <a:t>Bu </a:t>
            </a:r>
            <a:r>
              <a:rPr lang="en-US" sz="1800" dirty="0" err="1"/>
              <a:t>funksiyalar</a:t>
            </a:r>
            <a:r>
              <a:rPr lang="en-US" sz="1800" dirty="0"/>
              <a:t> </a:t>
            </a:r>
            <a:r>
              <a:rPr lang="en-US" sz="1800" dirty="0" err="1" smtClean="0"/>
              <a:t>təpə</a:t>
            </a:r>
            <a:r>
              <a:rPr lang="en-US" sz="1800" dirty="0" smtClean="0"/>
              <a:t> n</a:t>
            </a:r>
            <a:r>
              <a:rPr lang="az-Latn-AZ" sz="1800" dirty="0" smtClean="0"/>
              <a:t>öqtələrini</a:t>
            </a:r>
            <a:r>
              <a:rPr lang="en-US" sz="1800" dirty="0" smtClean="0"/>
              <a:t> </a:t>
            </a:r>
            <a:r>
              <a:rPr lang="en-US" sz="1800" dirty="0" err="1"/>
              <a:t>təyin</a:t>
            </a:r>
            <a:r>
              <a:rPr lang="en-US" sz="1800" dirty="0"/>
              <a:t> </a:t>
            </a:r>
            <a:r>
              <a:rPr lang="en-US" sz="1800" dirty="0" err="1"/>
              <a:t>edir</a:t>
            </a:r>
            <a:r>
              <a:rPr lang="en-US" sz="18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glFlush</a:t>
            </a:r>
            <a:r>
              <a:rPr lang="en-US" sz="1800" dirty="0" smtClean="0"/>
              <a:t>- </a:t>
            </a:r>
            <a:r>
              <a:rPr lang="en-US" sz="1800" dirty="0" err="1"/>
              <a:t>funksiyası</a:t>
            </a:r>
            <a:r>
              <a:rPr lang="en-US" sz="1800" dirty="0"/>
              <a:t> </a:t>
            </a:r>
            <a:r>
              <a:rPr lang="en-US" sz="1800" dirty="0" err="1"/>
              <a:t>sonlu</a:t>
            </a:r>
            <a:r>
              <a:rPr lang="en-US" sz="1800" dirty="0"/>
              <a:t> </a:t>
            </a:r>
            <a:r>
              <a:rPr lang="en-US" sz="1800" dirty="0" err="1"/>
              <a:t>vaxt</a:t>
            </a:r>
            <a:r>
              <a:rPr lang="en-US" sz="1800" dirty="0"/>
              <a:t> </a:t>
            </a:r>
            <a:r>
              <a:rPr lang="en-US" sz="1800" dirty="0" err="1"/>
              <a:t>ərzində</a:t>
            </a:r>
            <a:r>
              <a:rPr lang="en-US" sz="1800" dirty="0"/>
              <a:t> OpenGL </a:t>
            </a:r>
            <a:r>
              <a:rPr lang="en-US" sz="1800" dirty="0" err="1"/>
              <a:t>funksiyalarını</a:t>
            </a:r>
            <a:r>
              <a:rPr lang="en-US" sz="1800" dirty="0"/>
              <a:t> </a:t>
            </a:r>
            <a:r>
              <a:rPr lang="en-US" sz="1800" dirty="0" err="1"/>
              <a:t>yerinə</a:t>
            </a:r>
            <a:r>
              <a:rPr lang="en-US" sz="1800" dirty="0"/>
              <a:t> </a:t>
            </a:r>
            <a:r>
              <a:rPr lang="en-US" sz="1800" dirty="0" err="1"/>
              <a:t>yetirməyə</a:t>
            </a:r>
            <a:r>
              <a:rPr lang="en-US" sz="1800" dirty="0"/>
              <a:t> </a:t>
            </a:r>
            <a:r>
              <a:rPr lang="en-US" sz="1800" dirty="0" err="1"/>
              <a:t>məcbur</a:t>
            </a:r>
            <a:r>
              <a:rPr lang="en-US" sz="1800" dirty="0"/>
              <a:t> </a:t>
            </a:r>
            <a:r>
              <a:rPr lang="en-US" sz="1800" dirty="0" err="1"/>
              <a:t>edir</a:t>
            </a:r>
            <a:r>
              <a:rPr lang="en-US" sz="1800" dirty="0"/>
              <a:t>.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glutInit</a:t>
            </a:r>
            <a:r>
              <a:rPr lang="en-US" sz="1800" dirty="0" smtClean="0"/>
              <a:t>()-</a:t>
            </a:r>
            <a:r>
              <a:rPr lang="en-US" sz="1800" dirty="0"/>
              <a:t>GLUT </a:t>
            </a:r>
            <a:r>
              <a:rPr lang="en-US" sz="1800" dirty="0" err="1"/>
              <a:t>kitabxanasını</a:t>
            </a:r>
            <a:r>
              <a:rPr lang="en-US" sz="1800" dirty="0"/>
              <a:t> </a:t>
            </a:r>
            <a:r>
              <a:rPr lang="en-US" sz="1800" dirty="0" err="1"/>
              <a:t>işə</a:t>
            </a:r>
            <a:r>
              <a:rPr lang="en-US" sz="1800" dirty="0"/>
              <a:t> </a:t>
            </a:r>
            <a:r>
              <a:rPr lang="en-US" sz="1800" dirty="0" err="1"/>
              <a:t>salmaq</a:t>
            </a:r>
            <a:r>
              <a:rPr lang="en-US" sz="1800" dirty="0"/>
              <a:t> </a:t>
            </a:r>
            <a:r>
              <a:rPr lang="en-US" sz="1800" dirty="0" err="1"/>
              <a:t>üçün</a:t>
            </a:r>
            <a:r>
              <a:rPr lang="en-US" sz="1800" dirty="0"/>
              <a:t> </a:t>
            </a:r>
            <a:r>
              <a:rPr lang="en-US" sz="1800" dirty="0" err="1"/>
              <a:t>istifadə</a:t>
            </a:r>
            <a:r>
              <a:rPr lang="en-US" sz="1800" dirty="0"/>
              <a:t> </a:t>
            </a:r>
            <a:r>
              <a:rPr lang="en-US" sz="1800" dirty="0" err="1"/>
              <a:t>olunur</a:t>
            </a:r>
            <a:r>
              <a:rPr lang="en-US" sz="1800" dirty="0"/>
              <a:t>. </a:t>
            </a:r>
            <a:r>
              <a:rPr lang="en-US" sz="1800" dirty="0" smtClean="0"/>
              <a:t>void </a:t>
            </a:r>
            <a:r>
              <a:rPr lang="en-US" sz="1800" dirty="0" err="1"/>
              <a:t>glutInit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*</a:t>
            </a:r>
            <a:r>
              <a:rPr lang="en-US" sz="1800" dirty="0" err="1"/>
              <a:t>argcp</a:t>
            </a:r>
            <a:r>
              <a:rPr lang="en-US" sz="1800" dirty="0"/>
              <a:t>, char **</a:t>
            </a:r>
            <a:r>
              <a:rPr lang="en-US" sz="1800" dirty="0" err="1"/>
              <a:t>argv</a:t>
            </a:r>
            <a:r>
              <a:rPr lang="en-US" sz="1800" dirty="0"/>
              <a:t>); 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glutCreateWindow</a:t>
            </a:r>
            <a:r>
              <a:rPr lang="en-US" sz="1800" dirty="0" smtClean="0"/>
              <a:t>()-</a:t>
            </a:r>
            <a:r>
              <a:rPr lang="en-US" sz="1800" dirty="0"/>
              <a:t> </a:t>
            </a:r>
            <a:r>
              <a:rPr lang="en-US" sz="1800" dirty="0" err="1" smtClean="0"/>
              <a:t>yuxarı</a:t>
            </a:r>
            <a:r>
              <a:rPr lang="en-US" sz="1800" dirty="0" smtClean="0"/>
              <a:t> </a:t>
            </a:r>
            <a:r>
              <a:rPr lang="en-US" sz="1800" dirty="0" err="1"/>
              <a:t>səviyyəli</a:t>
            </a:r>
            <a:r>
              <a:rPr lang="en-US" sz="1800" dirty="0"/>
              <a:t> </a:t>
            </a:r>
            <a:r>
              <a:rPr lang="en-US" sz="1800" dirty="0" err="1"/>
              <a:t>pəncərə</a:t>
            </a:r>
            <a:r>
              <a:rPr lang="en-US" sz="1800" dirty="0"/>
              <a:t> </a:t>
            </a:r>
            <a:r>
              <a:rPr lang="en-US" sz="1800" dirty="0" err="1"/>
              <a:t>yaradır</a:t>
            </a:r>
            <a:r>
              <a:rPr lang="en-US" sz="18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glutInitWindowSize</a:t>
            </a:r>
            <a:r>
              <a:rPr lang="en-US" sz="1800" dirty="0" smtClean="0"/>
              <a:t>- </a:t>
            </a:r>
            <a:r>
              <a:rPr lang="en-US" sz="1800" dirty="0" err="1"/>
              <a:t>Gələcək</a:t>
            </a:r>
            <a:r>
              <a:rPr lang="en-US" sz="1800" dirty="0"/>
              <a:t> </a:t>
            </a:r>
            <a:r>
              <a:rPr lang="en-US" sz="1800" dirty="0" err="1"/>
              <a:t>pəncərələrin</a:t>
            </a:r>
            <a:r>
              <a:rPr lang="en-US" sz="1800" dirty="0"/>
              <a:t> </a:t>
            </a:r>
            <a:r>
              <a:rPr lang="en-US" sz="1800" dirty="0" err="1"/>
              <a:t>verilmiş</a:t>
            </a:r>
            <a:r>
              <a:rPr lang="en-US" sz="1800" dirty="0"/>
              <a:t> </a:t>
            </a:r>
            <a:r>
              <a:rPr lang="en-US" sz="1800" dirty="0" err="1"/>
              <a:t>genişlikdə</a:t>
            </a:r>
            <a:r>
              <a:rPr lang="en-US" sz="1800" dirty="0"/>
              <a:t>/</a:t>
            </a:r>
            <a:r>
              <a:rPr lang="en-US" sz="1800" dirty="0" err="1"/>
              <a:t>hündürlükdə</a:t>
            </a:r>
            <a:r>
              <a:rPr lang="en-US" sz="1800" dirty="0"/>
              <a:t> </a:t>
            </a:r>
            <a:r>
              <a:rPr lang="en-US" sz="1800" dirty="0" err="1"/>
              <a:t>açılmasını</a:t>
            </a:r>
            <a:r>
              <a:rPr lang="en-US" sz="1800" dirty="0"/>
              <a:t> </a:t>
            </a:r>
            <a:r>
              <a:rPr lang="en-US" sz="1800" dirty="0" err="1"/>
              <a:t>tələb</a:t>
            </a:r>
            <a:r>
              <a:rPr lang="en-US" sz="1800" dirty="0"/>
              <a:t> </a:t>
            </a:r>
            <a:r>
              <a:rPr lang="en-US" sz="1800" dirty="0" err="1"/>
              <a:t>edir</a:t>
            </a:r>
            <a:r>
              <a:rPr lang="en-US" sz="18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glutInitWindowPosition-müvafiq</a:t>
            </a:r>
            <a:r>
              <a:rPr lang="en-US" sz="1800" dirty="0" smtClean="0"/>
              <a:t> </a:t>
            </a:r>
            <a:r>
              <a:rPr lang="en-US" sz="1800" dirty="0" err="1"/>
              <a:t>olaraq</a:t>
            </a:r>
            <a:r>
              <a:rPr lang="en-US" sz="1800" dirty="0"/>
              <a:t> </a:t>
            </a:r>
            <a:r>
              <a:rPr lang="en-US" sz="1800" dirty="0" err="1"/>
              <a:t>ilkin</a:t>
            </a:r>
            <a:r>
              <a:rPr lang="en-US" sz="1800" dirty="0"/>
              <a:t> </a:t>
            </a:r>
            <a:r>
              <a:rPr lang="en-US" sz="1800" dirty="0" err="1"/>
              <a:t>pəncərə</a:t>
            </a:r>
            <a:r>
              <a:rPr lang="en-US" sz="1800" dirty="0"/>
              <a:t> </a:t>
            </a:r>
            <a:r>
              <a:rPr lang="en-US" sz="1800" dirty="0" err="1"/>
              <a:t>mövqeyini</a:t>
            </a:r>
            <a:r>
              <a:rPr lang="en-US" sz="1800" dirty="0"/>
              <a:t> </a:t>
            </a:r>
            <a:r>
              <a:rPr lang="en-US" sz="1800" dirty="0" err="1"/>
              <a:t>və</a:t>
            </a:r>
            <a:r>
              <a:rPr lang="en-US" sz="1800" dirty="0"/>
              <a:t> </a:t>
            </a:r>
            <a:r>
              <a:rPr lang="en-US" sz="1800" dirty="0" err="1"/>
              <a:t>ölçüsünü</a:t>
            </a:r>
            <a:r>
              <a:rPr lang="en-US" sz="1800" dirty="0"/>
              <a:t> </a:t>
            </a:r>
            <a:r>
              <a:rPr lang="en-US" sz="1800" dirty="0" err="1"/>
              <a:t>təyin</a:t>
            </a:r>
            <a:r>
              <a:rPr lang="en-US" sz="1800" dirty="0"/>
              <a:t> </a:t>
            </a:r>
            <a:r>
              <a:rPr lang="en-US" sz="1800" dirty="0" err="1" smtClean="0"/>
              <a:t>edir</a:t>
            </a:r>
            <a:r>
              <a:rPr lang="en-US" sz="18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glutDisplayFunction</a:t>
            </a:r>
            <a:r>
              <a:rPr lang="en-US" sz="1800" dirty="0"/>
              <a:t>()- </a:t>
            </a:r>
            <a:r>
              <a:rPr lang="en-US" sz="1800" dirty="0" err="1"/>
              <a:t>cari</a:t>
            </a:r>
            <a:r>
              <a:rPr lang="en-US" sz="1800" dirty="0"/>
              <a:t> </a:t>
            </a:r>
            <a:r>
              <a:rPr lang="en-US" sz="1800" dirty="0" err="1"/>
              <a:t>pəncərə</a:t>
            </a:r>
            <a:r>
              <a:rPr lang="en-US" sz="1800" dirty="0"/>
              <a:t> </a:t>
            </a:r>
            <a:r>
              <a:rPr lang="en-US" sz="1800" dirty="0" err="1"/>
              <a:t>üçün</a:t>
            </a:r>
            <a:r>
              <a:rPr lang="en-US" sz="1800" dirty="0"/>
              <a:t> </a:t>
            </a:r>
            <a:r>
              <a:rPr lang="en-US" sz="1800" dirty="0" err="1"/>
              <a:t>displey</a:t>
            </a:r>
            <a:r>
              <a:rPr lang="en-US" sz="1800" dirty="0"/>
              <a:t> </a:t>
            </a:r>
            <a:r>
              <a:rPr lang="en-US" sz="1800" dirty="0" err="1"/>
              <a:t>geri</a:t>
            </a:r>
            <a:r>
              <a:rPr lang="en-US" sz="1800" dirty="0"/>
              <a:t> </a:t>
            </a:r>
            <a:r>
              <a:rPr lang="en-US" sz="1800" dirty="0" err="1"/>
              <a:t>çağırışını</a:t>
            </a:r>
            <a:r>
              <a:rPr lang="en-US" sz="1800" dirty="0"/>
              <a:t> </a:t>
            </a:r>
            <a:r>
              <a:rPr lang="en-US" sz="1800" dirty="0" err="1"/>
              <a:t>təyin</a:t>
            </a:r>
            <a:r>
              <a:rPr lang="en-US" sz="1800" dirty="0"/>
              <a:t> </a:t>
            </a:r>
            <a:r>
              <a:rPr lang="en-US" sz="1800" dirty="0" err="1"/>
              <a:t>edir</a:t>
            </a:r>
            <a:r>
              <a:rPr lang="en-US" sz="1800" dirty="0"/>
              <a:t>.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InitGL</a:t>
            </a:r>
            <a:r>
              <a:rPr lang="en-US" sz="1800" dirty="0"/>
              <a:t>()- </a:t>
            </a:r>
            <a:r>
              <a:rPr lang="en-US" sz="1800" dirty="0" err="1"/>
              <a:t>birdəfəlik</a:t>
            </a:r>
            <a:r>
              <a:rPr lang="en-US" sz="1800" dirty="0"/>
              <a:t> OpenGL </a:t>
            </a:r>
            <a:r>
              <a:rPr lang="en-US" sz="1800" dirty="0" err="1"/>
              <a:t>başlatma</a:t>
            </a:r>
            <a:r>
              <a:rPr lang="en-US" sz="1800" dirty="0"/>
              <a:t> </a:t>
            </a:r>
            <a:r>
              <a:rPr lang="en-US" sz="1800" dirty="0" err="1"/>
              <a:t>tapşırıqlarını</a:t>
            </a:r>
            <a:r>
              <a:rPr lang="en-US" sz="1800" dirty="0"/>
              <a:t> </a:t>
            </a:r>
            <a:r>
              <a:rPr lang="en-US" sz="1800" dirty="0" err="1"/>
              <a:t>yerinə</a:t>
            </a:r>
            <a:r>
              <a:rPr lang="en-US" sz="1800" dirty="0"/>
              <a:t> </a:t>
            </a:r>
            <a:r>
              <a:rPr lang="en-US" sz="1800" dirty="0" err="1"/>
              <a:t>yetirmək</a:t>
            </a:r>
            <a:r>
              <a:rPr lang="en-US" sz="1800" dirty="0"/>
              <a:t> </a:t>
            </a:r>
            <a:r>
              <a:rPr lang="en-US" sz="1800" dirty="0" err="1"/>
              <a:t>üçün</a:t>
            </a:r>
            <a:r>
              <a:rPr lang="en-US" sz="1800" dirty="0"/>
              <a:t> </a:t>
            </a:r>
            <a:r>
              <a:rPr lang="en-US" sz="1800" dirty="0" err="1"/>
              <a:t>nəzərdə</a:t>
            </a:r>
            <a:r>
              <a:rPr lang="en-US" sz="1800" dirty="0"/>
              <a:t> </a:t>
            </a:r>
            <a:r>
              <a:rPr lang="en-US" sz="1800" dirty="0" err="1" smtClean="0"/>
              <a:t>tutulmuşdur</a:t>
            </a:r>
            <a:r>
              <a:rPr lang="en-US" sz="1800" dirty="0"/>
              <a:t>. </a:t>
            </a:r>
            <a:endParaRPr lang="en-US" sz="18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 err="1" smtClean="0"/>
              <a:t>glutMainLoop</a:t>
            </a:r>
            <a:r>
              <a:rPr lang="en-US" sz="1800" dirty="0" smtClean="0"/>
              <a:t>- </a:t>
            </a:r>
            <a:r>
              <a:rPr lang="en-US" sz="1800" dirty="0" err="1"/>
              <a:t>glutMainLoop</a:t>
            </a:r>
            <a:r>
              <a:rPr lang="en-US" sz="1800" dirty="0"/>
              <a:t> GLUT </a:t>
            </a:r>
            <a:r>
              <a:rPr lang="en-US" sz="1800" dirty="0" err="1"/>
              <a:t>hadisə</a:t>
            </a:r>
            <a:r>
              <a:rPr lang="en-US" sz="1800" dirty="0"/>
              <a:t> </a:t>
            </a:r>
            <a:r>
              <a:rPr lang="en-US" sz="1800" dirty="0" err="1"/>
              <a:t>emal</a:t>
            </a:r>
            <a:r>
              <a:rPr lang="en-US" sz="1800" dirty="0"/>
              <a:t> </a:t>
            </a:r>
            <a:r>
              <a:rPr lang="en-US" sz="1800" dirty="0" err="1"/>
              <a:t>dövrəsinə</a:t>
            </a:r>
            <a:r>
              <a:rPr lang="en-US" sz="1800" dirty="0"/>
              <a:t> </a:t>
            </a:r>
            <a:r>
              <a:rPr lang="en-US" sz="1800" dirty="0" err="1"/>
              <a:t>daxil</a:t>
            </a:r>
            <a:r>
              <a:rPr lang="en-US" sz="1800" dirty="0"/>
              <a:t> </a:t>
            </a:r>
            <a:r>
              <a:rPr lang="en-US" sz="1800" dirty="0" err="1"/>
              <a:t>olur</a:t>
            </a:r>
            <a:r>
              <a:rPr lang="en-US" sz="18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0" lvl="0" indent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427164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OpenGL nədir?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74" name="Google Shape;74;p3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75" name="Google Shape;75;p3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3886200"/>
            <a:ext cx="3886200" cy="291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57800" y="3886200"/>
            <a:ext cx="41148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>
            <a:off x="1610803" y="1101237"/>
            <a:ext cx="79146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Maksimum daşınma qabiliyyəti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84" name="Google Shape;84;p4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85" name="Google Shape;85;p4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4"/>
          <p:cNvGrpSpPr/>
          <p:nvPr/>
        </p:nvGrpSpPr>
        <p:grpSpPr>
          <a:xfrm>
            <a:off x="984504" y="4413503"/>
            <a:ext cx="8395335" cy="939800"/>
            <a:chOff x="984504" y="4413503"/>
            <a:chExt cx="8395335" cy="939800"/>
          </a:xfrm>
        </p:grpSpPr>
        <p:sp>
          <p:nvSpPr>
            <p:cNvPr id="88" name="Google Shape;88;p4"/>
            <p:cNvSpPr/>
            <p:nvPr/>
          </p:nvSpPr>
          <p:spPr>
            <a:xfrm>
              <a:off x="990599" y="4419599"/>
              <a:ext cx="8382000" cy="933450"/>
            </a:xfrm>
            <a:custGeom>
              <a:avLst/>
              <a:gdLst/>
              <a:ahLst/>
              <a:cxnLst/>
              <a:rect l="l" t="t" r="r" b="b"/>
              <a:pathLst>
                <a:path w="8382000" h="933450" extrusionOk="0">
                  <a:moveTo>
                    <a:pt x="8382000" y="933450"/>
                  </a:moveTo>
                  <a:lnTo>
                    <a:pt x="8382000" y="0"/>
                  </a:lnTo>
                  <a:lnTo>
                    <a:pt x="0" y="0"/>
                  </a:lnTo>
                  <a:lnTo>
                    <a:pt x="0" y="933450"/>
                  </a:lnTo>
                  <a:lnTo>
                    <a:pt x="8382000" y="933450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984504" y="4413503"/>
              <a:ext cx="8395335" cy="939800"/>
            </a:xfrm>
            <a:custGeom>
              <a:avLst/>
              <a:gdLst/>
              <a:ahLst/>
              <a:cxnLst/>
              <a:rect l="l" t="t" r="r" b="b"/>
              <a:pathLst>
                <a:path w="8395335" h="939800" extrusionOk="0">
                  <a:moveTo>
                    <a:pt x="3076956" y="685800"/>
                  </a:moveTo>
                  <a:lnTo>
                    <a:pt x="320802" y="685800"/>
                  </a:lnTo>
                  <a:lnTo>
                    <a:pt x="320802" y="939546"/>
                  </a:lnTo>
                  <a:lnTo>
                    <a:pt x="326898" y="939546"/>
                  </a:lnTo>
                  <a:lnTo>
                    <a:pt x="333756" y="939546"/>
                  </a:lnTo>
                  <a:lnTo>
                    <a:pt x="333756" y="698754"/>
                  </a:lnTo>
                  <a:lnTo>
                    <a:pt x="3064002" y="698754"/>
                  </a:lnTo>
                  <a:lnTo>
                    <a:pt x="3064002" y="939546"/>
                  </a:lnTo>
                  <a:lnTo>
                    <a:pt x="3070098" y="939546"/>
                  </a:lnTo>
                  <a:lnTo>
                    <a:pt x="3076956" y="939546"/>
                  </a:lnTo>
                  <a:lnTo>
                    <a:pt x="3076956" y="685800"/>
                  </a:lnTo>
                  <a:close/>
                </a:path>
                <a:path w="8395335" h="939800" extrusionOk="0">
                  <a:moveTo>
                    <a:pt x="7953756" y="609600"/>
                  </a:moveTo>
                  <a:lnTo>
                    <a:pt x="3445002" y="609612"/>
                  </a:lnTo>
                  <a:lnTo>
                    <a:pt x="3445002" y="939546"/>
                  </a:lnTo>
                  <a:lnTo>
                    <a:pt x="3451098" y="939546"/>
                  </a:lnTo>
                  <a:lnTo>
                    <a:pt x="3457956" y="939546"/>
                  </a:lnTo>
                  <a:lnTo>
                    <a:pt x="3457956" y="622554"/>
                  </a:lnTo>
                  <a:lnTo>
                    <a:pt x="7940802" y="622554"/>
                  </a:lnTo>
                  <a:lnTo>
                    <a:pt x="7940802" y="939546"/>
                  </a:lnTo>
                  <a:lnTo>
                    <a:pt x="7946898" y="939546"/>
                  </a:lnTo>
                  <a:lnTo>
                    <a:pt x="7953756" y="939546"/>
                  </a:lnTo>
                  <a:lnTo>
                    <a:pt x="7953756" y="609600"/>
                  </a:lnTo>
                  <a:close/>
                </a:path>
                <a:path w="8395335" h="939800" extrusionOk="0">
                  <a:moveTo>
                    <a:pt x="8394954" y="0"/>
                  </a:moveTo>
                  <a:lnTo>
                    <a:pt x="0" y="0"/>
                  </a:lnTo>
                  <a:lnTo>
                    <a:pt x="0" y="939546"/>
                  </a:lnTo>
                  <a:lnTo>
                    <a:pt x="6096" y="939546"/>
                  </a:lnTo>
                  <a:lnTo>
                    <a:pt x="12954" y="939546"/>
                  </a:lnTo>
                  <a:lnTo>
                    <a:pt x="12941" y="12954"/>
                  </a:lnTo>
                  <a:lnTo>
                    <a:pt x="8382000" y="12954"/>
                  </a:lnTo>
                  <a:lnTo>
                    <a:pt x="8382000" y="939546"/>
                  </a:lnTo>
                  <a:lnTo>
                    <a:pt x="8388096" y="939546"/>
                  </a:lnTo>
                  <a:lnTo>
                    <a:pt x="8394954" y="939546"/>
                  </a:lnTo>
                  <a:lnTo>
                    <a:pt x="83949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4"/>
          <p:cNvSpPr txBox="1"/>
          <p:nvPr/>
        </p:nvSpPr>
        <p:spPr>
          <a:xfrm>
            <a:off x="1025333" y="2359744"/>
            <a:ext cx="7282815" cy="263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584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Ekran cihazı müstəqildir.</a:t>
            </a:r>
            <a:endParaRPr/>
          </a:p>
          <a:p>
            <a:pPr marL="584200" marR="0" lvl="0" indent="-342900" algn="l" rtl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Pəncərə sistemi müstəqildir.</a:t>
            </a:r>
            <a:endParaRPr/>
          </a:p>
          <a:p>
            <a:pPr marL="584200" marR="0" lvl="0" indent="-342900" algn="l" rtl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Əməliyyat sistemi müstəqildir.</a:t>
            </a:r>
            <a:endParaRPr/>
          </a:p>
          <a:p>
            <a:pPr marL="241300" marR="0" lvl="0" indent="0" algn="l" rtl="0">
              <a:lnSpc>
                <a:spcPct val="100000"/>
              </a:lnSpc>
              <a:spcBef>
                <a:spcPts val="25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Standart API olmadan (məsələn, OpenGL) - port etmək mümkün deyil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984504" y="5352288"/>
            <a:ext cx="8395335" cy="980440"/>
            <a:chOff x="984504" y="5352288"/>
            <a:chExt cx="8395335" cy="980440"/>
          </a:xfrm>
        </p:grpSpPr>
        <p:sp>
          <p:nvSpPr>
            <p:cNvPr id="92" name="Google Shape;92;p4"/>
            <p:cNvSpPr/>
            <p:nvPr/>
          </p:nvSpPr>
          <p:spPr>
            <a:xfrm>
              <a:off x="990599" y="5352288"/>
              <a:ext cx="8382000" cy="980440"/>
            </a:xfrm>
            <a:custGeom>
              <a:avLst/>
              <a:gdLst/>
              <a:ahLst/>
              <a:cxnLst/>
              <a:rect l="l" t="t" r="r" b="b"/>
              <a:pathLst>
                <a:path w="8382000" h="980439" extrusionOk="0">
                  <a:moveTo>
                    <a:pt x="8382000" y="979932"/>
                  </a:moveTo>
                  <a:lnTo>
                    <a:pt x="8382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8382000" y="979932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984504" y="5353049"/>
              <a:ext cx="8395335" cy="979169"/>
            </a:xfrm>
            <a:custGeom>
              <a:avLst/>
              <a:gdLst/>
              <a:ahLst/>
              <a:cxnLst/>
              <a:rect l="l" t="t" r="r" b="b"/>
              <a:pathLst>
                <a:path w="8395335" h="979170" extrusionOk="0">
                  <a:moveTo>
                    <a:pt x="12954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12954" y="979170"/>
                  </a:lnTo>
                  <a:lnTo>
                    <a:pt x="12954" y="0"/>
                  </a:lnTo>
                  <a:close/>
                </a:path>
                <a:path w="8395335" h="979170" extrusionOk="0">
                  <a:moveTo>
                    <a:pt x="333756" y="0"/>
                  </a:moveTo>
                  <a:lnTo>
                    <a:pt x="320802" y="0"/>
                  </a:lnTo>
                  <a:lnTo>
                    <a:pt x="320802" y="979170"/>
                  </a:lnTo>
                  <a:lnTo>
                    <a:pt x="333756" y="979170"/>
                  </a:lnTo>
                  <a:lnTo>
                    <a:pt x="333756" y="0"/>
                  </a:lnTo>
                  <a:close/>
                </a:path>
                <a:path w="8395335" h="979170" extrusionOk="0">
                  <a:moveTo>
                    <a:pt x="3076956" y="0"/>
                  </a:moveTo>
                  <a:lnTo>
                    <a:pt x="3064002" y="0"/>
                  </a:lnTo>
                  <a:lnTo>
                    <a:pt x="3064002" y="979170"/>
                  </a:lnTo>
                  <a:lnTo>
                    <a:pt x="3076956" y="979170"/>
                  </a:lnTo>
                  <a:lnTo>
                    <a:pt x="3076956" y="0"/>
                  </a:lnTo>
                  <a:close/>
                </a:path>
                <a:path w="8395335" h="979170" extrusionOk="0">
                  <a:moveTo>
                    <a:pt x="8394954" y="0"/>
                  </a:moveTo>
                  <a:lnTo>
                    <a:pt x="8382000" y="0"/>
                  </a:lnTo>
                  <a:lnTo>
                    <a:pt x="8382000" y="979170"/>
                  </a:lnTo>
                  <a:lnTo>
                    <a:pt x="8394954" y="979170"/>
                  </a:lnTo>
                  <a:lnTo>
                    <a:pt x="83949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14905" y="5556677"/>
              <a:ext cx="89154" cy="884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4"/>
          <p:cNvSpPr txBox="1"/>
          <p:nvPr/>
        </p:nvSpPr>
        <p:spPr>
          <a:xfrm>
            <a:off x="2136139" y="5227573"/>
            <a:ext cx="9677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(100, 50)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6" name="Google Shape;96;p4"/>
          <p:cNvGrpSpPr/>
          <p:nvPr/>
        </p:nvGrpSpPr>
        <p:grpSpPr>
          <a:xfrm>
            <a:off x="1995677" y="5633465"/>
            <a:ext cx="1151382" cy="392620"/>
            <a:chOff x="1995677" y="5633465"/>
            <a:chExt cx="1151382" cy="392620"/>
          </a:xfrm>
        </p:grpSpPr>
        <p:sp>
          <p:nvSpPr>
            <p:cNvPr id="97" name="Google Shape;97;p4"/>
            <p:cNvSpPr/>
            <p:nvPr/>
          </p:nvSpPr>
          <p:spPr>
            <a:xfrm>
              <a:off x="1995677" y="5633465"/>
              <a:ext cx="1146810" cy="392430"/>
            </a:xfrm>
            <a:custGeom>
              <a:avLst/>
              <a:gdLst/>
              <a:ahLst/>
              <a:cxnLst/>
              <a:rect l="l" t="t" r="r" b="b"/>
              <a:pathLst>
                <a:path w="1146810" h="392429" extrusionOk="0">
                  <a:moveTo>
                    <a:pt x="1146810" y="380999"/>
                  </a:moveTo>
                  <a:lnTo>
                    <a:pt x="3810" y="0"/>
                  </a:lnTo>
                  <a:lnTo>
                    <a:pt x="0" y="11430"/>
                  </a:lnTo>
                  <a:lnTo>
                    <a:pt x="1143000" y="392429"/>
                  </a:lnTo>
                  <a:lnTo>
                    <a:pt x="1146810" y="3809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" name="Google Shape;98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057905" y="5937672"/>
              <a:ext cx="89154" cy="88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4"/>
          <p:cNvSpPr txBox="1"/>
          <p:nvPr/>
        </p:nvSpPr>
        <p:spPr>
          <a:xfrm>
            <a:off x="4666741" y="5213858"/>
            <a:ext cx="4059554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Line(100,50,150,80)	- device/lib 1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7234681" y="6128258"/>
            <a:ext cx="147891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 device/lib 2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457200" y="5353049"/>
            <a:ext cx="9144000" cy="1962659"/>
            <a:chOff x="457200" y="5353049"/>
            <a:chExt cx="9144000" cy="1962659"/>
          </a:xfrm>
        </p:grpSpPr>
        <p:sp>
          <p:nvSpPr>
            <p:cNvPr id="102" name="Google Shape;102;p4"/>
            <p:cNvSpPr/>
            <p:nvPr/>
          </p:nvSpPr>
          <p:spPr>
            <a:xfrm>
              <a:off x="4429506" y="5353049"/>
              <a:ext cx="4509135" cy="979169"/>
            </a:xfrm>
            <a:custGeom>
              <a:avLst/>
              <a:gdLst/>
              <a:ahLst/>
              <a:cxnLst/>
              <a:rect l="l" t="t" r="r" b="b"/>
              <a:pathLst>
                <a:path w="4509134" h="979170" extrusionOk="0">
                  <a:moveTo>
                    <a:pt x="4508754" y="736854"/>
                  </a:moveTo>
                  <a:lnTo>
                    <a:pt x="0" y="736854"/>
                  </a:lnTo>
                  <a:lnTo>
                    <a:pt x="0" y="979170"/>
                  </a:lnTo>
                  <a:lnTo>
                    <a:pt x="6096" y="979170"/>
                  </a:lnTo>
                  <a:lnTo>
                    <a:pt x="12954" y="979170"/>
                  </a:lnTo>
                  <a:lnTo>
                    <a:pt x="12954" y="749808"/>
                  </a:lnTo>
                  <a:lnTo>
                    <a:pt x="4495800" y="749808"/>
                  </a:lnTo>
                  <a:lnTo>
                    <a:pt x="4495800" y="979170"/>
                  </a:lnTo>
                  <a:lnTo>
                    <a:pt x="4501896" y="979170"/>
                  </a:lnTo>
                  <a:lnTo>
                    <a:pt x="4508754" y="979170"/>
                  </a:lnTo>
                  <a:lnTo>
                    <a:pt x="4508754" y="736854"/>
                  </a:lnTo>
                  <a:close/>
                </a:path>
                <a:path w="4509134" h="979170" extrusionOk="0">
                  <a:moveTo>
                    <a:pt x="4508754" y="0"/>
                  </a:moveTo>
                  <a:lnTo>
                    <a:pt x="4495800" y="0"/>
                  </a:lnTo>
                  <a:lnTo>
                    <a:pt x="4495800" y="355854"/>
                  </a:lnTo>
                  <a:lnTo>
                    <a:pt x="12954" y="355854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368808"/>
                  </a:lnTo>
                  <a:lnTo>
                    <a:pt x="6096" y="368808"/>
                  </a:lnTo>
                  <a:lnTo>
                    <a:pt x="12954" y="368808"/>
                  </a:lnTo>
                  <a:lnTo>
                    <a:pt x="4495800" y="368808"/>
                  </a:lnTo>
                  <a:lnTo>
                    <a:pt x="4501896" y="368808"/>
                  </a:lnTo>
                  <a:lnTo>
                    <a:pt x="4508754" y="368808"/>
                  </a:lnTo>
                  <a:lnTo>
                    <a:pt x="45087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57200" y="6331458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 extrusionOk="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90600" y="6331458"/>
              <a:ext cx="8382000" cy="755650"/>
            </a:xfrm>
            <a:custGeom>
              <a:avLst/>
              <a:gdLst/>
              <a:ahLst/>
              <a:cxnLst/>
              <a:rect l="l" t="t" r="r" b="b"/>
              <a:pathLst>
                <a:path w="8382000" h="755650" extrusionOk="0">
                  <a:moveTo>
                    <a:pt x="8382000" y="755142"/>
                  </a:moveTo>
                  <a:lnTo>
                    <a:pt x="8382000" y="0"/>
                  </a:lnTo>
                  <a:lnTo>
                    <a:pt x="0" y="0"/>
                  </a:lnTo>
                  <a:lnTo>
                    <a:pt x="0" y="755142"/>
                  </a:lnTo>
                  <a:lnTo>
                    <a:pt x="8382000" y="755142"/>
                  </a:lnTo>
                  <a:close/>
                </a:path>
              </a:pathLst>
            </a:custGeom>
            <a:solidFill>
              <a:srgbClr val="00E4A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84504" y="6332219"/>
              <a:ext cx="8395335" cy="761365"/>
            </a:xfrm>
            <a:custGeom>
              <a:avLst/>
              <a:gdLst/>
              <a:ahLst/>
              <a:cxnLst/>
              <a:rect l="l" t="t" r="r" b="b"/>
              <a:pathLst>
                <a:path w="8395335" h="761365" extrusionOk="0">
                  <a:moveTo>
                    <a:pt x="3076956" y="0"/>
                  </a:moveTo>
                  <a:lnTo>
                    <a:pt x="3064002" y="0"/>
                  </a:lnTo>
                  <a:lnTo>
                    <a:pt x="3064002" y="595884"/>
                  </a:lnTo>
                  <a:lnTo>
                    <a:pt x="333756" y="595884"/>
                  </a:lnTo>
                  <a:lnTo>
                    <a:pt x="333756" y="0"/>
                  </a:lnTo>
                  <a:lnTo>
                    <a:pt x="320802" y="0"/>
                  </a:lnTo>
                  <a:lnTo>
                    <a:pt x="320802" y="608838"/>
                  </a:lnTo>
                  <a:lnTo>
                    <a:pt x="326898" y="608838"/>
                  </a:lnTo>
                  <a:lnTo>
                    <a:pt x="333756" y="608838"/>
                  </a:lnTo>
                  <a:lnTo>
                    <a:pt x="3064002" y="608838"/>
                  </a:lnTo>
                  <a:lnTo>
                    <a:pt x="3070098" y="608838"/>
                  </a:lnTo>
                  <a:lnTo>
                    <a:pt x="3076956" y="608838"/>
                  </a:lnTo>
                  <a:lnTo>
                    <a:pt x="3076956" y="0"/>
                  </a:lnTo>
                  <a:close/>
                </a:path>
                <a:path w="8395335" h="761365" extrusionOk="0">
                  <a:moveTo>
                    <a:pt x="8394954" y="0"/>
                  </a:moveTo>
                  <a:lnTo>
                    <a:pt x="8382000" y="0"/>
                  </a:lnTo>
                  <a:lnTo>
                    <a:pt x="8382000" y="748284"/>
                  </a:lnTo>
                  <a:lnTo>
                    <a:pt x="12954" y="748284"/>
                  </a:lnTo>
                  <a:lnTo>
                    <a:pt x="12954" y="0"/>
                  </a:lnTo>
                  <a:lnTo>
                    <a:pt x="0" y="0"/>
                  </a:lnTo>
                  <a:lnTo>
                    <a:pt x="0" y="761238"/>
                  </a:lnTo>
                  <a:lnTo>
                    <a:pt x="6096" y="761238"/>
                  </a:lnTo>
                  <a:lnTo>
                    <a:pt x="12954" y="761238"/>
                  </a:lnTo>
                  <a:lnTo>
                    <a:pt x="8382000" y="761238"/>
                  </a:lnTo>
                  <a:lnTo>
                    <a:pt x="8388096" y="761238"/>
                  </a:lnTo>
                  <a:lnTo>
                    <a:pt x="8394954" y="761238"/>
                  </a:lnTo>
                  <a:lnTo>
                    <a:pt x="83949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4"/>
          <p:cNvSpPr txBox="1"/>
          <p:nvPr/>
        </p:nvSpPr>
        <p:spPr>
          <a:xfrm>
            <a:off x="2837942" y="6218172"/>
            <a:ext cx="109283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(150, 100)</a:t>
            </a:r>
            <a:endParaRPr sz="1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4666741" y="6128258"/>
            <a:ext cx="1802764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Moveto(100,50)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4666741" y="6433058"/>
            <a:ext cx="1811020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Lineto(150,100)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4429505" y="6332220"/>
            <a:ext cx="4509135" cy="608965"/>
          </a:xfrm>
          <a:custGeom>
            <a:avLst/>
            <a:gdLst/>
            <a:ahLst/>
            <a:cxnLst/>
            <a:rect l="l" t="t" r="r" b="b"/>
            <a:pathLst>
              <a:path w="4509134" h="608965" extrusionOk="0">
                <a:moveTo>
                  <a:pt x="12954" y="595884"/>
                </a:moveTo>
                <a:lnTo>
                  <a:pt x="12954" y="0"/>
                </a:lnTo>
                <a:lnTo>
                  <a:pt x="0" y="0"/>
                </a:lnTo>
                <a:lnTo>
                  <a:pt x="0" y="608838"/>
                </a:lnTo>
                <a:lnTo>
                  <a:pt x="6096" y="608838"/>
                </a:lnTo>
                <a:lnTo>
                  <a:pt x="6096" y="595884"/>
                </a:lnTo>
                <a:lnTo>
                  <a:pt x="12954" y="595884"/>
                </a:lnTo>
                <a:close/>
              </a:path>
              <a:path w="4509134" h="608965" extrusionOk="0">
                <a:moveTo>
                  <a:pt x="4501895" y="595884"/>
                </a:moveTo>
                <a:lnTo>
                  <a:pt x="6096" y="595884"/>
                </a:lnTo>
                <a:lnTo>
                  <a:pt x="12954" y="601980"/>
                </a:lnTo>
                <a:lnTo>
                  <a:pt x="12953" y="608838"/>
                </a:lnTo>
                <a:lnTo>
                  <a:pt x="4495799" y="608838"/>
                </a:lnTo>
                <a:lnTo>
                  <a:pt x="4495799" y="601980"/>
                </a:lnTo>
                <a:lnTo>
                  <a:pt x="4501895" y="595884"/>
                </a:lnTo>
                <a:close/>
              </a:path>
              <a:path w="4509134" h="608965" extrusionOk="0">
                <a:moveTo>
                  <a:pt x="12953" y="608838"/>
                </a:moveTo>
                <a:lnTo>
                  <a:pt x="12954" y="601980"/>
                </a:lnTo>
                <a:lnTo>
                  <a:pt x="6096" y="595884"/>
                </a:lnTo>
                <a:lnTo>
                  <a:pt x="6096" y="608838"/>
                </a:lnTo>
                <a:lnTo>
                  <a:pt x="12953" y="608838"/>
                </a:lnTo>
                <a:close/>
              </a:path>
              <a:path w="4509134" h="608965" extrusionOk="0">
                <a:moveTo>
                  <a:pt x="4508753" y="608838"/>
                </a:moveTo>
                <a:lnTo>
                  <a:pt x="4508753" y="0"/>
                </a:lnTo>
                <a:lnTo>
                  <a:pt x="4495799" y="0"/>
                </a:lnTo>
                <a:lnTo>
                  <a:pt x="4495799" y="595884"/>
                </a:lnTo>
                <a:lnTo>
                  <a:pt x="4501895" y="595884"/>
                </a:lnTo>
                <a:lnTo>
                  <a:pt x="4501895" y="608838"/>
                </a:lnTo>
                <a:lnTo>
                  <a:pt x="4508753" y="608838"/>
                </a:lnTo>
                <a:close/>
              </a:path>
              <a:path w="4509134" h="608965" extrusionOk="0">
                <a:moveTo>
                  <a:pt x="4501895" y="608838"/>
                </a:moveTo>
                <a:lnTo>
                  <a:pt x="4501895" y="595884"/>
                </a:lnTo>
                <a:lnTo>
                  <a:pt x="4495799" y="601980"/>
                </a:lnTo>
                <a:lnTo>
                  <a:pt x="4495799" y="608838"/>
                </a:lnTo>
                <a:lnTo>
                  <a:pt x="4501895" y="6088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72288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OpenGL əsas xüsusiyyətləri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998982" y="1427225"/>
            <a:ext cx="8297418" cy="1073912"/>
            <a:chOff x="998982" y="1427225"/>
            <a:chExt cx="8297418" cy="1073912"/>
          </a:xfrm>
        </p:grpSpPr>
        <p:pic>
          <p:nvPicPr>
            <p:cNvPr id="116" name="Google Shape;116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6200" y="1427225"/>
              <a:ext cx="1600200" cy="706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5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5"/>
          <p:cNvSpPr/>
          <p:nvPr/>
        </p:nvSpPr>
        <p:spPr>
          <a:xfrm>
            <a:off x="457200" y="3393947"/>
            <a:ext cx="9144000" cy="1959610"/>
          </a:xfrm>
          <a:custGeom>
            <a:avLst/>
            <a:gdLst/>
            <a:ahLst/>
            <a:cxnLst/>
            <a:rect l="l" t="t" r="r" b="b"/>
            <a:pathLst>
              <a:path w="9144000" h="1959610" extrusionOk="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979932"/>
                </a:lnTo>
                <a:lnTo>
                  <a:pt x="0" y="1959102"/>
                </a:lnTo>
                <a:lnTo>
                  <a:pt x="9144000" y="1959102"/>
                </a:lnTo>
                <a:lnTo>
                  <a:pt x="9144000" y="979932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1221739" y="2927095"/>
            <a:ext cx="7322184" cy="187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OpenGL-in əsas funksiyası – Təsvir etmə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Render  – həndəsi/riyazi obyekt təsvirlərinin çərçivə bufer dəyərlərinə çevrilməsi.</a:t>
            </a:r>
            <a:endParaRPr/>
          </a:p>
          <a:p>
            <a:pPr marL="355600" marR="0" lvl="0" indent="-342900" algn="l" rtl="0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33CC"/>
              </a:buClr>
              <a:buSzPts val="1414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OpenGL həndəsi primitivlərBitmaplar və Şəkillər (Rastr primitivləri) göstərə bilər.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352361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Code Example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26" name="Google Shape;126;p6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127" name="Google Shape;127;p6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457200" y="3200400"/>
            <a:ext cx="9144000" cy="4115307"/>
            <a:chOff x="457200" y="3200400"/>
            <a:chExt cx="9144000" cy="4115307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045708" y="3200400"/>
              <a:ext cx="3098292" cy="2152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457200" y="5352288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2" name="Google Shape;132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45708" y="5353050"/>
              <a:ext cx="3098292" cy="9791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6"/>
            <p:cNvSpPr/>
            <p:nvPr/>
          </p:nvSpPr>
          <p:spPr>
            <a:xfrm>
              <a:off x="457200" y="6331457"/>
              <a:ext cx="9144000" cy="984250"/>
            </a:xfrm>
            <a:custGeom>
              <a:avLst/>
              <a:gdLst/>
              <a:ahLst/>
              <a:cxnLst/>
              <a:rect l="l" t="t" r="r" b="b"/>
              <a:pathLst>
                <a:path w="9144000" h="984250" extrusionOk="0">
                  <a:moveTo>
                    <a:pt x="9144000" y="983742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3742"/>
                  </a:lnTo>
                  <a:lnTo>
                    <a:pt x="9144000" y="983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6"/>
          <p:cNvSpPr txBox="1"/>
          <p:nvPr/>
        </p:nvSpPr>
        <p:spPr>
          <a:xfrm>
            <a:off x="1221739" y="2981960"/>
            <a:ext cx="4286885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void Display()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glClear(GL_COLOR_BUFFER_BIT);  glColor4f(1,1,0,1);  glBegin(GL_POLYGON);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glVertex2f(-0.5, -0.5);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glVertex2f(-0.5,	0.5);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2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glVertex2f(0.5, 0.5);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1689100" lvl="0" indent="1390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glVertex2f(0.5, -0.5);  glEnd();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2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glFlush();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A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45708" y="6332220"/>
            <a:ext cx="3098292" cy="23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8600" y="762000"/>
            <a:ext cx="1600200" cy="7071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7"/>
          <p:cNvGrpSpPr/>
          <p:nvPr/>
        </p:nvGrpSpPr>
        <p:grpSpPr>
          <a:xfrm>
            <a:off x="573404" y="1442254"/>
            <a:ext cx="8542782" cy="967866"/>
            <a:chOff x="584454" y="1447800"/>
            <a:chExt cx="8542782" cy="967866"/>
          </a:xfrm>
        </p:grpSpPr>
        <p:sp>
          <p:nvSpPr>
            <p:cNvPr id="142" name="Google Shape;142;p7"/>
            <p:cNvSpPr/>
            <p:nvPr/>
          </p:nvSpPr>
          <p:spPr>
            <a:xfrm>
              <a:off x="874776" y="155600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 extrusionOk="0">
                  <a:moveTo>
                    <a:pt x="438150" y="0"/>
                  </a:moveTo>
                  <a:lnTo>
                    <a:pt x="0" y="0"/>
                  </a:lnTo>
                  <a:lnTo>
                    <a:pt x="0" y="422148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148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7300" y="1556004"/>
              <a:ext cx="329184" cy="474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7"/>
            <p:cNvSpPr/>
            <p:nvPr/>
          </p:nvSpPr>
          <p:spPr>
            <a:xfrm>
              <a:off x="998981" y="1978151"/>
              <a:ext cx="422275" cy="437515"/>
            </a:xfrm>
            <a:custGeom>
              <a:avLst/>
              <a:gdLst/>
              <a:ahLst/>
              <a:cxnLst/>
              <a:rect l="l" t="t" r="r" b="b"/>
              <a:pathLst>
                <a:path w="422275" h="437514" extrusionOk="0">
                  <a:moveTo>
                    <a:pt x="422148" y="437388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437388"/>
                  </a:lnTo>
                  <a:lnTo>
                    <a:pt x="422148" y="437388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84454" y="1905000"/>
              <a:ext cx="8542782" cy="5105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" name="Google Shape;146;p7"/>
            <p:cNvSpPr/>
            <p:nvPr/>
          </p:nvSpPr>
          <p:spPr>
            <a:xfrm>
              <a:off x="1219200" y="1447800"/>
              <a:ext cx="32384" cy="967740"/>
            </a:xfrm>
            <a:custGeom>
              <a:avLst/>
              <a:gdLst/>
              <a:ahLst/>
              <a:cxnLst/>
              <a:rect l="l" t="t" r="r" b="b"/>
              <a:pathLst>
                <a:path w="32384" h="967739" extrusionOk="0">
                  <a:moveTo>
                    <a:pt x="32004" y="967739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967739"/>
                  </a:lnTo>
                  <a:lnTo>
                    <a:pt x="32004" y="967739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7"/>
          <p:cNvSpPr txBox="1">
            <a:spLocks noGrp="1"/>
          </p:cNvSpPr>
          <p:nvPr>
            <p:ph type="title"/>
          </p:nvPr>
        </p:nvSpPr>
        <p:spPr>
          <a:xfrm>
            <a:off x="1524432" y="1526346"/>
            <a:ext cx="7855203" cy="628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Həndəsi primitivlərin təyin edilməsi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48" name="Google Shape;148;p7"/>
          <p:cNvGrpSpPr/>
          <p:nvPr/>
        </p:nvGrpSpPr>
        <p:grpSpPr>
          <a:xfrm>
            <a:off x="998982" y="2414777"/>
            <a:ext cx="422275" cy="86360"/>
            <a:chOff x="998982" y="2414777"/>
            <a:chExt cx="422275" cy="86360"/>
          </a:xfrm>
        </p:grpSpPr>
        <p:sp>
          <p:nvSpPr>
            <p:cNvPr id="149" name="Google Shape;149;p7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7"/>
          <p:cNvSpPr txBox="1"/>
          <p:nvPr/>
        </p:nvSpPr>
        <p:spPr>
          <a:xfrm>
            <a:off x="1069339" y="2672587"/>
            <a:ext cx="7551420" cy="358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Primitives are specified using</a:t>
            </a:r>
            <a:endParaRPr/>
          </a:p>
          <a:p>
            <a:pPr marL="1024255" marR="0" lvl="0" indent="0" algn="l" rtl="0">
              <a:lnSpc>
                <a:spcPct val="100000"/>
              </a:lnSpc>
              <a:spcBef>
                <a:spcPts val="155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glBegin(primType);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31900" marR="0" lvl="0" indent="0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// define  your primitives here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77900" marR="5547360" lvl="0" indent="253364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9A"/>
                </a:solidFill>
                <a:latin typeface="Cambria"/>
                <a:ea typeface="Cambria"/>
                <a:cs typeface="Cambria"/>
                <a:sym typeface="Cambria"/>
              </a:rPr>
              <a:t>…  glEnd();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195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4965" marR="5080" lvl="0" indent="-354965" algn="l" rtl="0">
              <a:lnSpc>
                <a:spcPct val="149000"/>
              </a:lnSpc>
              <a:spcBef>
                <a:spcPts val="5"/>
              </a:spcBef>
              <a:spcAft>
                <a:spcPts val="0"/>
              </a:spcAft>
              <a:buClr>
                <a:srgbClr val="3333CC"/>
              </a:buClr>
              <a:buSzPts val="165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primType: </a:t>
            </a: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GL_POINTS, GL_LINES, GL_TRIANGLES,  GL_QUADS, …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5476240" cy="68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Primitivlərin növləri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7" name="Google Shape;157;p8"/>
          <p:cNvGrpSpPr/>
          <p:nvPr/>
        </p:nvGrpSpPr>
        <p:grpSpPr>
          <a:xfrm>
            <a:off x="998982" y="1371600"/>
            <a:ext cx="8304657" cy="5721858"/>
            <a:chOff x="998982" y="1371600"/>
            <a:chExt cx="8304657" cy="5721858"/>
          </a:xfrm>
        </p:grpSpPr>
        <p:pic>
          <p:nvPicPr>
            <p:cNvPr id="158" name="Google Shape;158;p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6200" y="1371600"/>
              <a:ext cx="1600200" cy="7071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66800" y="2362200"/>
              <a:ext cx="8152638" cy="533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8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2" name="Google Shape;162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66800" y="2415539"/>
              <a:ext cx="8152638" cy="3916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8"/>
            <p:cNvSpPr/>
            <p:nvPr/>
          </p:nvSpPr>
          <p:spPr>
            <a:xfrm>
              <a:off x="6775703" y="6242303"/>
              <a:ext cx="2527935" cy="90170"/>
            </a:xfrm>
            <a:custGeom>
              <a:avLst/>
              <a:gdLst/>
              <a:ahLst/>
              <a:cxnLst/>
              <a:rect l="l" t="t" r="r" b="b"/>
              <a:pathLst>
                <a:path w="2527934" h="90170" extrusionOk="0">
                  <a:moveTo>
                    <a:pt x="2527554" y="89916"/>
                  </a:moveTo>
                  <a:lnTo>
                    <a:pt x="2527554" y="0"/>
                  </a:lnTo>
                  <a:lnTo>
                    <a:pt x="0" y="0"/>
                  </a:lnTo>
                  <a:lnTo>
                    <a:pt x="0" y="89916"/>
                  </a:lnTo>
                  <a:lnTo>
                    <a:pt x="6096" y="89916"/>
                  </a:lnTo>
                  <a:lnTo>
                    <a:pt x="6096" y="12954"/>
                  </a:lnTo>
                  <a:lnTo>
                    <a:pt x="12953" y="6096"/>
                  </a:lnTo>
                  <a:lnTo>
                    <a:pt x="12953" y="12954"/>
                  </a:lnTo>
                  <a:lnTo>
                    <a:pt x="2514600" y="12954"/>
                  </a:lnTo>
                  <a:lnTo>
                    <a:pt x="2514600" y="6096"/>
                  </a:lnTo>
                  <a:lnTo>
                    <a:pt x="2520696" y="12954"/>
                  </a:lnTo>
                  <a:lnTo>
                    <a:pt x="2520696" y="89916"/>
                  </a:lnTo>
                  <a:lnTo>
                    <a:pt x="2527554" y="89916"/>
                  </a:lnTo>
                  <a:close/>
                </a:path>
                <a:path w="2527934" h="90170" extrusionOk="0">
                  <a:moveTo>
                    <a:pt x="12953" y="12954"/>
                  </a:moveTo>
                  <a:lnTo>
                    <a:pt x="12953" y="6096"/>
                  </a:lnTo>
                  <a:lnTo>
                    <a:pt x="6096" y="12954"/>
                  </a:lnTo>
                  <a:lnTo>
                    <a:pt x="12953" y="12954"/>
                  </a:lnTo>
                  <a:close/>
                </a:path>
                <a:path w="2527934" h="90170" extrusionOk="0">
                  <a:moveTo>
                    <a:pt x="12953" y="89916"/>
                  </a:moveTo>
                  <a:lnTo>
                    <a:pt x="12953" y="12954"/>
                  </a:lnTo>
                  <a:lnTo>
                    <a:pt x="6096" y="12954"/>
                  </a:lnTo>
                  <a:lnTo>
                    <a:pt x="6096" y="89916"/>
                  </a:lnTo>
                  <a:lnTo>
                    <a:pt x="12953" y="89916"/>
                  </a:lnTo>
                  <a:close/>
                </a:path>
                <a:path w="2527934" h="90170" extrusionOk="0">
                  <a:moveTo>
                    <a:pt x="2520696" y="12954"/>
                  </a:moveTo>
                  <a:lnTo>
                    <a:pt x="2514600" y="6096"/>
                  </a:lnTo>
                  <a:lnTo>
                    <a:pt x="2514600" y="12954"/>
                  </a:lnTo>
                  <a:lnTo>
                    <a:pt x="2520696" y="12954"/>
                  </a:lnTo>
                  <a:close/>
                </a:path>
                <a:path w="2527934" h="90170" extrusionOk="0">
                  <a:moveTo>
                    <a:pt x="2520696" y="89916"/>
                  </a:moveTo>
                  <a:lnTo>
                    <a:pt x="2520696" y="12954"/>
                  </a:lnTo>
                  <a:lnTo>
                    <a:pt x="2514600" y="12954"/>
                  </a:lnTo>
                  <a:lnTo>
                    <a:pt x="2514600" y="89916"/>
                  </a:lnTo>
                  <a:lnTo>
                    <a:pt x="2520696" y="899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2569" y="6395802"/>
              <a:ext cx="7800955" cy="5722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8"/>
            <p:cNvSpPr/>
            <p:nvPr/>
          </p:nvSpPr>
          <p:spPr>
            <a:xfrm>
              <a:off x="6775704" y="6331458"/>
              <a:ext cx="2527935" cy="762000"/>
            </a:xfrm>
            <a:custGeom>
              <a:avLst/>
              <a:gdLst/>
              <a:ahLst/>
              <a:cxnLst/>
              <a:rect l="l" t="t" r="r" b="b"/>
              <a:pathLst>
                <a:path w="2527934" h="762000" extrusionOk="0">
                  <a:moveTo>
                    <a:pt x="2527554" y="762"/>
                  </a:moveTo>
                  <a:lnTo>
                    <a:pt x="2520696" y="762"/>
                  </a:lnTo>
                  <a:lnTo>
                    <a:pt x="2520696" y="0"/>
                  </a:lnTo>
                  <a:lnTo>
                    <a:pt x="6096" y="0"/>
                  </a:lnTo>
                  <a:lnTo>
                    <a:pt x="6096" y="762"/>
                  </a:lnTo>
                  <a:lnTo>
                    <a:pt x="0" y="762"/>
                  </a:lnTo>
                  <a:lnTo>
                    <a:pt x="0" y="762000"/>
                  </a:lnTo>
                  <a:lnTo>
                    <a:pt x="2527554" y="762000"/>
                  </a:lnTo>
                  <a:lnTo>
                    <a:pt x="2527554" y="76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1686560" y="1485392"/>
            <a:ext cx="4087495" cy="695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Nümunə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71" name="Google Shape;171;p9"/>
          <p:cNvGrpSpPr/>
          <p:nvPr/>
        </p:nvGrpSpPr>
        <p:grpSpPr>
          <a:xfrm>
            <a:off x="998982" y="1427225"/>
            <a:ext cx="8297418" cy="1073912"/>
            <a:chOff x="998982" y="1427225"/>
            <a:chExt cx="8297418" cy="1073912"/>
          </a:xfrm>
        </p:grpSpPr>
        <p:pic>
          <p:nvPicPr>
            <p:cNvPr id="172" name="Google Shape;172;p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96200" y="1427225"/>
              <a:ext cx="1600200" cy="7063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9"/>
            <p:cNvSpPr/>
            <p:nvPr/>
          </p:nvSpPr>
          <p:spPr>
            <a:xfrm>
              <a:off x="998982" y="2414777"/>
              <a:ext cx="422275" cy="38100"/>
            </a:xfrm>
            <a:custGeom>
              <a:avLst/>
              <a:gdLst/>
              <a:ahLst/>
              <a:cxnLst/>
              <a:rect l="l" t="t" r="r" b="b"/>
              <a:pathLst>
                <a:path w="422275" h="38100" extrusionOk="0">
                  <a:moveTo>
                    <a:pt x="422148" y="381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422148" y="38100"/>
                  </a:lnTo>
                  <a:close/>
                </a:path>
              </a:pathLst>
            </a:custGeom>
            <a:solidFill>
              <a:srgbClr val="3333C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219200" y="2414777"/>
              <a:ext cx="32384" cy="86360"/>
            </a:xfrm>
            <a:custGeom>
              <a:avLst/>
              <a:gdLst/>
              <a:ahLst/>
              <a:cxnLst/>
              <a:rect l="l" t="t" r="r" b="b"/>
              <a:pathLst>
                <a:path w="32384" h="86360" extrusionOk="0">
                  <a:moveTo>
                    <a:pt x="32003" y="86106"/>
                  </a:moveTo>
                  <a:lnTo>
                    <a:pt x="32003" y="0"/>
                  </a:lnTo>
                  <a:lnTo>
                    <a:pt x="0" y="0"/>
                  </a:lnTo>
                  <a:lnTo>
                    <a:pt x="0" y="86106"/>
                  </a:lnTo>
                  <a:lnTo>
                    <a:pt x="32003" y="86106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9"/>
          <p:cNvGrpSpPr/>
          <p:nvPr/>
        </p:nvGrpSpPr>
        <p:grpSpPr>
          <a:xfrm>
            <a:off x="457200" y="3393947"/>
            <a:ext cx="9144000" cy="1959356"/>
            <a:chOff x="457200" y="3393947"/>
            <a:chExt cx="9144000" cy="1959356"/>
          </a:xfrm>
        </p:grpSpPr>
        <p:sp>
          <p:nvSpPr>
            <p:cNvPr id="176" name="Google Shape;176;p9"/>
            <p:cNvSpPr/>
            <p:nvPr/>
          </p:nvSpPr>
          <p:spPr>
            <a:xfrm>
              <a:off x="457200" y="3393947"/>
              <a:ext cx="9144000" cy="980440"/>
            </a:xfrm>
            <a:custGeom>
              <a:avLst/>
              <a:gdLst/>
              <a:ahLst/>
              <a:cxnLst/>
              <a:rect l="l" t="t" r="r" b="b"/>
              <a:pathLst>
                <a:path w="9144000" h="980439" extrusionOk="0">
                  <a:moveTo>
                    <a:pt x="9144000" y="979931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932"/>
                  </a:lnTo>
                  <a:lnTo>
                    <a:pt x="9144000" y="9799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785104" y="4108703"/>
              <a:ext cx="3289935" cy="1244600"/>
            </a:xfrm>
            <a:custGeom>
              <a:avLst/>
              <a:gdLst/>
              <a:ahLst/>
              <a:cxnLst/>
              <a:rect l="l" t="t" r="r" b="b"/>
              <a:pathLst>
                <a:path w="3289934" h="1244600" extrusionOk="0">
                  <a:moveTo>
                    <a:pt x="394716" y="920496"/>
                  </a:moveTo>
                  <a:lnTo>
                    <a:pt x="285750" y="745998"/>
                  </a:lnTo>
                  <a:lnTo>
                    <a:pt x="285750" y="838200"/>
                  </a:lnTo>
                  <a:lnTo>
                    <a:pt x="0" y="838200"/>
                  </a:lnTo>
                  <a:lnTo>
                    <a:pt x="0" y="1003554"/>
                  </a:lnTo>
                  <a:lnTo>
                    <a:pt x="6096" y="1003554"/>
                  </a:lnTo>
                  <a:lnTo>
                    <a:pt x="12954" y="1003554"/>
                  </a:lnTo>
                  <a:lnTo>
                    <a:pt x="285750" y="1003554"/>
                  </a:lnTo>
                  <a:lnTo>
                    <a:pt x="285750" y="1095756"/>
                  </a:lnTo>
                  <a:lnTo>
                    <a:pt x="286512" y="1094536"/>
                  </a:lnTo>
                  <a:lnTo>
                    <a:pt x="298704" y="1074928"/>
                  </a:lnTo>
                  <a:lnTo>
                    <a:pt x="381762" y="941336"/>
                  </a:lnTo>
                  <a:lnTo>
                    <a:pt x="394716" y="920496"/>
                  </a:lnTo>
                  <a:close/>
                </a:path>
                <a:path w="3289934" h="1244600" extrusionOk="0">
                  <a:moveTo>
                    <a:pt x="3289554" y="0"/>
                  </a:moveTo>
                  <a:lnTo>
                    <a:pt x="762000" y="0"/>
                  </a:lnTo>
                  <a:lnTo>
                    <a:pt x="762000" y="265176"/>
                  </a:lnTo>
                  <a:lnTo>
                    <a:pt x="762000" y="1244346"/>
                  </a:lnTo>
                  <a:lnTo>
                    <a:pt x="774941" y="1244346"/>
                  </a:lnTo>
                  <a:lnTo>
                    <a:pt x="774941" y="265176"/>
                  </a:lnTo>
                  <a:lnTo>
                    <a:pt x="774941" y="12954"/>
                  </a:lnTo>
                  <a:lnTo>
                    <a:pt x="3276600" y="12954"/>
                  </a:lnTo>
                  <a:lnTo>
                    <a:pt x="3276600" y="265176"/>
                  </a:lnTo>
                  <a:lnTo>
                    <a:pt x="3276600" y="1244346"/>
                  </a:lnTo>
                  <a:lnTo>
                    <a:pt x="3289554" y="1244346"/>
                  </a:lnTo>
                  <a:lnTo>
                    <a:pt x="3289554" y="265176"/>
                  </a:lnTo>
                  <a:lnTo>
                    <a:pt x="32895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7086600" y="4495799"/>
              <a:ext cx="1447800" cy="857250"/>
            </a:xfrm>
            <a:custGeom>
              <a:avLst/>
              <a:gdLst/>
              <a:ahLst/>
              <a:cxnLst/>
              <a:rect l="l" t="t" r="r" b="b"/>
              <a:pathLst>
                <a:path w="1447800" h="857250" extrusionOk="0">
                  <a:moveTo>
                    <a:pt x="1447800" y="857250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1447800" y="85725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7080504" y="4489703"/>
              <a:ext cx="1461135" cy="863600"/>
            </a:xfrm>
            <a:custGeom>
              <a:avLst/>
              <a:gdLst/>
              <a:ahLst/>
              <a:cxnLst/>
              <a:rect l="l" t="t" r="r" b="b"/>
              <a:pathLst>
                <a:path w="1461134" h="863600" extrusionOk="0">
                  <a:moveTo>
                    <a:pt x="1460753" y="863345"/>
                  </a:moveTo>
                  <a:lnTo>
                    <a:pt x="1460753" y="0"/>
                  </a:lnTo>
                  <a:lnTo>
                    <a:pt x="0" y="0"/>
                  </a:lnTo>
                  <a:lnTo>
                    <a:pt x="0" y="863345"/>
                  </a:lnTo>
                  <a:lnTo>
                    <a:pt x="6096" y="863345"/>
                  </a:lnTo>
                  <a:lnTo>
                    <a:pt x="6096" y="12953"/>
                  </a:lnTo>
                  <a:lnTo>
                    <a:pt x="12953" y="6095"/>
                  </a:lnTo>
                  <a:lnTo>
                    <a:pt x="12953" y="12953"/>
                  </a:lnTo>
                  <a:lnTo>
                    <a:pt x="1447800" y="12953"/>
                  </a:lnTo>
                  <a:lnTo>
                    <a:pt x="1447800" y="6095"/>
                  </a:lnTo>
                  <a:lnTo>
                    <a:pt x="1453896" y="12953"/>
                  </a:lnTo>
                  <a:lnTo>
                    <a:pt x="1453896" y="863345"/>
                  </a:lnTo>
                  <a:lnTo>
                    <a:pt x="1460753" y="863345"/>
                  </a:lnTo>
                  <a:close/>
                </a:path>
                <a:path w="1461134" h="863600" extrusionOk="0">
                  <a:moveTo>
                    <a:pt x="12953" y="12953"/>
                  </a:moveTo>
                  <a:lnTo>
                    <a:pt x="12953" y="6095"/>
                  </a:lnTo>
                  <a:lnTo>
                    <a:pt x="6096" y="12953"/>
                  </a:lnTo>
                  <a:lnTo>
                    <a:pt x="12953" y="12953"/>
                  </a:lnTo>
                  <a:close/>
                </a:path>
                <a:path w="1461134" h="863600" extrusionOk="0">
                  <a:moveTo>
                    <a:pt x="12953" y="863345"/>
                  </a:moveTo>
                  <a:lnTo>
                    <a:pt x="12953" y="12953"/>
                  </a:lnTo>
                  <a:lnTo>
                    <a:pt x="6096" y="12953"/>
                  </a:lnTo>
                  <a:lnTo>
                    <a:pt x="6096" y="863345"/>
                  </a:lnTo>
                  <a:lnTo>
                    <a:pt x="12953" y="863345"/>
                  </a:lnTo>
                  <a:close/>
                </a:path>
                <a:path w="1461134" h="863600" extrusionOk="0">
                  <a:moveTo>
                    <a:pt x="1453896" y="12953"/>
                  </a:moveTo>
                  <a:lnTo>
                    <a:pt x="1447800" y="6095"/>
                  </a:lnTo>
                  <a:lnTo>
                    <a:pt x="1447800" y="12953"/>
                  </a:lnTo>
                  <a:lnTo>
                    <a:pt x="1453896" y="12953"/>
                  </a:lnTo>
                  <a:close/>
                </a:path>
                <a:path w="1461134" h="863600" extrusionOk="0">
                  <a:moveTo>
                    <a:pt x="1453896" y="863345"/>
                  </a:moveTo>
                  <a:lnTo>
                    <a:pt x="1453896" y="12953"/>
                  </a:lnTo>
                  <a:lnTo>
                    <a:pt x="1447800" y="12953"/>
                  </a:lnTo>
                  <a:lnTo>
                    <a:pt x="1447800" y="863345"/>
                  </a:lnTo>
                  <a:lnTo>
                    <a:pt x="1453896" y="8633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9"/>
          <p:cNvSpPr txBox="1"/>
          <p:nvPr/>
        </p:nvSpPr>
        <p:spPr>
          <a:xfrm>
            <a:off x="1297939" y="3164839"/>
            <a:ext cx="3837304" cy="3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Void DrawQuad(GLfloat color[])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{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392430" marR="114744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glColor3f(0,0,1);  </a:t>
            </a:r>
            <a:r>
              <a:rPr lang="en-US" sz="2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glBegin(GL_QUADS);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646430" marR="5143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SimSun"/>
                <a:ea typeface="SimSun"/>
                <a:cs typeface="SimSun"/>
                <a:sym typeface="SimSun"/>
              </a:rPr>
              <a:t>glVertex2f(0,0);  glVertex2f(1.0, 0,0);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646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SimSun"/>
                <a:ea typeface="SimSun"/>
                <a:cs typeface="SimSun"/>
                <a:sym typeface="SimSun"/>
              </a:rPr>
              <a:t>glVertex2f(1.0, 1.0);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marL="392430" marR="514350" lvl="0" indent="2533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3339A"/>
                </a:solidFill>
                <a:latin typeface="SimSun"/>
                <a:ea typeface="SimSun"/>
                <a:cs typeface="SimSun"/>
                <a:sym typeface="SimSun"/>
              </a:rPr>
              <a:t>glVertex2f(0.0, 1.0);  </a:t>
            </a:r>
            <a:r>
              <a:rPr lang="en-US" sz="2000" b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glEnd();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}</a:t>
            </a:r>
            <a:endParaRPr sz="20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grpSp>
        <p:nvGrpSpPr>
          <p:cNvPr id="181" name="Google Shape;181;p9"/>
          <p:cNvGrpSpPr/>
          <p:nvPr/>
        </p:nvGrpSpPr>
        <p:grpSpPr>
          <a:xfrm>
            <a:off x="6547104" y="5352288"/>
            <a:ext cx="2527935" cy="445895"/>
            <a:chOff x="6547104" y="5352288"/>
            <a:chExt cx="2527935" cy="445895"/>
          </a:xfrm>
        </p:grpSpPr>
        <p:sp>
          <p:nvSpPr>
            <p:cNvPr id="182" name="Google Shape;182;p9"/>
            <p:cNvSpPr/>
            <p:nvPr/>
          </p:nvSpPr>
          <p:spPr>
            <a:xfrm>
              <a:off x="7086600" y="5352288"/>
              <a:ext cx="1447800" cy="58419"/>
            </a:xfrm>
            <a:custGeom>
              <a:avLst/>
              <a:gdLst/>
              <a:ahLst/>
              <a:cxnLst/>
              <a:rect l="l" t="t" r="r" b="b"/>
              <a:pathLst>
                <a:path w="1447800" h="58420" extrusionOk="0">
                  <a:moveTo>
                    <a:pt x="1447800" y="57912"/>
                  </a:moveTo>
                  <a:lnTo>
                    <a:pt x="1447800" y="0"/>
                  </a:lnTo>
                  <a:lnTo>
                    <a:pt x="0" y="0"/>
                  </a:lnTo>
                  <a:lnTo>
                    <a:pt x="0" y="57912"/>
                  </a:lnTo>
                  <a:lnTo>
                    <a:pt x="1447800" y="5791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6547104" y="5353049"/>
              <a:ext cx="2527935" cy="445134"/>
            </a:xfrm>
            <a:custGeom>
              <a:avLst/>
              <a:gdLst/>
              <a:ahLst/>
              <a:cxnLst/>
              <a:rect l="l" t="t" r="r" b="b"/>
              <a:pathLst>
                <a:path w="2527934" h="445135" extrusionOk="0">
                  <a:moveTo>
                    <a:pt x="1994154" y="0"/>
                  </a:moveTo>
                  <a:lnTo>
                    <a:pt x="1981200" y="0"/>
                  </a:lnTo>
                  <a:lnTo>
                    <a:pt x="1981200" y="51054"/>
                  </a:lnTo>
                  <a:lnTo>
                    <a:pt x="546354" y="51054"/>
                  </a:lnTo>
                  <a:lnTo>
                    <a:pt x="546354" y="0"/>
                  </a:lnTo>
                  <a:lnTo>
                    <a:pt x="533400" y="0"/>
                  </a:lnTo>
                  <a:lnTo>
                    <a:pt x="533400" y="64008"/>
                  </a:lnTo>
                  <a:lnTo>
                    <a:pt x="539496" y="64008"/>
                  </a:lnTo>
                  <a:lnTo>
                    <a:pt x="546354" y="64008"/>
                  </a:lnTo>
                  <a:lnTo>
                    <a:pt x="1981200" y="64008"/>
                  </a:lnTo>
                  <a:lnTo>
                    <a:pt x="1987296" y="64008"/>
                  </a:lnTo>
                  <a:lnTo>
                    <a:pt x="1994154" y="64008"/>
                  </a:lnTo>
                  <a:lnTo>
                    <a:pt x="1994154" y="0"/>
                  </a:lnTo>
                  <a:close/>
                </a:path>
                <a:path w="2527934" h="445135" extrusionOk="0">
                  <a:moveTo>
                    <a:pt x="2527554" y="0"/>
                  </a:moveTo>
                  <a:lnTo>
                    <a:pt x="2514600" y="0"/>
                  </a:lnTo>
                  <a:lnTo>
                    <a:pt x="2514600" y="432054"/>
                  </a:lnTo>
                  <a:lnTo>
                    <a:pt x="12941" y="432054"/>
                  </a:lnTo>
                  <a:lnTo>
                    <a:pt x="12941" y="0"/>
                  </a:lnTo>
                  <a:lnTo>
                    <a:pt x="0" y="0"/>
                  </a:lnTo>
                  <a:lnTo>
                    <a:pt x="0" y="445008"/>
                  </a:lnTo>
                  <a:lnTo>
                    <a:pt x="6096" y="445008"/>
                  </a:lnTo>
                  <a:lnTo>
                    <a:pt x="12941" y="445008"/>
                  </a:lnTo>
                  <a:lnTo>
                    <a:pt x="2514600" y="445008"/>
                  </a:lnTo>
                  <a:lnTo>
                    <a:pt x="2520696" y="445008"/>
                  </a:lnTo>
                  <a:lnTo>
                    <a:pt x="2527554" y="445008"/>
                  </a:lnTo>
                  <a:lnTo>
                    <a:pt x="252755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1056</Words>
  <Application>Microsoft Office PowerPoint</Application>
  <PresentationFormat>Custom</PresentationFormat>
  <Paragraphs>202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Times New Roman</vt:lpstr>
      <vt:lpstr>Courier New</vt:lpstr>
      <vt:lpstr>Lucida Sans</vt:lpstr>
      <vt:lpstr>SimSun</vt:lpstr>
      <vt:lpstr>Calibri</vt:lpstr>
      <vt:lpstr>Cambria</vt:lpstr>
      <vt:lpstr>Tahoma</vt:lpstr>
      <vt:lpstr>Noto Sans Symbols</vt:lpstr>
      <vt:lpstr>Office Theme</vt:lpstr>
      <vt:lpstr>PowerPoint Presentation</vt:lpstr>
      <vt:lpstr>OpenGL nədir?</vt:lpstr>
      <vt:lpstr>OpenGL nədir?</vt:lpstr>
      <vt:lpstr>Maksimum daşınma qabiliyyəti</vt:lpstr>
      <vt:lpstr>OpenGL əsas xüsusiyyətləri</vt:lpstr>
      <vt:lpstr>Code Example</vt:lpstr>
      <vt:lpstr>Həndəsi primitivlərin təyin edilməsi</vt:lpstr>
      <vt:lpstr>Primitivlərin növləri</vt:lpstr>
      <vt:lpstr>Nümunə</vt:lpstr>
      <vt:lpstr>OpenGL Komanda Formatları</vt:lpstr>
      <vt:lpstr>Fiqur nümunəsi</vt:lpstr>
      <vt:lpstr>Pəncərə əsaslı proqramlaşdırma</vt:lpstr>
      <vt:lpstr>Pəncərə əsaslı olmayan</vt:lpstr>
      <vt:lpstr>API iki tətbiqin bir-biri ilə danışmasına imkan verən proqram vasitəçisi olan Tətbiq Proqramlaşdırma İnterfeysinin abreviaturasıdır(Application Programming Interface).</vt:lpstr>
      <vt:lpstr> GLUT-istifadə etmək olar (OpenGL Utility Toolkit)</vt:lpstr>
      <vt:lpstr>GLUT</vt:lpstr>
      <vt:lpstr>GLUT</vt:lpstr>
      <vt:lpstr>GLUT</vt:lpstr>
      <vt:lpstr>GLUT</vt:lpstr>
      <vt:lpstr>GLUT</vt:lpstr>
      <vt:lpstr>GLUT</vt:lpstr>
      <vt:lpstr>GLUT</vt:lpstr>
      <vt:lpstr>GLUT</vt:lpstr>
      <vt:lpstr>GLUT</vt:lpstr>
      <vt:lpstr>GLUT</vt:lpstr>
      <vt:lpstr>GLUT</vt:lpstr>
      <vt:lpstr>Funksiyalar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parent</dc:creator>
  <cp:lastModifiedBy>Lenovo</cp:lastModifiedBy>
  <cp:revision>5</cp:revision>
  <dcterms:created xsi:type="dcterms:W3CDTF">2023-02-23T07:11:58Z</dcterms:created>
  <dcterms:modified xsi:type="dcterms:W3CDTF">2023-02-28T12:26:03Z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2009-04-03T00:00:00Z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2023-02-23T00:00:00Z</vt:filetime>
  </property>
</Properties>
</file>