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ftjZAqSf45KGCc0lj5iOBzzJO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5D3B02-87FE-45EC-B583-9336B367D840}">
  <a:tblStyle styleId="{B35D3B02-87FE-45EC-B583-9336B367D840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3" name="Google Shape;1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1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3" name="Google Shape;8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0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2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1" name="Google Shape;9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1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2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9" name="Google Shape;9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2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2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6" name="Google Shape;10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9" name="Google Shape;109;p23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2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23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14" name="Google Shape;114;p2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6" name="Google Shape;11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4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p2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3" name="Google Shape;12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5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25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8" name="Google Shape;128;p25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25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p25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1" name="Google Shape;131;p25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25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25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8" name="Google Shape;13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 rot="5400000">
            <a:off x="4383948" y="-1103080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5" name="Google Shape;14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type="title"/>
          </p:nvPr>
        </p:nvSpPr>
        <p:spPr>
          <a:xfrm rot="5400000">
            <a:off x="7410763" y="1923738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 rot="5400000">
            <a:off x="2152338" y="-628962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0" name="Google Shape;2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2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6" name="Google Shape;2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3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9" name="Google Shape;29;p13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0" name="Google Shape;30;p13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13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2" name="Google Shape;32;p13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13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8" name="Google Shape;3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8" name="Google Shape;4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3" name="Google Shape;5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0" name="Google Shape;6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7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7" name="Google Shape;6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8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5" name="Google Shape;7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9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AC7EE"/>
            </a:gs>
            <a:gs pos="100000">
              <a:srgbClr val="87ABDA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0"/>
          <p:cNvPicPr preferRelativeResize="0"/>
          <p:nvPr/>
        </p:nvPicPr>
        <p:blipFill rotWithShape="1">
          <a:blip r:embed="rId1">
            <a:alphaModFix amt="80000"/>
          </a:blip>
          <a:srcRect b="0" l="0" r="0" t="0"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/>
              <a:t>DDA DÜZ XƏTT ÇƏKMƏ ALQORİTMİ</a:t>
            </a:r>
            <a:endParaRPr/>
          </a:p>
        </p:txBody>
      </p:sp>
      <p:sp>
        <p:nvSpPr>
          <p:cNvPr id="156" name="Google Shape;156;p1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KOMPÜTER QRAFİKASI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/>
          <p:nvPr>
            <p:ph type="title"/>
          </p:nvPr>
        </p:nvSpPr>
        <p:spPr>
          <a:xfrm>
            <a:off x="-391150" y="171243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DDA RƏQƏMSAL DIFFERENSIAL ANALIZATORDUR</a:t>
            </a:r>
            <a:endParaRPr/>
          </a:p>
        </p:txBody>
      </p:sp>
      <p:sp>
        <p:nvSpPr>
          <p:cNvPr id="162" name="Google Shape;162;p2"/>
          <p:cNvSpPr txBox="1"/>
          <p:nvPr/>
        </p:nvSpPr>
        <p:spPr>
          <a:xfrm>
            <a:off x="955864" y="2409672"/>
            <a:ext cx="5359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6666278" y="2514659"/>
            <a:ext cx="825500" cy="21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53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4" name="Google Shape;164;p2"/>
          <p:cNvSpPr txBox="1"/>
          <p:nvPr/>
        </p:nvSpPr>
        <p:spPr>
          <a:xfrm>
            <a:off x="7982248" y="4410397"/>
            <a:ext cx="31608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Each pixel can be shown as (x,y)</a:t>
            </a:r>
            <a:endParaRPr/>
          </a:p>
        </p:txBody>
      </p:sp>
      <p:sp>
        <p:nvSpPr>
          <p:cNvPr id="165" name="Google Shape;165;p2"/>
          <p:cNvSpPr txBox="1"/>
          <p:nvPr/>
        </p:nvSpPr>
        <p:spPr>
          <a:xfrm>
            <a:off x="6096000" y="12700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6" name="Google Shape;166;p2"/>
          <p:cNvSpPr txBox="1"/>
          <p:nvPr/>
        </p:nvSpPr>
        <p:spPr>
          <a:xfrm>
            <a:off x="842812" y="3358574"/>
            <a:ext cx="655012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Xətt çəkərkən kompüter iki şeyi nəzərə almalıdır: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Piksellər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Hesablamalar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"/>
          <p:cNvPicPr preferRelativeResize="0"/>
          <p:nvPr/>
        </p:nvPicPr>
        <p:blipFill rotWithShape="1">
          <a:blip r:embed="rId3">
            <a:alphaModFix/>
          </a:blip>
          <a:srcRect b="5956" l="5041" r="3743" t="6043"/>
          <a:stretch/>
        </p:blipFill>
        <p:spPr>
          <a:xfrm>
            <a:off x="7842792" y="1921145"/>
            <a:ext cx="3227781" cy="24062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"/>
          <p:cNvCxnSpPr/>
          <p:nvPr/>
        </p:nvCxnSpPr>
        <p:spPr>
          <a:xfrm flipH="1" rot="10800000">
            <a:off x="8146473" y="2051640"/>
            <a:ext cx="2705826" cy="1555526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27843"/>
              </a:srgbClr>
            </a:outerShdw>
          </a:effectLst>
        </p:spPr>
      </p:cxnSp>
      <p:sp>
        <p:nvSpPr>
          <p:cNvPr id="169" name="Google Shape;169;p2"/>
          <p:cNvSpPr txBox="1"/>
          <p:nvPr/>
        </p:nvSpPr>
        <p:spPr>
          <a:xfrm>
            <a:off x="7752945" y="3701564"/>
            <a:ext cx="10605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baseline="-25000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,y</a:t>
            </a:r>
            <a:r>
              <a:rPr b="1" baseline="-25000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</a:t>
            </a:r>
            <a:endParaRPr/>
          </a:p>
        </p:txBody>
      </p:sp>
      <p:pic>
        <p:nvPicPr>
          <p:cNvPr id="170" name="Google Shape;170;p2"/>
          <p:cNvPicPr preferRelativeResize="0"/>
          <p:nvPr/>
        </p:nvPicPr>
        <p:blipFill rotWithShape="1">
          <a:blip r:embed="rId4">
            <a:alphaModFix/>
          </a:blip>
          <a:srcRect b="43338" l="47437" r="44154" t="40875"/>
          <a:stretch/>
        </p:blipFill>
        <p:spPr>
          <a:xfrm flipH="1" rot="10800000">
            <a:off x="8527471" y="3258111"/>
            <a:ext cx="209166" cy="20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"/>
          <p:cNvPicPr preferRelativeResize="0"/>
          <p:nvPr/>
        </p:nvPicPr>
        <p:blipFill rotWithShape="1">
          <a:blip r:embed="rId4">
            <a:alphaModFix/>
          </a:blip>
          <a:srcRect b="43338" l="47437" r="44154" t="40875"/>
          <a:stretch/>
        </p:blipFill>
        <p:spPr>
          <a:xfrm flipH="1" rot="10800000">
            <a:off x="8064214" y="3502661"/>
            <a:ext cx="193692" cy="186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"/>
          <p:cNvPicPr preferRelativeResize="0"/>
          <p:nvPr/>
        </p:nvPicPr>
        <p:blipFill rotWithShape="1">
          <a:blip r:embed="rId4">
            <a:alphaModFix/>
          </a:blip>
          <a:srcRect b="43338" l="47437" r="44154" t="40875"/>
          <a:stretch/>
        </p:blipFill>
        <p:spPr>
          <a:xfrm flipH="1" rot="10800000">
            <a:off x="8975019" y="3017460"/>
            <a:ext cx="209166" cy="20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"/>
          <p:cNvPicPr preferRelativeResize="0"/>
          <p:nvPr/>
        </p:nvPicPr>
        <p:blipFill rotWithShape="1">
          <a:blip r:embed="rId4">
            <a:alphaModFix/>
          </a:blip>
          <a:srcRect b="43338" l="47437" r="44154" t="40875"/>
          <a:stretch/>
        </p:blipFill>
        <p:spPr>
          <a:xfrm flipH="1" rot="10800000">
            <a:off x="10314708" y="2249883"/>
            <a:ext cx="193692" cy="186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"/>
          <p:cNvPicPr preferRelativeResize="0"/>
          <p:nvPr/>
        </p:nvPicPr>
        <p:blipFill rotWithShape="1">
          <a:blip r:embed="rId4">
            <a:alphaModFix/>
          </a:blip>
          <a:srcRect b="43338" l="47437" r="44154" t="40875"/>
          <a:stretch/>
        </p:blipFill>
        <p:spPr>
          <a:xfrm flipH="1" rot="10800000">
            <a:off x="9876455" y="2529578"/>
            <a:ext cx="193692" cy="186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"/>
          <p:cNvPicPr preferRelativeResize="0"/>
          <p:nvPr/>
        </p:nvPicPr>
        <p:blipFill rotWithShape="1">
          <a:blip r:embed="rId4">
            <a:alphaModFix/>
          </a:blip>
          <a:srcRect b="43338" l="47437" r="44154" t="40875"/>
          <a:stretch/>
        </p:blipFill>
        <p:spPr>
          <a:xfrm flipH="1" rot="10800000">
            <a:off x="9446199" y="2745532"/>
            <a:ext cx="193692" cy="186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"/>
          <p:cNvPicPr preferRelativeResize="0"/>
          <p:nvPr/>
        </p:nvPicPr>
        <p:blipFill rotWithShape="1">
          <a:blip r:embed="rId4">
            <a:alphaModFix/>
          </a:blip>
          <a:srcRect b="43338" l="47437" r="44154" t="40875"/>
          <a:stretch/>
        </p:blipFill>
        <p:spPr>
          <a:xfrm flipH="1" rot="10800000">
            <a:off x="10871903" y="1958609"/>
            <a:ext cx="193692" cy="18606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"/>
          <p:cNvSpPr/>
          <p:nvPr/>
        </p:nvSpPr>
        <p:spPr>
          <a:xfrm rot="-1897980">
            <a:off x="8376826" y="2834242"/>
            <a:ext cx="2673344" cy="366435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5875">
            <a:solidFill>
              <a:srgbClr val="A53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8" name="Google Shape;178;p2"/>
          <p:cNvSpPr/>
          <p:nvPr/>
        </p:nvSpPr>
        <p:spPr>
          <a:xfrm rot="3523973">
            <a:off x="9190022" y="1211087"/>
            <a:ext cx="392130" cy="2672218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5875">
            <a:solidFill>
              <a:srgbClr val="A53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9" name="Google Shape;179;p2"/>
          <p:cNvSpPr txBox="1"/>
          <p:nvPr/>
        </p:nvSpPr>
        <p:spPr>
          <a:xfrm>
            <a:off x="11023881" y="1838139"/>
            <a:ext cx="795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</a:t>
            </a:r>
            <a:r>
              <a:rPr b="1" baseline="-25000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,y</a:t>
            </a:r>
            <a:r>
              <a:rPr b="1" baseline="-25000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0" name="Google Shape;180;p2"/>
          <p:cNvSpPr txBox="1"/>
          <p:nvPr/>
        </p:nvSpPr>
        <p:spPr>
          <a:xfrm>
            <a:off x="1108264" y="2562072"/>
            <a:ext cx="5359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Bildiyimiz kimi kompüter ekranı piksellərdən ibarətdir.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DÜZ XƏTT ÜÇÜN ÜMUMI TƏNLİK</a:t>
            </a:r>
            <a:endParaRPr/>
          </a:p>
        </p:txBody>
      </p:sp>
      <p:pic>
        <p:nvPicPr>
          <p:cNvPr id="186" name="Google Shape;18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8364" y="1761841"/>
            <a:ext cx="2875251" cy="279976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"/>
          <p:cNvSpPr txBox="1"/>
          <p:nvPr/>
        </p:nvSpPr>
        <p:spPr>
          <a:xfrm>
            <a:off x="512433" y="2113492"/>
            <a:ext cx="799089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 =mx + c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3"/>
          <p:cNvCxnSpPr/>
          <p:nvPr/>
        </p:nvCxnSpPr>
        <p:spPr>
          <a:xfrm>
            <a:off x="2336800" y="2418654"/>
            <a:ext cx="498763" cy="0"/>
          </a:xfrm>
          <a:prstGeom prst="straightConnector1">
            <a:avLst/>
          </a:prstGeom>
          <a:noFill/>
          <a:ln cap="flat" cmpd="sng" w="9525">
            <a:solidFill>
              <a:srgbClr val="B33B6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9" name="Google Shape;189;p3"/>
          <p:cNvSpPr txBox="1"/>
          <p:nvPr/>
        </p:nvSpPr>
        <p:spPr>
          <a:xfrm>
            <a:off x="470878" y="4159671"/>
            <a:ext cx="4502548" cy="8038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sp>
        <p:nvSpPr>
          <p:cNvPr id="190" name="Google Shape;190;p3"/>
          <p:cNvSpPr txBox="1"/>
          <p:nvPr/>
        </p:nvSpPr>
        <p:spPr>
          <a:xfrm>
            <a:off x="8172773" y="3328311"/>
            <a:ext cx="7857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</a:t>
            </a: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baseline="-25000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,y</a:t>
            </a:r>
            <a:r>
              <a:rPr b="1" baseline="-25000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1" name="Google Shape;191;p3"/>
          <p:cNvSpPr txBox="1"/>
          <p:nvPr/>
        </p:nvSpPr>
        <p:spPr>
          <a:xfrm>
            <a:off x="10880520" y="2418654"/>
            <a:ext cx="7954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</a:t>
            </a:r>
            <a:r>
              <a:rPr b="1" baseline="-25000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,y</a:t>
            </a:r>
            <a:r>
              <a:rPr b="1" baseline="-25000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</a:t>
            </a:r>
            <a:endParaRPr sz="18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2" name="Google Shape;192;p3"/>
          <p:cNvSpPr txBox="1"/>
          <p:nvPr/>
        </p:nvSpPr>
        <p:spPr>
          <a:xfrm>
            <a:off x="470878" y="5344237"/>
            <a:ext cx="68633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Əgər cari nöqtə (xk , yk ) və növbəti nöqtə (xk+1 , yk+1) olarsa, onda  yamac bu nöqtələr arasında 𝒎="yk+1−yk" /"xk+1−xk" olacaq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3308700" y="2132008"/>
            <a:ext cx="30247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m-maili ,c –y oxundakı kəsişmə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660442" y="2922125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(x1, y1 ) –xəttin başlanğıc nöqtəsi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(x2, y2 ) – xəttin bitmə nöqtəsi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"/>
          <p:cNvSpPr txBox="1"/>
          <p:nvPr>
            <p:ph type="title"/>
          </p:nvPr>
        </p:nvSpPr>
        <p:spPr>
          <a:xfrm>
            <a:off x="779798" y="297721"/>
            <a:ext cx="10364452" cy="1509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en-US" sz="1800"/>
              <a:t>𝒎 YAMACIN HESABLANMASINDAN SONRA BAŞLANĞIC VƏ SON NÖQTƏ ARASINDAKI YAMACDIR, NƏTICƏD BU ÜÇ VƏZIYYƏTDƏN BIRINI ALACAĞIQ.</a:t>
            </a:r>
            <a:endParaRPr sz="1800"/>
          </a:p>
        </p:txBody>
      </p:sp>
      <p:sp>
        <p:nvSpPr>
          <p:cNvPr id="200" name="Google Shape;200;p4"/>
          <p:cNvSpPr txBox="1"/>
          <p:nvPr>
            <p:ph idx="1" type="body"/>
          </p:nvPr>
        </p:nvSpPr>
        <p:spPr>
          <a:xfrm>
            <a:off x="924025" y="200276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1-CI HAL (M&lt;1) , X</a:t>
            </a:r>
            <a:endParaRPr/>
          </a:p>
        </p:txBody>
      </p:sp>
      <p:sp>
        <p:nvSpPr>
          <p:cNvPr id="201" name="Google Shape;201;p4"/>
          <p:cNvSpPr txBox="1"/>
          <p:nvPr>
            <p:ph idx="2" type="body"/>
          </p:nvPr>
        </p:nvSpPr>
        <p:spPr>
          <a:xfrm>
            <a:off x="789725" y="2608950"/>
            <a:ext cx="3817800" cy="386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34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202" name="Google Shape;202;p4"/>
          <p:cNvSpPr txBox="1"/>
          <p:nvPr>
            <p:ph idx="3" type="body"/>
          </p:nvPr>
        </p:nvSpPr>
        <p:spPr>
          <a:xfrm>
            <a:off x="4421176" y="2032691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2-CI HAL(M&gt;1) , Y</a:t>
            </a:r>
            <a:endParaRPr/>
          </a:p>
        </p:txBody>
      </p:sp>
      <p:sp>
        <p:nvSpPr>
          <p:cNvPr id="203" name="Google Shape;203;p4"/>
          <p:cNvSpPr txBox="1"/>
          <p:nvPr>
            <p:ph idx="4" type="body"/>
          </p:nvPr>
        </p:nvSpPr>
        <p:spPr>
          <a:xfrm>
            <a:off x="4164875" y="2632475"/>
            <a:ext cx="3746100" cy="400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-17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204" name="Google Shape;204;p4"/>
          <p:cNvSpPr txBox="1"/>
          <p:nvPr>
            <p:ph idx="5" type="body"/>
          </p:nvPr>
        </p:nvSpPr>
        <p:spPr>
          <a:xfrm>
            <a:off x="7910872" y="2032691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3-CÜ HAL (M=1), X&amp;Y </a:t>
            </a:r>
            <a:endParaRPr/>
          </a:p>
        </p:txBody>
      </p:sp>
      <p:sp>
        <p:nvSpPr>
          <p:cNvPr id="205" name="Google Shape;205;p4"/>
          <p:cNvSpPr txBox="1"/>
          <p:nvPr>
            <p:ph idx="6" type="body"/>
          </p:nvPr>
        </p:nvSpPr>
        <p:spPr>
          <a:xfrm>
            <a:off x="8201900" y="2681099"/>
            <a:ext cx="3582600" cy="3723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75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206" name="Google Shape;206;p4"/>
          <p:cNvSpPr/>
          <p:nvPr/>
        </p:nvSpPr>
        <p:spPr>
          <a:xfrm>
            <a:off x="7180485" y="2284906"/>
            <a:ext cx="161782" cy="18110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53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7" name="Google Shape;207;p4"/>
          <p:cNvSpPr/>
          <p:nvPr/>
        </p:nvSpPr>
        <p:spPr>
          <a:xfrm>
            <a:off x="3936446" y="2237411"/>
            <a:ext cx="114300" cy="18110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53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8" name="Google Shape;208;p4"/>
          <p:cNvSpPr/>
          <p:nvPr/>
        </p:nvSpPr>
        <p:spPr>
          <a:xfrm>
            <a:off x="10982325" y="2237411"/>
            <a:ext cx="133350" cy="18110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53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XƏTLƏRIN TƏSNIFATI</a:t>
            </a:r>
            <a:endParaRPr/>
          </a:p>
        </p:txBody>
      </p:sp>
      <p:sp>
        <p:nvSpPr>
          <p:cNvPr id="214" name="Google Shape;214;p5"/>
          <p:cNvSpPr txBox="1"/>
          <p:nvPr>
            <p:ph idx="1" type="body"/>
          </p:nvPr>
        </p:nvSpPr>
        <p:spPr>
          <a:xfrm>
            <a:off x="1030050" y="1534700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SOLDAN BAŞLAYARAQ SAĞDA BITƏN XƏTT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"/>
          <p:cNvSpPr txBox="1"/>
          <p:nvPr>
            <p:ph idx="2" type="body"/>
          </p:nvPr>
        </p:nvSpPr>
        <p:spPr>
          <a:xfrm>
            <a:off x="989975" y="2246650"/>
            <a:ext cx="5106000" cy="3898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0308" l="0" r="0" t="-2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16" name="Google Shape;216;p5"/>
          <p:cNvSpPr txBox="1"/>
          <p:nvPr>
            <p:ph idx="3" type="body"/>
          </p:nvPr>
        </p:nvSpPr>
        <p:spPr>
          <a:xfrm>
            <a:off x="6096000" y="1874697"/>
            <a:ext cx="4881804" cy="8363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SAĞDAN BAŞLAYAN VƏ SOLDA BITƏN XƏTT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217" name="Google Shape;217;p5"/>
          <p:cNvSpPr txBox="1"/>
          <p:nvPr>
            <p:ph idx="4" type="body"/>
          </p:nvPr>
        </p:nvSpPr>
        <p:spPr>
          <a:xfrm>
            <a:off x="5038800" y="1534700"/>
            <a:ext cx="6975300" cy="4903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"/>
          <p:cNvSpPr txBox="1"/>
          <p:nvPr/>
        </p:nvSpPr>
        <p:spPr>
          <a:xfrm>
            <a:off x="1944915" y="1480458"/>
            <a:ext cx="7704466" cy="597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Soldan başlayan və sağda bitən xətt , m&lt;1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Növbəti koordinat (xk +1 , "yk" + 𝑚) olacaq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Soldan başlayan və sağda bitən xətt , m&gt;1 Növbəti koordinat ("xk" + "1" /𝑚 , yk +1 ) olacaq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Sağdan başlayan və solda bitən xətt , m&lt;1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Növbəti koordinat (xk -1 , "yk" - 𝑚) olacaq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Sağdan başlayan və solda bitən xətt , m&gt;1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Növbəti koordinat ("xk" - "1" /𝑚 , yk - 1 ) olacaq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DDA ALGORITHM</a:t>
            </a:r>
            <a:endParaRPr/>
          </a:p>
        </p:txBody>
      </p:sp>
      <p:sp>
        <p:nvSpPr>
          <p:cNvPr id="228" name="Google Shape;228;p7"/>
          <p:cNvSpPr txBox="1"/>
          <p:nvPr>
            <p:ph idx="1" type="body"/>
          </p:nvPr>
        </p:nvSpPr>
        <p:spPr>
          <a:xfrm>
            <a:off x="913774" y="2367092"/>
            <a:ext cx="10363826" cy="356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AutoNum type="romanUcPeriod"/>
            </a:pPr>
            <a:r>
              <a:rPr lang="en-US"/>
              <a:t>SON NÖQTƏLƏRI ALIN.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romanUcPeriod"/>
            </a:pPr>
            <a:r>
              <a:rPr lang="en-US"/>
              <a:t>YAMACI HESABLAYIN.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romanUcPeriod"/>
            </a:pPr>
            <a:r>
              <a:rPr lang="en-US"/>
              <a:t>XƏTTIN NÖVÜNÜ MÜƏYYƏNLƏŞDIRIN.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romanUcPeriod"/>
            </a:pPr>
            <a:r>
              <a:rPr lang="en-US"/>
              <a:t>XƏTTIN NÖVÜNƏ VƏ YAMACINA UYĞUN OLARAQ MÜVAFIQ DÜSTUR TƏTBIQ EDIN.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romanUcPeriod"/>
            </a:pPr>
            <a:r>
              <a:rPr lang="en-US"/>
              <a:t>SON NÖQTƏYƏ ÇATANA QƏDƏR PROSESI TƏKRARLAYIN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"/>
          <p:cNvSpPr txBox="1"/>
          <p:nvPr>
            <p:ph type="title"/>
          </p:nvPr>
        </p:nvSpPr>
        <p:spPr>
          <a:xfrm>
            <a:off x="913775" y="618517"/>
            <a:ext cx="10364451" cy="119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DDA ALGORITMI ÜÇÜN NÜMUNƏ</a:t>
            </a:r>
            <a:endParaRPr/>
          </a:p>
        </p:txBody>
      </p:sp>
      <p:sp>
        <p:nvSpPr>
          <p:cNvPr id="234" name="Google Shape;234;p8"/>
          <p:cNvSpPr txBox="1"/>
          <p:nvPr/>
        </p:nvSpPr>
        <p:spPr>
          <a:xfrm>
            <a:off x="5639483" y="1655969"/>
            <a:ext cx="6248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DDA alqoritmindən istifadə edərək (2,1) və (6,9) arasında xətt çəkin.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235" name="Google Shape;235;p8"/>
          <p:cNvGraphicFramePr/>
          <p:nvPr/>
        </p:nvGraphicFramePr>
        <p:xfrm>
          <a:off x="5486400" y="2298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{B35D3B02-87FE-45EC-B583-9336B367D840}</a:tableStyleId>
              </a:tblPr>
              <a:tblGrid>
                <a:gridCol w="1198375"/>
                <a:gridCol w="1319750"/>
                <a:gridCol w="1358350"/>
                <a:gridCol w="1339050"/>
                <a:gridCol w="1339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 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X- plot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Y-plot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(x,y)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(2,1)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2.5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(3,2)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(3,3)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3.5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(4,4)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(4,5)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4.5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(5,6)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(5,7)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5.5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(6,8)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(6,9)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6" name="Google Shape;236;p8"/>
          <p:cNvSpPr txBox="1"/>
          <p:nvPr/>
        </p:nvSpPr>
        <p:spPr>
          <a:xfrm>
            <a:off x="240973" y="1744571"/>
            <a:ext cx="5486400" cy="66881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43" r="0" t="-45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sp>
        <p:nvSpPr>
          <p:cNvPr id="237" name="Google Shape;237;p8"/>
          <p:cNvSpPr txBox="1"/>
          <p:nvPr/>
        </p:nvSpPr>
        <p:spPr>
          <a:xfrm>
            <a:off x="5727373" y="6006969"/>
            <a:ext cx="7372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Round</a:t>
            </a:r>
            <a:endParaRPr/>
          </a:p>
        </p:txBody>
      </p:sp>
      <p:cxnSp>
        <p:nvCxnSpPr>
          <p:cNvPr id="238" name="Google Shape;238;p8"/>
          <p:cNvCxnSpPr>
            <a:stCxn id="237" idx="3"/>
          </p:cNvCxnSpPr>
          <p:nvPr/>
        </p:nvCxnSpPr>
        <p:spPr>
          <a:xfrm flipH="1" rot="10800000">
            <a:off x="6464626" y="6006835"/>
            <a:ext cx="1881000" cy="184800"/>
          </a:xfrm>
          <a:prstGeom prst="straightConnector1">
            <a:avLst/>
          </a:prstGeom>
          <a:noFill/>
          <a:ln cap="flat" cmpd="sng" w="9525">
            <a:solidFill>
              <a:srgbClr val="B33B6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9" name="Google Shape;239;p8"/>
          <p:cNvSpPr txBox="1"/>
          <p:nvPr/>
        </p:nvSpPr>
        <p:spPr>
          <a:xfrm>
            <a:off x="0" y="6287616"/>
            <a:ext cx="62728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Xətlərin nöqtələri: (2,1),(3,2),(3,3),(4,4),(4,5),(5,6),(5,7),(6,8), (6,9)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2017-06-25T05:02:45Z</dcterms:created>
  <dc:creator>Aynura</dc:creator>
</cp:coreProperties>
</file>