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59" r:id="rId13"/>
    <p:sldId id="260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F7F83-18ED-43AC-BA8D-EB921B180A29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748FFE3-0DE6-44E7-AB18-056C72CD7AB5}">
      <dgm:prSet phldrT="[Texto]"/>
      <dgm:spPr/>
      <dgm:t>
        <a:bodyPr/>
        <a:lstStyle/>
        <a:p>
          <a:r>
            <a:rPr lang="es-ES" dirty="0" smtClean="0"/>
            <a:t>Interfaz de programación de aplicaciones</a:t>
          </a:r>
          <a:endParaRPr lang="es-ES" dirty="0"/>
        </a:p>
      </dgm:t>
    </dgm:pt>
    <dgm:pt modelId="{55876C00-B19F-4A6A-854F-B0751E745B15}" type="parTrans" cxnId="{D6C98E63-FF49-45DD-8CFA-A3A1E9325484}">
      <dgm:prSet/>
      <dgm:spPr/>
      <dgm:t>
        <a:bodyPr/>
        <a:lstStyle/>
        <a:p>
          <a:endParaRPr lang="es-ES"/>
        </a:p>
      </dgm:t>
    </dgm:pt>
    <dgm:pt modelId="{775B7036-3C38-4A99-BDB9-98A889F17EC0}" type="sibTrans" cxnId="{D6C98E63-FF49-45DD-8CFA-A3A1E9325484}">
      <dgm:prSet/>
      <dgm:spPr/>
      <dgm:t>
        <a:bodyPr/>
        <a:lstStyle/>
        <a:p>
          <a:endParaRPr lang="es-ES"/>
        </a:p>
      </dgm:t>
    </dgm:pt>
    <dgm:pt modelId="{37AA1C87-C6B8-42C5-BAA3-C250A4634FD8}">
      <dgm:prSet phldrT="[Texto]"/>
      <dgm:spPr/>
      <dgm:t>
        <a:bodyPr/>
        <a:lstStyle/>
        <a:p>
          <a:r>
            <a:rPr lang="es-ES" dirty="0" smtClean="0"/>
            <a:t>Protocolo HTTP</a:t>
          </a:r>
          <a:endParaRPr lang="es-ES" dirty="0"/>
        </a:p>
      </dgm:t>
    </dgm:pt>
    <dgm:pt modelId="{E9A96FF1-554D-47F0-9897-025E720F0CAD}" type="parTrans" cxnId="{EC3F4847-BDD9-4B7F-808B-69C58E4B7302}">
      <dgm:prSet/>
      <dgm:spPr/>
      <dgm:t>
        <a:bodyPr/>
        <a:lstStyle/>
        <a:p>
          <a:endParaRPr lang="es-ES"/>
        </a:p>
      </dgm:t>
    </dgm:pt>
    <dgm:pt modelId="{E425CCB8-E0D3-474B-B2A3-0D18D9D5F20A}" type="sibTrans" cxnId="{EC3F4847-BDD9-4B7F-808B-69C58E4B7302}">
      <dgm:prSet/>
      <dgm:spPr/>
      <dgm:t>
        <a:bodyPr/>
        <a:lstStyle/>
        <a:p>
          <a:endParaRPr lang="es-ES"/>
        </a:p>
      </dgm:t>
    </dgm:pt>
    <dgm:pt modelId="{2C079CE4-ED68-4962-8CCF-571685C29625}">
      <dgm:prSet phldrT="[Texto]"/>
      <dgm:spPr/>
      <dgm:t>
        <a:bodyPr/>
        <a:lstStyle/>
        <a:p>
          <a:r>
            <a:rPr lang="es-ES" dirty="0" smtClean="0"/>
            <a:t>Formatos JSON, HTML, XML, etc.</a:t>
          </a:r>
          <a:endParaRPr lang="es-ES" dirty="0"/>
        </a:p>
      </dgm:t>
    </dgm:pt>
    <dgm:pt modelId="{6D168F4C-A2F9-47B4-95E0-2965521D3541}" type="parTrans" cxnId="{9B49B125-7F09-44C2-9E5F-35F64A999CC1}">
      <dgm:prSet/>
      <dgm:spPr/>
      <dgm:t>
        <a:bodyPr/>
        <a:lstStyle/>
        <a:p>
          <a:endParaRPr lang="es-ES"/>
        </a:p>
      </dgm:t>
    </dgm:pt>
    <dgm:pt modelId="{188E7DFE-C38D-495F-AAE2-10F01EFAC143}" type="sibTrans" cxnId="{9B49B125-7F09-44C2-9E5F-35F64A999CC1}">
      <dgm:prSet/>
      <dgm:spPr/>
      <dgm:t>
        <a:bodyPr/>
        <a:lstStyle/>
        <a:p>
          <a:endParaRPr lang="es-ES"/>
        </a:p>
      </dgm:t>
    </dgm:pt>
    <dgm:pt modelId="{C50F4B2F-76D6-482D-84D5-483679F2AC9A}">
      <dgm:prSet phldrT="[Texto]"/>
      <dgm:spPr/>
      <dgm:t>
        <a:bodyPr/>
        <a:lstStyle/>
        <a:p>
          <a:r>
            <a:rPr lang="es-ES" dirty="0" smtClean="0"/>
            <a:t>Arquitectura REST (Transferencia de estado representacional)</a:t>
          </a:r>
          <a:endParaRPr lang="es-ES" dirty="0"/>
        </a:p>
      </dgm:t>
    </dgm:pt>
    <dgm:pt modelId="{F7745E56-49FD-4DE3-B640-243F49F23803}" type="parTrans" cxnId="{DB29198C-0862-44BB-84AB-F88A9642A5BB}">
      <dgm:prSet/>
      <dgm:spPr/>
      <dgm:t>
        <a:bodyPr/>
        <a:lstStyle/>
        <a:p>
          <a:endParaRPr lang="es-ES"/>
        </a:p>
      </dgm:t>
    </dgm:pt>
    <dgm:pt modelId="{9BA630CD-D42F-4399-AF3F-82F930004BAD}" type="sibTrans" cxnId="{DB29198C-0862-44BB-84AB-F88A9642A5BB}">
      <dgm:prSet/>
      <dgm:spPr/>
      <dgm:t>
        <a:bodyPr/>
        <a:lstStyle/>
        <a:p>
          <a:endParaRPr lang="es-ES"/>
        </a:p>
      </dgm:t>
    </dgm:pt>
    <dgm:pt modelId="{0C10BD73-304D-4637-91A4-2764075A32A5}">
      <dgm:prSet phldrT="[Texto]"/>
      <dgm:spPr/>
      <dgm:t>
        <a:bodyPr/>
        <a:lstStyle/>
        <a:p>
          <a:r>
            <a:rPr lang="es-ES" dirty="0" smtClean="0"/>
            <a:t>Integración de software</a:t>
          </a:r>
          <a:endParaRPr lang="es-ES" dirty="0"/>
        </a:p>
      </dgm:t>
    </dgm:pt>
    <dgm:pt modelId="{4965260A-A6AB-4B3E-91B2-A60591ADD8D3}" type="parTrans" cxnId="{344A93D4-8F51-4E91-AE85-B85C1275B0D1}">
      <dgm:prSet/>
      <dgm:spPr/>
      <dgm:t>
        <a:bodyPr/>
        <a:lstStyle/>
        <a:p>
          <a:endParaRPr lang="es-ES"/>
        </a:p>
      </dgm:t>
    </dgm:pt>
    <dgm:pt modelId="{50229F98-95EA-437C-AB4A-A2AB0283FD89}" type="sibTrans" cxnId="{344A93D4-8F51-4E91-AE85-B85C1275B0D1}">
      <dgm:prSet/>
      <dgm:spPr/>
      <dgm:t>
        <a:bodyPr/>
        <a:lstStyle/>
        <a:p>
          <a:endParaRPr lang="es-ES"/>
        </a:p>
      </dgm:t>
    </dgm:pt>
    <dgm:pt modelId="{07CA625A-1691-4397-812D-8A9181C1B121}" type="pres">
      <dgm:prSet presAssocID="{864F7F83-18ED-43AC-BA8D-EB921B180A29}" presName="linear" presStyleCnt="0">
        <dgm:presLayoutVars>
          <dgm:dir/>
          <dgm:animLvl val="lvl"/>
          <dgm:resizeHandles val="exact"/>
        </dgm:presLayoutVars>
      </dgm:prSet>
      <dgm:spPr/>
    </dgm:pt>
    <dgm:pt modelId="{BFF7BFFA-B91F-45D5-8E25-3693A647A719}" type="pres">
      <dgm:prSet presAssocID="{C50F4B2F-76D6-482D-84D5-483679F2AC9A}" presName="parentLin" presStyleCnt="0"/>
      <dgm:spPr/>
    </dgm:pt>
    <dgm:pt modelId="{C1B6F757-1008-4E51-A4CE-B033817B2A8C}" type="pres">
      <dgm:prSet presAssocID="{C50F4B2F-76D6-482D-84D5-483679F2AC9A}" presName="parentLeftMargin" presStyleLbl="node1" presStyleIdx="0" presStyleCnt="5"/>
      <dgm:spPr/>
    </dgm:pt>
    <dgm:pt modelId="{3F35D86A-3C95-407B-9835-71D8388BF3CC}" type="pres">
      <dgm:prSet presAssocID="{C50F4B2F-76D6-482D-84D5-483679F2AC9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734F26-EB31-4AC0-9466-3EBB1C0B2020}" type="pres">
      <dgm:prSet presAssocID="{C50F4B2F-76D6-482D-84D5-483679F2AC9A}" presName="negativeSpace" presStyleCnt="0"/>
      <dgm:spPr/>
    </dgm:pt>
    <dgm:pt modelId="{756DAB8C-7C98-42A3-B05B-DBC395767808}" type="pres">
      <dgm:prSet presAssocID="{C50F4B2F-76D6-482D-84D5-483679F2AC9A}" presName="childText" presStyleLbl="conFgAcc1" presStyleIdx="0" presStyleCnt="5">
        <dgm:presLayoutVars>
          <dgm:bulletEnabled val="1"/>
        </dgm:presLayoutVars>
      </dgm:prSet>
      <dgm:spPr/>
    </dgm:pt>
    <dgm:pt modelId="{5DC882ED-22E9-4788-A873-8EDCCEEC45C7}" type="pres">
      <dgm:prSet presAssocID="{9BA630CD-D42F-4399-AF3F-82F930004BAD}" presName="spaceBetweenRectangles" presStyleCnt="0"/>
      <dgm:spPr/>
    </dgm:pt>
    <dgm:pt modelId="{E8BC0295-F8EE-4259-B7A5-6B4B8DA9133C}" type="pres">
      <dgm:prSet presAssocID="{B748FFE3-0DE6-44E7-AB18-056C72CD7AB5}" presName="parentLin" presStyleCnt="0"/>
      <dgm:spPr/>
    </dgm:pt>
    <dgm:pt modelId="{9EFF6CB1-4EFE-4698-B4C5-77FC30222884}" type="pres">
      <dgm:prSet presAssocID="{B748FFE3-0DE6-44E7-AB18-056C72CD7AB5}" presName="parentLeftMargin" presStyleLbl="node1" presStyleIdx="0" presStyleCnt="5"/>
      <dgm:spPr/>
    </dgm:pt>
    <dgm:pt modelId="{488B9B77-5F24-4083-9277-0CDEFBFFB637}" type="pres">
      <dgm:prSet presAssocID="{B748FFE3-0DE6-44E7-AB18-056C72CD7A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C74665-B1A1-496C-84F3-BFA2F9E43B17}" type="pres">
      <dgm:prSet presAssocID="{B748FFE3-0DE6-44E7-AB18-056C72CD7AB5}" presName="negativeSpace" presStyleCnt="0"/>
      <dgm:spPr/>
    </dgm:pt>
    <dgm:pt modelId="{ECE03B02-3DED-426E-9073-FA3AD0B4A9B4}" type="pres">
      <dgm:prSet presAssocID="{B748FFE3-0DE6-44E7-AB18-056C72CD7AB5}" presName="childText" presStyleLbl="conFgAcc1" presStyleIdx="1" presStyleCnt="5">
        <dgm:presLayoutVars>
          <dgm:bulletEnabled val="1"/>
        </dgm:presLayoutVars>
      </dgm:prSet>
      <dgm:spPr/>
    </dgm:pt>
    <dgm:pt modelId="{E4F77887-4058-43E0-9CE8-1A67ABA2721A}" type="pres">
      <dgm:prSet presAssocID="{775B7036-3C38-4A99-BDB9-98A889F17EC0}" presName="spaceBetweenRectangles" presStyleCnt="0"/>
      <dgm:spPr/>
    </dgm:pt>
    <dgm:pt modelId="{87F23944-6074-4E95-AF03-E0483FBB2504}" type="pres">
      <dgm:prSet presAssocID="{0C10BD73-304D-4637-91A4-2764075A32A5}" presName="parentLin" presStyleCnt="0"/>
      <dgm:spPr/>
    </dgm:pt>
    <dgm:pt modelId="{80F0904B-BC28-4848-B866-C863EA8E31CC}" type="pres">
      <dgm:prSet presAssocID="{0C10BD73-304D-4637-91A4-2764075A32A5}" presName="parentLeftMargin" presStyleLbl="node1" presStyleIdx="1" presStyleCnt="5"/>
      <dgm:spPr/>
    </dgm:pt>
    <dgm:pt modelId="{ED6C8D45-DDD4-45D0-8C4A-07862E7938D7}" type="pres">
      <dgm:prSet presAssocID="{0C10BD73-304D-4637-91A4-2764075A32A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183122-765C-43DF-8639-CE01DC0B48A3}" type="pres">
      <dgm:prSet presAssocID="{0C10BD73-304D-4637-91A4-2764075A32A5}" presName="negativeSpace" presStyleCnt="0"/>
      <dgm:spPr/>
    </dgm:pt>
    <dgm:pt modelId="{3C5933C9-2464-4DE2-913B-BD0A3A9F39F5}" type="pres">
      <dgm:prSet presAssocID="{0C10BD73-304D-4637-91A4-2764075A32A5}" presName="childText" presStyleLbl="conFgAcc1" presStyleIdx="2" presStyleCnt="5">
        <dgm:presLayoutVars>
          <dgm:bulletEnabled val="1"/>
        </dgm:presLayoutVars>
      </dgm:prSet>
      <dgm:spPr/>
    </dgm:pt>
    <dgm:pt modelId="{6DA66567-83EF-4263-B2A9-F74A58B94ADD}" type="pres">
      <dgm:prSet presAssocID="{50229F98-95EA-437C-AB4A-A2AB0283FD89}" presName="spaceBetweenRectangles" presStyleCnt="0"/>
      <dgm:spPr/>
    </dgm:pt>
    <dgm:pt modelId="{D4547C21-06CD-4853-943E-8223D975691D}" type="pres">
      <dgm:prSet presAssocID="{2C079CE4-ED68-4962-8CCF-571685C29625}" presName="parentLin" presStyleCnt="0"/>
      <dgm:spPr/>
    </dgm:pt>
    <dgm:pt modelId="{8B070AD1-8445-4B8B-87AF-6083AE34CECC}" type="pres">
      <dgm:prSet presAssocID="{2C079CE4-ED68-4962-8CCF-571685C29625}" presName="parentLeftMargin" presStyleLbl="node1" presStyleIdx="2" presStyleCnt="5"/>
      <dgm:spPr/>
    </dgm:pt>
    <dgm:pt modelId="{ED8B58A6-4CDB-4194-A74F-4A528A544BE5}" type="pres">
      <dgm:prSet presAssocID="{2C079CE4-ED68-4962-8CCF-571685C2962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1E2D80-FD9E-459B-ABD3-FE88B36D9C08}" type="pres">
      <dgm:prSet presAssocID="{2C079CE4-ED68-4962-8CCF-571685C29625}" presName="negativeSpace" presStyleCnt="0"/>
      <dgm:spPr/>
    </dgm:pt>
    <dgm:pt modelId="{8A47FED7-7284-4105-97C2-B5F6B28D0284}" type="pres">
      <dgm:prSet presAssocID="{2C079CE4-ED68-4962-8CCF-571685C29625}" presName="childText" presStyleLbl="conFgAcc1" presStyleIdx="3" presStyleCnt="5">
        <dgm:presLayoutVars>
          <dgm:bulletEnabled val="1"/>
        </dgm:presLayoutVars>
      </dgm:prSet>
      <dgm:spPr/>
    </dgm:pt>
    <dgm:pt modelId="{27F7E6F8-0A46-4615-90AE-461E1FBC414E}" type="pres">
      <dgm:prSet presAssocID="{188E7DFE-C38D-495F-AAE2-10F01EFAC143}" presName="spaceBetweenRectangles" presStyleCnt="0"/>
      <dgm:spPr/>
    </dgm:pt>
    <dgm:pt modelId="{B0AD87B3-4E0D-4FC9-A7B2-7CEA0FDED6B7}" type="pres">
      <dgm:prSet presAssocID="{37AA1C87-C6B8-42C5-BAA3-C250A4634FD8}" presName="parentLin" presStyleCnt="0"/>
      <dgm:spPr/>
    </dgm:pt>
    <dgm:pt modelId="{E09597BC-6072-4F1F-A2F6-5EA9B57128FE}" type="pres">
      <dgm:prSet presAssocID="{37AA1C87-C6B8-42C5-BAA3-C250A4634FD8}" presName="parentLeftMargin" presStyleLbl="node1" presStyleIdx="3" presStyleCnt="5"/>
      <dgm:spPr/>
    </dgm:pt>
    <dgm:pt modelId="{19B2626A-661F-4E8F-92BF-C3B8F2B33CC8}" type="pres">
      <dgm:prSet presAssocID="{37AA1C87-C6B8-42C5-BAA3-C250A4634FD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47C45D1-98A9-4639-833A-9D8201540177}" type="pres">
      <dgm:prSet presAssocID="{37AA1C87-C6B8-42C5-BAA3-C250A4634FD8}" presName="negativeSpace" presStyleCnt="0"/>
      <dgm:spPr/>
    </dgm:pt>
    <dgm:pt modelId="{38D4E371-E771-4FFE-83DD-5282D8A211CD}" type="pres">
      <dgm:prSet presAssocID="{37AA1C87-C6B8-42C5-BAA3-C250A4634FD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FC1FB8C-0530-465A-A51E-5A963B78371A}" type="presOf" srcId="{2C079CE4-ED68-4962-8CCF-571685C29625}" destId="{8B070AD1-8445-4B8B-87AF-6083AE34CECC}" srcOrd="0" destOrd="0" presId="urn:microsoft.com/office/officeart/2005/8/layout/list1"/>
    <dgm:cxn modelId="{FBBF61E2-03C3-42BF-B728-5322D38C3EA0}" type="presOf" srcId="{864F7F83-18ED-43AC-BA8D-EB921B180A29}" destId="{07CA625A-1691-4397-812D-8A9181C1B121}" srcOrd="0" destOrd="0" presId="urn:microsoft.com/office/officeart/2005/8/layout/list1"/>
    <dgm:cxn modelId="{EC3F4847-BDD9-4B7F-808B-69C58E4B7302}" srcId="{864F7F83-18ED-43AC-BA8D-EB921B180A29}" destId="{37AA1C87-C6B8-42C5-BAA3-C250A4634FD8}" srcOrd="4" destOrd="0" parTransId="{E9A96FF1-554D-47F0-9897-025E720F0CAD}" sibTransId="{E425CCB8-E0D3-474B-B2A3-0D18D9D5F20A}"/>
    <dgm:cxn modelId="{B8C849E0-1B92-4322-BA4B-F74F2D10C628}" type="presOf" srcId="{37AA1C87-C6B8-42C5-BAA3-C250A4634FD8}" destId="{19B2626A-661F-4E8F-92BF-C3B8F2B33CC8}" srcOrd="1" destOrd="0" presId="urn:microsoft.com/office/officeart/2005/8/layout/list1"/>
    <dgm:cxn modelId="{067E1201-F9CB-421D-BE3C-A42170602990}" type="presOf" srcId="{37AA1C87-C6B8-42C5-BAA3-C250A4634FD8}" destId="{E09597BC-6072-4F1F-A2F6-5EA9B57128FE}" srcOrd="0" destOrd="0" presId="urn:microsoft.com/office/officeart/2005/8/layout/list1"/>
    <dgm:cxn modelId="{1604A932-F9B3-4499-943E-4CC7EE027A03}" type="presOf" srcId="{2C079CE4-ED68-4962-8CCF-571685C29625}" destId="{ED8B58A6-4CDB-4194-A74F-4A528A544BE5}" srcOrd="1" destOrd="0" presId="urn:microsoft.com/office/officeart/2005/8/layout/list1"/>
    <dgm:cxn modelId="{38B0587B-47A3-4690-8B2B-A2D54DC820E5}" type="presOf" srcId="{B748FFE3-0DE6-44E7-AB18-056C72CD7AB5}" destId="{9EFF6CB1-4EFE-4698-B4C5-77FC30222884}" srcOrd="0" destOrd="0" presId="urn:microsoft.com/office/officeart/2005/8/layout/list1"/>
    <dgm:cxn modelId="{9B49B125-7F09-44C2-9E5F-35F64A999CC1}" srcId="{864F7F83-18ED-43AC-BA8D-EB921B180A29}" destId="{2C079CE4-ED68-4962-8CCF-571685C29625}" srcOrd="3" destOrd="0" parTransId="{6D168F4C-A2F9-47B4-95E0-2965521D3541}" sibTransId="{188E7DFE-C38D-495F-AAE2-10F01EFAC143}"/>
    <dgm:cxn modelId="{C97AF9F1-A9A4-40C4-8978-84301B35CDA9}" type="presOf" srcId="{C50F4B2F-76D6-482D-84D5-483679F2AC9A}" destId="{C1B6F757-1008-4E51-A4CE-B033817B2A8C}" srcOrd="0" destOrd="0" presId="urn:microsoft.com/office/officeart/2005/8/layout/list1"/>
    <dgm:cxn modelId="{344A93D4-8F51-4E91-AE85-B85C1275B0D1}" srcId="{864F7F83-18ED-43AC-BA8D-EB921B180A29}" destId="{0C10BD73-304D-4637-91A4-2764075A32A5}" srcOrd="2" destOrd="0" parTransId="{4965260A-A6AB-4B3E-91B2-A60591ADD8D3}" sibTransId="{50229F98-95EA-437C-AB4A-A2AB0283FD89}"/>
    <dgm:cxn modelId="{13A75528-9CFC-490B-B0B7-2E6B0DB5A09E}" type="presOf" srcId="{C50F4B2F-76D6-482D-84D5-483679F2AC9A}" destId="{3F35D86A-3C95-407B-9835-71D8388BF3CC}" srcOrd="1" destOrd="0" presId="urn:microsoft.com/office/officeart/2005/8/layout/list1"/>
    <dgm:cxn modelId="{D6C98E63-FF49-45DD-8CFA-A3A1E9325484}" srcId="{864F7F83-18ED-43AC-BA8D-EB921B180A29}" destId="{B748FFE3-0DE6-44E7-AB18-056C72CD7AB5}" srcOrd="1" destOrd="0" parTransId="{55876C00-B19F-4A6A-854F-B0751E745B15}" sibTransId="{775B7036-3C38-4A99-BDB9-98A889F17EC0}"/>
    <dgm:cxn modelId="{28CCF094-1CF7-4552-8F9D-9BB86093A150}" type="presOf" srcId="{0C10BD73-304D-4637-91A4-2764075A32A5}" destId="{80F0904B-BC28-4848-B866-C863EA8E31CC}" srcOrd="0" destOrd="0" presId="urn:microsoft.com/office/officeart/2005/8/layout/list1"/>
    <dgm:cxn modelId="{DB29198C-0862-44BB-84AB-F88A9642A5BB}" srcId="{864F7F83-18ED-43AC-BA8D-EB921B180A29}" destId="{C50F4B2F-76D6-482D-84D5-483679F2AC9A}" srcOrd="0" destOrd="0" parTransId="{F7745E56-49FD-4DE3-B640-243F49F23803}" sibTransId="{9BA630CD-D42F-4399-AF3F-82F930004BAD}"/>
    <dgm:cxn modelId="{2F51CE5A-B706-4C9C-AE02-DD664ED77E88}" type="presOf" srcId="{B748FFE3-0DE6-44E7-AB18-056C72CD7AB5}" destId="{488B9B77-5F24-4083-9277-0CDEFBFFB637}" srcOrd="1" destOrd="0" presId="urn:microsoft.com/office/officeart/2005/8/layout/list1"/>
    <dgm:cxn modelId="{553289AE-A57C-499D-858A-8078E41ECFAB}" type="presOf" srcId="{0C10BD73-304D-4637-91A4-2764075A32A5}" destId="{ED6C8D45-DDD4-45D0-8C4A-07862E7938D7}" srcOrd="1" destOrd="0" presId="urn:microsoft.com/office/officeart/2005/8/layout/list1"/>
    <dgm:cxn modelId="{5FC705FD-F690-4D98-96CB-0E49BC2D4094}" type="presParOf" srcId="{07CA625A-1691-4397-812D-8A9181C1B121}" destId="{BFF7BFFA-B91F-45D5-8E25-3693A647A719}" srcOrd="0" destOrd="0" presId="urn:microsoft.com/office/officeart/2005/8/layout/list1"/>
    <dgm:cxn modelId="{119960A2-17EE-41F6-AAAE-92D99911F121}" type="presParOf" srcId="{BFF7BFFA-B91F-45D5-8E25-3693A647A719}" destId="{C1B6F757-1008-4E51-A4CE-B033817B2A8C}" srcOrd="0" destOrd="0" presId="urn:microsoft.com/office/officeart/2005/8/layout/list1"/>
    <dgm:cxn modelId="{997D3394-4060-493E-801C-93FC94E6A0FC}" type="presParOf" srcId="{BFF7BFFA-B91F-45D5-8E25-3693A647A719}" destId="{3F35D86A-3C95-407B-9835-71D8388BF3CC}" srcOrd="1" destOrd="0" presId="urn:microsoft.com/office/officeart/2005/8/layout/list1"/>
    <dgm:cxn modelId="{7FA1D2E9-45C6-4960-A11F-06A534665775}" type="presParOf" srcId="{07CA625A-1691-4397-812D-8A9181C1B121}" destId="{27734F26-EB31-4AC0-9466-3EBB1C0B2020}" srcOrd="1" destOrd="0" presId="urn:microsoft.com/office/officeart/2005/8/layout/list1"/>
    <dgm:cxn modelId="{1C3B9318-78CA-4433-B266-A03539F43E82}" type="presParOf" srcId="{07CA625A-1691-4397-812D-8A9181C1B121}" destId="{756DAB8C-7C98-42A3-B05B-DBC395767808}" srcOrd="2" destOrd="0" presId="urn:microsoft.com/office/officeart/2005/8/layout/list1"/>
    <dgm:cxn modelId="{79F45F26-DD05-45F0-8881-8AB93D3DA0A0}" type="presParOf" srcId="{07CA625A-1691-4397-812D-8A9181C1B121}" destId="{5DC882ED-22E9-4788-A873-8EDCCEEC45C7}" srcOrd="3" destOrd="0" presId="urn:microsoft.com/office/officeart/2005/8/layout/list1"/>
    <dgm:cxn modelId="{C3E931E1-BF45-4DDD-B396-1CE7E2A14F33}" type="presParOf" srcId="{07CA625A-1691-4397-812D-8A9181C1B121}" destId="{E8BC0295-F8EE-4259-B7A5-6B4B8DA9133C}" srcOrd="4" destOrd="0" presId="urn:microsoft.com/office/officeart/2005/8/layout/list1"/>
    <dgm:cxn modelId="{C7A50894-5322-4A54-BCA8-85A978F7F3DC}" type="presParOf" srcId="{E8BC0295-F8EE-4259-B7A5-6B4B8DA9133C}" destId="{9EFF6CB1-4EFE-4698-B4C5-77FC30222884}" srcOrd="0" destOrd="0" presId="urn:microsoft.com/office/officeart/2005/8/layout/list1"/>
    <dgm:cxn modelId="{2F03A9D6-B7F9-4B62-9C00-CDA5E792563D}" type="presParOf" srcId="{E8BC0295-F8EE-4259-B7A5-6B4B8DA9133C}" destId="{488B9B77-5F24-4083-9277-0CDEFBFFB637}" srcOrd="1" destOrd="0" presId="urn:microsoft.com/office/officeart/2005/8/layout/list1"/>
    <dgm:cxn modelId="{40BAAE4B-EAB2-4039-A268-D5D6CC53F37F}" type="presParOf" srcId="{07CA625A-1691-4397-812D-8A9181C1B121}" destId="{53C74665-B1A1-496C-84F3-BFA2F9E43B17}" srcOrd="5" destOrd="0" presId="urn:microsoft.com/office/officeart/2005/8/layout/list1"/>
    <dgm:cxn modelId="{83B0EFBB-0E78-48E6-9B37-CBB2D2E67B4E}" type="presParOf" srcId="{07CA625A-1691-4397-812D-8A9181C1B121}" destId="{ECE03B02-3DED-426E-9073-FA3AD0B4A9B4}" srcOrd="6" destOrd="0" presId="urn:microsoft.com/office/officeart/2005/8/layout/list1"/>
    <dgm:cxn modelId="{367D3718-9C74-4490-97D3-BCC06F865E3C}" type="presParOf" srcId="{07CA625A-1691-4397-812D-8A9181C1B121}" destId="{E4F77887-4058-43E0-9CE8-1A67ABA2721A}" srcOrd="7" destOrd="0" presId="urn:microsoft.com/office/officeart/2005/8/layout/list1"/>
    <dgm:cxn modelId="{F0BF8F8D-FDE3-4FF7-BB00-8D012F875A95}" type="presParOf" srcId="{07CA625A-1691-4397-812D-8A9181C1B121}" destId="{87F23944-6074-4E95-AF03-E0483FBB2504}" srcOrd="8" destOrd="0" presId="urn:microsoft.com/office/officeart/2005/8/layout/list1"/>
    <dgm:cxn modelId="{CD83B2D4-C57D-4077-B40E-6135F0341C6A}" type="presParOf" srcId="{87F23944-6074-4E95-AF03-E0483FBB2504}" destId="{80F0904B-BC28-4848-B866-C863EA8E31CC}" srcOrd="0" destOrd="0" presId="urn:microsoft.com/office/officeart/2005/8/layout/list1"/>
    <dgm:cxn modelId="{F75D908D-61F4-422F-802C-CB2425687147}" type="presParOf" srcId="{87F23944-6074-4E95-AF03-E0483FBB2504}" destId="{ED6C8D45-DDD4-45D0-8C4A-07862E7938D7}" srcOrd="1" destOrd="0" presId="urn:microsoft.com/office/officeart/2005/8/layout/list1"/>
    <dgm:cxn modelId="{7BA310A5-BBEA-42A2-B484-57D9EAF49AFF}" type="presParOf" srcId="{07CA625A-1691-4397-812D-8A9181C1B121}" destId="{4D183122-765C-43DF-8639-CE01DC0B48A3}" srcOrd="9" destOrd="0" presId="urn:microsoft.com/office/officeart/2005/8/layout/list1"/>
    <dgm:cxn modelId="{CD529F18-539D-40C0-A536-080F43313F9B}" type="presParOf" srcId="{07CA625A-1691-4397-812D-8A9181C1B121}" destId="{3C5933C9-2464-4DE2-913B-BD0A3A9F39F5}" srcOrd="10" destOrd="0" presId="urn:microsoft.com/office/officeart/2005/8/layout/list1"/>
    <dgm:cxn modelId="{F69976D5-BC51-4F5C-90EF-0C33ECF2FCBF}" type="presParOf" srcId="{07CA625A-1691-4397-812D-8A9181C1B121}" destId="{6DA66567-83EF-4263-B2A9-F74A58B94ADD}" srcOrd="11" destOrd="0" presId="urn:microsoft.com/office/officeart/2005/8/layout/list1"/>
    <dgm:cxn modelId="{B31558B8-8436-4FBA-BF2E-A59A9C1A7E0C}" type="presParOf" srcId="{07CA625A-1691-4397-812D-8A9181C1B121}" destId="{D4547C21-06CD-4853-943E-8223D975691D}" srcOrd="12" destOrd="0" presId="urn:microsoft.com/office/officeart/2005/8/layout/list1"/>
    <dgm:cxn modelId="{5BBCEC6E-3413-4F13-BBE5-CFECF91F404D}" type="presParOf" srcId="{D4547C21-06CD-4853-943E-8223D975691D}" destId="{8B070AD1-8445-4B8B-87AF-6083AE34CECC}" srcOrd="0" destOrd="0" presId="urn:microsoft.com/office/officeart/2005/8/layout/list1"/>
    <dgm:cxn modelId="{B588FA7C-0300-4DB6-990F-DB0ABF10B6BD}" type="presParOf" srcId="{D4547C21-06CD-4853-943E-8223D975691D}" destId="{ED8B58A6-4CDB-4194-A74F-4A528A544BE5}" srcOrd="1" destOrd="0" presId="urn:microsoft.com/office/officeart/2005/8/layout/list1"/>
    <dgm:cxn modelId="{0CE35918-0E6A-4B27-9CB7-CA09F0E70F67}" type="presParOf" srcId="{07CA625A-1691-4397-812D-8A9181C1B121}" destId="{C81E2D80-FD9E-459B-ABD3-FE88B36D9C08}" srcOrd="13" destOrd="0" presId="urn:microsoft.com/office/officeart/2005/8/layout/list1"/>
    <dgm:cxn modelId="{293E1A71-8CC3-49C6-A60E-011A6F7196C2}" type="presParOf" srcId="{07CA625A-1691-4397-812D-8A9181C1B121}" destId="{8A47FED7-7284-4105-97C2-B5F6B28D0284}" srcOrd="14" destOrd="0" presId="urn:microsoft.com/office/officeart/2005/8/layout/list1"/>
    <dgm:cxn modelId="{E3A2952C-4EB1-4507-BCB9-592368D7F280}" type="presParOf" srcId="{07CA625A-1691-4397-812D-8A9181C1B121}" destId="{27F7E6F8-0A46-4615-90AE-461E1FBC414E}" srcOrd="15" destOrd="0" presId="urn:microsoft.com/office/officeart/2005/8/layout/list1"/>
    <dgm:cxn modelId="{50AACA20-49CD-4E60-9738-03FF51F25935}" type="presParOf" srcId="{07CA625A-1691-4397-812D-8A9181C1B121}" destId="{B0AD87B3-4E0D-4FC9-A7B2-7CEA0FDED6B7}" srcOrd="16" destOrd="0" presId="urn:microsoft.com/office/officeart/2005/8/layout/list1"/>
    <dgm:cxn modelId="{48DF54BF-8767-44EF-B981-91ADB9A8C2A1}" type="presParOf" srcId="{B0AD87B3-4E0D-4FC9-A7B2-7CEA0FDED6B7}" destId="{E09597BC-6072-4F1F-A2F6-5EA9B57128FE}" srcOrd="0" destOrd="0" presId="urn:microsoft.com/office/officeart/2005/8/layout/list1"/>
    <dgm:cxn modelId="{BA8A012A-7EBC-4BD3-A5D9-1EF5B39EE05B}" type="presParOf" srcId="{B0AD87B3-4E0D-4FC9-A7B2-7CEA0FDED6B7}" destId="{19B2626A-661F-4E8F-92BF-C3B8F2B33CC8}" srcOrd="1" destOrd="0" presId="urn:microsoft.com/office/officeart/2005/8/layout/list1"/>
    <dgm:cxn modelId="{77EE2421-0159-4600-A3B1-3950CCCBA690}" type="presParOf" srcId="{07CA625A-1691-4397-812D-8A9181C1B121}" destId="{447C45D1-98A9-4639-833A-9D8201540177}" srcOrd="17" destOrd="0" presId="urn:microsoft.com/office/officeart/2005/8/layout/list1"/>
    <dgm:cxn modelId="{E205381B-FC96-4151-A589-CF4A033D4F76}" type="presParOf" srcId="{07CA625A-1691-4397-812D-8A9181C1B121}" destId="{38D4E371-E771-4FFE-83DD-5282D8A211C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3E7DB5-8993-4A55-9A2D-F84D36FE0FEC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9C10F27-F66E-4FB9-81DC-4949DB500D81}">
      <dgm:prSet phldrT="[Texto]"/>
      <dgm:spPr/>
      <dgm:t>
        <a:bodyPr/>
        <a:lstStyle/>
        <a:p>
          <a:r>
            <a:rPr lang="es-ES" dirty="0" smtClean="0"/>
            <a:t>Verbos HTTP</a:t>
          </a:r>
          <a:endParaRPr lang="es-ES" dirty="0"/>
        </a:p>
      </dgm:t>
    </dgm:pt>
    <dgm:pt modelId="{A6860444-A1F9-4849-AA58-12E1A640BABA}" type="parTrans" cxnId="{B94AD354-0244-4190-8D7A-F4A180B5397E}">
      <dgm:prSet/>
      <dgm:spPr/>
      <dgm:t>
        <a:bodyPr/>
        <a:lstStyle/>
        <a:p>
          <a:endParaRPr lang="es-ES"/>
        </a:p>
      </dgm:t>
    </dgm:pt>
    <dgm:pt modelId="{74D15528-A4FB-402B-8E77-99EE5A776E7E}" type="sibTrans" cxnId="{B94AD354-0244-4190-8D7A-F4A180B5397E}">
      <dgm:prSet/>
      <dgm:spPr/>
      <dgm:t>
        <a:bodyPr/>
        <a:lstStyle/>
        <a:p>
          <a:endParaRPr lang="es-ES"/>
        </a:p>
      </dgm:t>
    </dgm:pt>
    <dgm:pt modelId="{710733E3-7283-4EA9-954F-1A1A9EADB40D}">
      <dgm:prSet phldrT="[Texto]" custT="1"/>
      <dgm:spPr/>
      <dgm:t>
        <a:bodyPr/>
        <a:lstStyle/>
        <a:p>
          <a:r>
            <a:rPr lang="es-ES" sz="2000" dirty="0" smtClean="0"/>
            <a:t>Nombres en plural</a:t>
          </a:r>
          <a:endParaRPr lang="es-ES" sz="2000" dirty="0"/>
        </a:p>
      </dgm:t>
    </dgm:pt>
    <dgm:pt modelId="{3B3018F4-821C-4BC1-A771-9A03D7C64871}" type="parTrans" cxnId="{2491F12E-5BB1-4DD9-B971-0C5472D88182}">
      <dgm:prSet/>
      <dgm:spPr/>
      <dgm:t>
        <a:bodyPr/>
        <a:lstStyle/>
        <a:p>
          <a:endParaRPr lang="es-ES"/>
        </a:p>
      </dgm:t>
    </dgm:pt>
    <dgm:pt modelId="{30AC0A72-4601-45A4-9CC4-D32A4BA4DEDD}" type="sibTrans" cxnId="{2491F12E-5BB1-4DD9-B971-0C5472D88182}">
      <dgm:prSet/>
      <dgm:spPr/>
      <dgm:t>
        <a:bodyPr/>
        <a:lstStyle/>
        <a:p>
          <a:endParaRPr lang="es-ES"/>
        </a:p>
      </dgm:t>
    </dgm:pt>
    <dgm:pt modelId="{50088A0A-D7AB-4D6E-919C-ADD968E18B45}">
      <dgm:prSet phldrT="[Texto]"/>
      <dgm:spPr/>
      <dgm:t>
        <a:bodyPr/>
        <a:lstStyle/>
        <a:p>
          <a:r>
            <a:rPr lang="es-ES" dirty="0" smtClean="0"/>
            <a:t>Status code</a:t>
          </a:r>
          <a:endParaRPr lang="es-ES" dirty="0"/>
        </a:p>
      </dgm:t>
    </dgm:pt>
    <dgm:pt modelId="{BCBB8A05-9AC7-48EF-AEA1-8F44F05BFD9A}" type="parTrans" cxnId="{BC375F19-40AF-4485-85DF-C62ADE70B130}">
      <dgm:prSet/>
      <dgm:spPr/>
      <dgm:t>
        <a:bodyPr/>
        <a:lstStyle/>
        <a:p>
          <a:endParaRPr lang="es-ES"/>
        </a:p>
      </dgm:t>
    </dgm:pt>
    <dgm:pt modelId="{A98FBD7F-839D-4DE2-AA4C-57967EE60A39}" type="sibTrans" cxnId="{BC375F19-40AF-4485-85DF-C62ADE70B130}">
      <dgm:prSet/>
      <dgm:spPr/>
      <dgm:t>
        <a:bodyPr/>
        <a:lstStyle/>
        <a:p>
          <a:endParaRPr lang="es-ES"/>
        </a:p>
      </dgm:t>
    </dgm:pt>
    <dgm:pt modelId="{84F3483D-96A8-49B2-A0B2-13F801AF84BB}">
      <dgm:prSet phldrT="[Texto]"/>
      <dgm:spPr/>
      <dgm:t>
        <a:bodyPr/>
        <a:lstStyle/>
        <a:p>
          <a:r>
            <a:rPr lang="es-ES" dirty="0" smtClean="0"/>
            <a:t>Modelos de madurez</a:t>
          </a:r>
          <a:endParaRPr lang="es-ES" dirty="0"/>
        </a:p>
      </dgm:t>
    </dgm:pt>
    <dgm:pt modelId="{7B3D1C04-8A75-4A9C-A044-BD68E011D720}" type="parTrans" cxnId="{39B565B8-2679-409E-A8D3-142CD48290CE}">
      <dgm:prSet/>
      <dgm:spPr/>
      <dgm:t>
        <a:bodyPr/>
        <a:lstStyle/>
        <a:p>
          <a:endParaRPr lang="es-ES"/>
        </a:p>
      </dgm:t>
    </dgm:pt>
    <dgm:pt modelId="{2956B368-350E-48CA-8498-B7139D51A94C}" type="sibTrans" cxnId="{39B565B8-2679-409E-A8D3-142CD48290CE}">
      <dgm:prSet/>
      <dgm:spPr/>
      <dgm:t>
        <a:bodyPr/>
        <a:lstStyle/>
        <a:p>
          <a:endParaRPr lang="es-ES"/>
        </a:p>
      </dgm:t>
    </dgm:pt>
    <dgm:pt modelId="{BC763167-927B-4F0B-AD64-9E004914A64C}">
      <dgm:prSet phldrT="[Texto]"/>
      <dgm:spPr/>
      <dgm:t>
        <a:bodyPr/>
        <a:lstStyle/>
        <a:p>
          <a:r>
            <a:rPr lang="es-ES" dirty="0" smtClean="0"/>
            <a:t>Seguridad por tokens</a:t>
          </a:r>
          <a:endParaRPr lang="es-ES" dirty="0"/>
        </a:p>
      </dgm:t>
    </dgm:pt>
    <dgm:pt modelId="{8BE1F80F-D805-4B0C-A545-2929DDC0150E}" type="parTrans" cxnId="{9B4D5EF3-77FC-47FB-B6DA-9F4DC7C67216}">
      <dgm:prSet/>
      <dgm:spPr/>
      <dgm:t>
        <a:bodyPr/>
        <a:lstStyle/>
        <a:p>
          <a:endParaRPr lang="es-ES"/>
        </a:p>
      </dgm:t>
    </dgm:pt>
    <dgm:pt modelId="{DEE64580-58A2-499E-A9ED-0FDBB21E05AF}" type="sibTrans" cxnId="{9B4D5EF3-77FC-47FB-B6DA-9F4DC7C67216}">
      <dgm:prSet/>
      <dgm:spPr/>
      <dgm:t>
        <a:bodyPr/>
        <a:lstStyle/>
        <a:p>
          <a:endParaRPr lang="es-ES"/>
        </a:p>
      </dgm:t>
    </dgm:pt>
    <dgm:pt modelId="{6A457B89-9968-4DC5-AB2B-5CC5B0591535}">
      <dgm:prSet phldrT="[Texto]"/>
      <dgm:spPr/>
      <dgm:t>
        <a:bodyPr/>
        <a:lstStyle/>
        <a:p>
          <a:r>
            <a:rPr lang="es-ES" dirty="0" smtClean="0"/>
            <a:t>HATEOAS</a:t>
          </a:r>
          <a:endParaRPr lang="es-ES" dirty="0"/>
        </a:p>
      </dgm:t>
    </dgm:pt>
    <dgm:pt modelId="{A4F1967A-F2F4-4CD6-B343-1019ED879F9B}" type="parTrans" cxnId="{E1A6FA50-EDBD-44CA-841A-E949281FC57C}">
      <dgm:prSet/>
      <dgm:spPr/>
      <dgm:t>
        <a:bodyPr/>
        <a:lstStyle/>
        <a:p>
          <a:endParaRPr lang="es-ES"/>
        </a:p>
      </dgm:t>
    </dgm:pt>
    <dgm:pt modelId="{BDCA51A9-47DF-45EE-93B1-25DF3ABD2AE3}" type="sibTrans" cxnId="{E1A6FA50-EDBD-44CA-841A-E949281FC57C}">
      <dgm:prSet/>
      <dgm:spPr/>
      <dgm:t>
        <a:bodyPr/>
        <a:lstStyle/>
        <a:p>
          <a:endParaRPr lang="es-ES"/>
        </a:p>
      </dgm:t>
    </dgm:pt>
    <dgm:pt modelId="{5EA7F3A9-6635-4E58-A688-9EE5C29F5ACA}" type="pres">
      <dgm:prSet presAssocID="{2A3E7DB5-8993-4A55-9A2D-F84D36FE0FEC}" presName="Name0" presStyleCnt="0">
        <dgm:presLayoutVars>
          <dgm:dir/>
          <dgm:resizeHandles val="exact"/>
        </dgm:presLayoutVars>
      </dgm:prSet>
      <dgm:spPr/>
    </dgm:pt>
    <dgm:pt modelId="{19B9BAE1-E629-4EBF-88CA-E8B95BAE9025}" type="pres">
      <dgm:prSet presAssocID="{A9C10F27-F66E-4FB9-81DC-4949DB500D81}" presName="compNode" presStyleCnt="0"/>
      <dgm:spPr/>
    </dgm:pt>
    <dgm:pt modelId="{6EF852BA-EE81-46F0-8A0A-3C1456582ABD}" type="pres">
      <dgm:prSet presAssocID="{A9C10F27-F66E-4FB9-81DC-4949DB500D81}" presName="pictRect" presStyleLbl="nod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5D95A0D-D34E-4A21-A8DF-7D2FCA2EB498}" type="pres">
      <dgm:prSet presAssocID="{A9C10F27-F66E-4FB9-81DC-4949DB500D81}" presName="textRect" presStyleLbl="revTx" presStyleIdx="0" presStyleCnt="6">
        <dgm:presLayoutVars>
          <dgm:bulletEnabled val="1"/>
        </dgm:presLayoutVars>
      </dgm:prSet>
      <dgm:spPr/>
    </dgm:pt>
    <dgm:pt modelId="{DFCC05EC-DE91-4254-AAEB-50CC76FAE807}" type="pres">
      <dgm:prSet presAssocID="{74D15528-A4FB-402B-8E77-99EE5A776E7E}" presName="sibTrans" presStyleLbl="sibTrans2D1" presStyleIdx="0" presStyleCnt="0"/>
      <dgm:spPr/>
    </dgm:pt>
    <dgm:pt modelId="{DC116E59-65AC-4A49-8B64-2684DCB714D1}" type="pres">
      <dgm:prSet presAssocID="{710733E3-7283-4EA9-954F-1A1A9EADB40D}" presName="compNode" presStyleCnt="0"/>
      <dgm:spPr/>
    </dgm:pt>
    <dgm:pt modelId="{00666812-E444-446B-AFC4-1D17D8108BCF}" type="pres">
      <dgm:prSet presAssocID="{710733E3-7283-4EA9-954F-1A1A9EADB40D}" presName="pictRect" presStyleLbl="nod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97E5D3E-2A29-4E46-821C-5CF656DCD22F}" type="pres">
      <dgm:prSet presAssocID="{710733E3-7283-4EA9-954F-1A1A9EADB40D}" presName="textRect" presStyleLbl="revTx" presStyleIdx="1" presStyleCnt="6" custScaleX="1182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9C2FDB-18D2-41B4-B6CC-C0C7AE7A9E9B}" type="pres">
      <dgm:prSet presAssocID="{30AC0A72-4601-45A4-9CC4-D32A4BA4DEDD}" presName="sibTrans" presStyleLbl="sibTrans2D1" presStyleIdx="0" presStyleCnt="0"/>
      <dgm:spPr/>
    </dgm:pt>
    <dgm:pt modelId="{514FAF1C-981D-4488-A74E-9EBCA0D457D9}" type="pres">
      <dgm:prSet presAssocID="{50088A0A-D7AB-4D6E-919C-ADD968E18B45}" presName="compNode" presStyleCnt="0"/>
      <dgm:spPr/>
    </dgm:pt>
    <dgm:pt modelId="{B8C20822-781C-48B8-9A52-DC4F24734C69}" type="pres">
      <dgm:prSet presAssocID="{50088A0A-D7AB-4D6E-919C-ADD968E18B45}" presName="pictRect" presStyleLbl="node1" presStyleIdx="2" presStyleCnt="6"/>
      <dgm:spPr/>
    </dgm:pt>
    <dgm:pt modelId="{466E42B2-E8BB-4EFA-8911-94D0DB23D93F}" type="pres">
      <dgm:prSet presAssocID="{50088A0A-D7AB-4D6E-919C-ADD968E18B45}" presName="textRect" presStyleLbl="revTx" presStyleIdx="2" presStyleCnt="6">
        <dgm:presLayoutVars>
          <dgm:bulletEnabled val="1"/>
        </dgm:presLayoutVars>
      </dgm:prSet>
      <dgm:spPr/>
    </dgm:pt>
    <dgm:pt modelId="{CC0C85BB-4FF4-442A-8853-F91C63985850}" type="pres">
      <dgm:prSet presAssocID="{A98FBD7F-839D-4DE2-AA4C-57967EE60A39}" presName="sibTrans" presStyleLbl="sibTrans2D1" presStyleIdx="0" presStyleCnt="0"/>
      <dgm:spPr/>
    </dgm:pt>
    <dgm:pt modelId="{6096B7B1-2E08-4D86-86EE-71B8EF725F3D}" type="pres">
      <dgm:prSet presAssocID="{84F3483D-96A8-49B2-A0B2-13F801AF84BB}" presName="compNode" presStyleCnt="0"/>
      <dgm:spPr/>
    </dgm:pt>
    <dgm:pt modelId="{5C7D8CF3-D388-48A1-90C2-4358FF56522C}" type="pres">
      <dgm:prSet presAssocID="{84F3483D-96A8-49B2-A0B2-13F801AF84BB}" presName="pictRect" presStyleLbl="node1" presStyleIdx="3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E4938C77-0ACC-43B7-ACC2-B88CA3FB7B0D}" type="pres">
      <dgm:prSet presAssocID="{84F3483D-96A8-49B2-A0B2-13F801AF84BB}" presName="textRect" presStyleLbl="revTx" presStyleIdx="3" presStyleCnt="6">
        <dgm:presLayoutVars>
          <dgm:bulletEnabled val="1"/>
        </dgm:presLayoutVars>
      </dgm:prSet>
      <dgm:spPr/>
    </dgm:pt>
    <dgm:pt modelId="{CABC5903-1C17-416F-AE3C-37F2FB1E09B0}" type="pres">
      <dgm:prSet presAssocID="{2956B368-350E-48CA-8498-B7139D51A94C}" presName="sibTrans" presStyleLbl="sibTrans2D1" presStyleIdx="0" presStyleCnt="0"/>
      <dgm:spPr/>
    </dgm:pt>
    <dgm:pt modelId="{058A833A-8430-4BCD-A2F0-EA4B8B766BFB}" type="pres">
      <dgm:prSet presAssocID="{BC763167-927B-4F0B-AD64-9E004914A64C}" presName="compNode" presStyleCnt="0"/>
      <dgm:spPr/>
    </dgm:pt>
    <dgm:pt modelId="{2C7CB6BC-805E-40A0-94C4-BBEFD91684AF}" type="pres">
      <dgm:prSet presAssocID="{BC763167-927B-4F0B-AD64-9E004914A64C}" presName="pictRect" presStyleLbl="node1" presStyleIdx="4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F394262-2B84-4649-A236-337D91B80581}" type="pres">
      <dgm:prSet presAssocID="{BC763167-927B-4F0B-AD64-9E004914A64C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ADAC62-99BB-4125-92CC-F8A3BB203197}" type="pres">
      <dgm:prSet presAssocID="{DEE64580-58A2-499E-A9ED-0FDBB21E05AF}" presName="sibTrans" presStyleLbl="sibTrans2D1" presStyleIdx="0" presStyleCnt="0"/>
      <dgm:spPr/>
    </dgm:pt>
    <dgm:pt modelId="{5FFF64D9-7C9D-40CC-B398-69214322B634}" type="pres">
      <dgm:prSet presAssocID="{6A457B89-9968-4DC5-AB2B-5CC5B0591535}" presName="compNode" presStyleCnt="0"/>
      <dgm:spPr/>
    </dgm:pt>
    <dgm:pt modelId="{24789CE2-8C94-4388-B5A7-3A64CAA3F591}" type="pres">
      <dgm:prSet presAssocID="{6A457B89-9968-4DC5-AB2B-5CC5B0591535}" presName="pictRect" presStyleLbl="node1" presStyleIdx="5" presStyleCnt="6" custScaleX="1318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CC68-B445-4686-8D35-77C75E5C8CCE}" type="pres">
      <dgm:prSet presAssocID="{6A457B89-9968-4DC5-AB2B-5CC5B0591535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7D450DDE-7503-47D1-9BAF-0CAD95CA165D}" type="presOf" srcId="{2956B368-350E-48CA-8498-B7139D51A94C}" destId="{CABC5903-1C17-416F-AE3C-37F2FB1E09B0}" srcOrd="0" destOrd="0" presId="urn:microsoft.com/office/officeart/2005/8/layout/pList1"/>
    <dgm:cxn modelId="{65620755-ACEA-4C58-A826-14E2CAC5B286}" type="presOf" srcId="{6A457B89-9968-4DC5-AB2B-5CC5B0591535}" destId="{C2D5CC68-B445-4686-8D35-77C75E5C8CCE}" srcOrd="0" destOrd="0" presId="urn:microsoft.com/office/officeart/2005/8/layout/pList1"/>
    <dgm:cxn modelId="{2491F12E-5BB1-4DD9-B971-0C5472D88182}" srcId="{2A3E7DB5-8993-4A55-9A2D-F84D36FE0FEC}" destId="{710733E3-7283-4EA9-954F-1A1A9EADB40D}" srcOrd="1" destOrd="0" parTransId="{3B3018F4-821C-4BC1-A771-9A03D7C64871}" sibTransId="{30AC0A72-4601-45A4-9CC4-D32A4BA4DEDD}"/>
    <dgm:cxn modelId="{9DC31239-E0BE-4E99-9B2E-56257E93B9FE}" type="presOf" srcId="{30AC0A72-4601-45A4-9CC4-D32A4BA4DEDD}" destId="{899C2FDB-18D2-41B4-B6CC-C0C7AE7A9E9B}" srcOrd="0" destOrd="0" presId="urn:microsoft.com/office/officeart/2005/8/layout/pList1"/>
    <dgm:cxn modelId="{326C7B5D-CA9B-40ED-A7F8-8744A9ADA6A5}" type="presOf" srcId="{50088A0A-D7AB-4D6E-919C-ADD968E18B45}" destId="{466E42B2-E8BB-4EFA-8911-94D0DB23D93F}" srcOrd="0" destOrd="0" presId="urn:microsoft.com/office/officeart/2005/8/layout/pList1"/>
    <dgm:cxn modelId="{9B4D5EF3-77FC-47FB-B6DA-9F4DC7C67216}" srcId="{2A3E7DB5-8993-4A55-9A2D-F84D36FE0FEC}" destId="{BC763167-927B-4F0B-AD64-9E004914A64C}" srcOrd="4" destOrd="0" parTransId="{8BE1F80F-D805-4B0C-A545-2929DDC0150E}" sibTransId="{DEE64580-58A2-499E-A9ED-0FDBB21E05AF}"/>
    <dgm:cxn modelId="{B94AD354-0244-4190-8D7A-F4A180B5397E}" srcId="{2A3E7DB5-8993-4A55-9A2D-F84D36FE0FEC}" destId="{A9C10F27-F66E-4FB9-81DC-4949DB500D81}" srcOrd="0" destOrd="0" parTransId="{A6860444-A1F9-4849-AA58-12E1A640BABA}" sibTransId="{74D15528-A4FB-402B-8E77-99EE5A776E7E}"/>
    <dgm:cxn modelId="{0D385278-9236-4CB9-AB5A-AAB6275408FB}" type="presOf" srcId="{74D15528-A4FB-402B-8E77-99EE5A776E7E}" destId="{DFCC05EC-DE91-4254-AAEB-50CC76FAE807}" srcOrd="0" destOrd="0" presId="urn:microsoft.com/office/officeart/2005/8/layout/pList1"/>
    <dgm:cxn modelId="{E1A6FA50-EDBD-44CA-841A-E949281FC57C}" srcId="{2A3E7DB5-8993-4A55-9A2D-F84D36FE0FEC}" destId="{6A457B89-9968-4DC5-AB2B-5CC5B0591535}" srcOrd="5" destOrd="0" parTransId="{A4F1967A-F2F4-4CD6-B343-1019ED879F9B}" sibTransId="{BDCA51A9-47DF-45EE-93B1-25DF3ABD2AE3}"/>
    <dgm:cxn modelId="{29548C32-B517-46FB-9411-2629EB1F7E3E}" type="presOf" srcId="{DEE64580-58A2-499E-A9ED-0FDBB21E05AF}" destId="{A2ADAC62-99BB-4125-92CC-F8A3BB203197}" srcOrd="0" destOrd="0" presId="urn:microsoft.com/office/officeart/2005/8/layout/pList1"/>
    <dgm:cxn modelId="{92802D7F-6348-4E30-AFBA-DCD2E1BE316A}" type="presOf" srcId="{710733E3-7283-4EA9-954F-1A1A9EADB40D}" destId="{697E5D3E-2A29-4E46-821C-5CF656DCD22F}" srcOrd="0" destOrd="0" presId="urn:microsoft.com/office/officeart/2005/8/layout/pList1"/>
    <dgm:cxn modelId="{BC375F19-40AF-4485-85DF-C62ADE70B130}" srcId="{2A3E7DB5-8993-4A55-9A2D-F84D36FE0FEC}" destId="{50088A0A-D7AB-4D6E-919C-ADD968E18B45}" srcOrd="2" destOrd="0" parTransId="{BCBB8A05-9AC7-48EF-AEA1-8F44F05BFD9A}" sibTransId="{A98FBD7F-839D-4DE2-AA4C-57967EE60A39}"/>
    <dgm:cxn modelId="{B45CF024-FF79-4114-B1D6-CE58EE13AA33}" type="presOf" srcId="{A9C10F27-F66E-4FB9-81DC-4949DB500D81}" destId="{45D95A0D-D34E-4A21-A8DF-7D2FCA2EB498}" srcOrd="0" destOrd="0" presId="urn:microsoft.com/office/officeart/2005/8/layout/pList1"/>
    <dgm:cxn modelId="{CFA3D69F-CF0F-483B-9D37-8A11FBF07571}" type="presOf" srcId="{2A3E7DB5-8993-4A55-9A2D-F84D36FE0FEC}" destId="{5EA7F3A9-6635-4E58-A688-9EE5C29F5ACA}" srcOrd="0" destOrd="0" presId="urn:microsoft.com/office/officeart/2005/8/layout/pList1"/>
    <dgm:cxn modelId="{9198105E-3C6B-4227-B060-EB30A777C959}" type="presOf" srcId="{84F3483D-96A8-49B2-A0B2-13F801AF84BB}" destId="{E4938C77-0ACC-43B7-ACC2-B88CA3FB7B0D}" srcOrd="0" destOrd="0" presId="urn:microsoft.com/office/officeart/2005/8/layout/pList1"/>
    <dgm:cxn modelId="{CFB3A0A6-A2A6-45DC-804E-5DDF00E0E8BE}" type="presOf" srcId="{A98FBD7F-839D-4DE2-AA4C-57967EE60A39}" destId="{CC0C85BB-4FF4-442A-8853-F91C63985850}" srcOrd="0" destOrd="0" presId="urn:microsoft.com/office/officeart/2005/8/layout/pList1"/>
    <dgm:cxn modelId="{6BAA65E3-0580-4004-A7DB-FA5FF8CBF86C}" type="presOf" srcId="{BC763167-927B-4F0B-AD64-9E004914A64C}" destId="{5F394262-2B84-4649-A236-337D91B80581}" srcOrd="0" destOrd="0" presId="urn:microsoft.com/office/officeart/2005/8/layout/pList1"/>
    <dgm:cxn modelId="{39B565B8-2679-409E-A8D3-142CD48290CE}" srcId="{2A3E7DB5-8993-4A55-9A2D-F84D36FE0FEC}" destId="{84F3483D-96A8-49B2-A0B2-13F801AF84BB}" srcOrd="3" destOrd="0" parTransId="{7B3D1C04-8A75-4A9C-A044-BD68E011D720}" sibTransId="{2956B368-350E-48CA-8498-B7139D51A94C}"/>
    <dgm:cxn modelId="{0F33E49A-D2C6-4B09-B1CB-82190FAAAB85}" type="presParOf" srcId="{5EA7F3A9-6635-4E58-A688-9EE5C29F5ACA}" destId="{19B9BAE1-E629-4EBF-88CA-E8B95BAE9025}" srcOrd="0" destOrd="0" presId="urn:microsoft.com/office/officeart/2005/8/layout/pList1"/>
    <dgm:cxn modelId="{12D3484A-7ABA-46E8-A762-7E9F74792A5F}" type="presParOf" srcId="{19B9BAE1-E629-4EBF-88CA-E8B95BAE9025}" destId="{6EF852BA-EE81-46F0-8A0A-3C1456582ABD}" srcOrd="0" destOrd="0" presId="urn:microsoft.com/office/officeart/2005/8/layout/pList1"/>
    <dgm:cxn modelId="{118C0AF2-3E3C-43B8-B780-B90D10D0ABD8}" type="presParOf" srcId="{19B9BAE1-E629-4EBF-88CA-E8B95BAE9025}" destId="{45D95A0D-D34E-4A21-A8DF-7D2FCA2EB498}" srcOrd="1" destOrd="0" presId="urn:microsoft.com/office/officeart/2005/8/layout/pList1"/>
    <dgm:cxn modelId="{69CA79F7-10EE-4381-86CD-2937B08C00A6}" type="presParOf" srcId="{5EA7F3A9-6635-4E58-A688-9EE5C29F5ACA}" destId="{DFCC05EC-DE91-4254-AAEB-50CC76FAE807}" srcOrd="1" destOrd="0" presId="urn:microsoft.com/office/officeart/2005/8/layout/pList1"/>
    <dgm:cxn modelId="{2DE91B23-8EEA-4A4F-A150-C623AD70E936}" type="presParOf" srcId="{5EA7F3A9-6635-4E58-A688-9EE5C29F5ACA}" destId="{DC116E59-65AC-4A49-8B64-2684DCB714D1}" srcOrd="2" destOrd="0" presId="urn:microsoft.com/office/officeart/2005/8/layout/pList1"/>
    <dgm:cxn modelId="{891E27A0-3C42-4422-8A58-E55CCF50FDD3}" type="presParOf" srcId="{DC116E59-65AC-4A49-8B64-2684DCB714D1}" destId="{00666812-E444-446B-AFC4-1D17D8108BCF}" srcOrd="0" destOrd="0" presId="urn:microsoft.com/office/officeart/2005/8/layout/pList1"/>
    <dgm:cxn modelId="{ED4BA511-BA56-4AE1-96F9-91161E850008}" type="presParOf" srcId="{DC116E59-65AC-4A49-8B64-2684DCB714D1}" destId="{697E5D3E-2A29-4E46-821C-5CF656DCD22F}" srcOrd="1" destOrd="0" presId="urn:microsoft.com/office/officeart/2005/8/layout/pList1"/>
    <dgm:cxn modelId="{6D5704EE-E299-4BE6-B5A6-BC1E498332C2}" type="presParOf" srcId="{5EA7F3A9-6635-4E58-A688-9EE5C29F5ACA}" destId="{899C2FDB-18D2-41B4-B6CC-C0C7AE7A9E9B}" srcOrd="3" destOrd="0" presId="urn:microsoft.com/office/officeart/2005/8/layout/pList1"/>
    <dgm:cxn modelId="{93BE4194-4228-42DE-90F5-E6D297363471}" type="presParOf" srcId="{5EA7F3A9-6635-4E58-A688-9EE5C29F5ACA}" destId="{514FAF1C-981D-4488-A74E-9EBCA0D457D9}" srcOrd="4" destOrd="0" presId="urn:microsoft.com/office/officeart/2005/8/layout/pList1"/>
    <dgm:cxn modelId="{EAB792E1-7148-49F3-BC6C-92CC9838EDF6}" type="presParOf" srcId="{514FAF1C-981D-4488-A74E-9EBCA0D457D9}" destId="{B8C20822-781C-48B8-9A52-DC4F24734C69}" srcOrd="0" destOrd="0" presId="urn:microsoft.com/office/officeart/2005/8/layout/pList1"/>
    <dgm:cxn modelId="{1286F0EC-55D8-4565-B519-759906E28033}" type="presParOf" srcId="{514FAF1C-981D-4488-A74E-9EBCA0D457D9}" destId="{466E42B2-E8BB-4EFA-8911-94D0DB23D93F}" srcOrd="1" destOrd="0" presId="urn:microsoft.com/office/officeart/2005/8/layout/pList1"/>
    <dgm:cxn modelId="{D69ACB52-2FDC-4199-A6CD-2CBAE75B7EC6}" type="presParOf" srcId="{5EA7F3A9-6635-4E58-A688-9EE5C29F5ACA}" destId="{CC0C85BB-4FF4-442A-8853-F91C63985850}" srcOrd="5" destOrd="0" presId="urn:microsoft.com/office/officeart/2005/8/layout/pList1"/>
    <dgm:cxn modelId="{A6C00FE7-107E-4B78-8105-C634075E5234}" type="presParOf" srcId="{5EA7F3A9-6635-4E58-A688-9EE5C29F5ACA}" destId="{6096B7B1-2E08-4D86-86EE-71B8EF725F3D}" srcOrd="6" destOrd="0" presId="urn:microsoft.com/office/officeart/2005/8/layout/pList1"/>
    <dgm:cxn modelId="{81815CEE-4BB4-4CC9-93BC-FAB40DA64DD9}" type="presParOf" srcId="{6096B7B1-2E08-4D86-86EE-71B8EF725F3D}" destId="{5C7D8CF3-D388-48A1-90C2-4358FF56522C}" srcOrd="0" destOrd="0" presId="urn:microsoft.com/office/officeart/2005/8/layout/pList1"/>
    <dgm:cxn modelId="{8BAF0A36-952D-4718-BCBC-A92732888FB6}" type="presParOf" srcId="{6096B7B1-2E08-4D86-86EE-71B8EF725F3D}" destId="{E4938C77-0ACC-43B7-ACC2-B88CA3FB7B0D}" srcOrd="1" destOrd="0" presId="urn:microsoft.com/office/officeart/2005/8/layout/pList1"/>
    <dgm:cxn modelId="{0387934F-0401-4BEA-B7BF-7B714ECAA80E}" type="presParOf" srcId="{5EA7F3A9-6635-4E58-A688-9EE5C29F5ACA}" destId="{CABC5903-1C17-416F-AE3C-37F2FB1E09B0}" srcOrd="7" destOrd="0" presId="urn:microsoft.com/office/officeart/2005/8/layout/pList1"/>
    <dgm:cxn modelId="{F1223BD3-C7D1-4124-A22E-4DBA720F66A1}" type="presParOf" srcId="{5EA7F3A9-6635-4E58-A688-9EE5C29F5ACA}" destId="{058A833A-8430-4BCD-A2F0-EA4B8B766BFB}" srcOrd="8" destOrd="0" presId="urn:microsoft.com/office/officeart/2005/8/layout/pList1"/>
    <dgm:cxn modelId="{B939DF9D-8E9F-4671-A69E-03DF91BA4A72}" type="presParOf" srcId="{058A833A-8430-4BCD-A2F0-EA4B8B766BFB}" destId="{2C7CB6BC-805E-40A0-94C4-BBEFD91684AF}" srcOrd="0" destOrd="0" presId="urn:microsoft.com/office/officeart/2005/8/layout/pList1"/>
    <dgm:cxn modelId="{99CC40B9-9167-4FA2-9EF1-8B2044673300}" type="presParOf" srcId="{058A833A-8430-4BCD-A2F0-EA4B8B766BFB}" destId="{5F394262-2B84-4649-A236-337D91B80581}" srcOrd="1" destOrd="0" presId="urn:microsoft.com/office/officeart/2005/8/layout/pList1"/>
    <dgm:cxn modelId="{607C3CC3-54A4-469F-A573-65690A971F31}" type="presParOf" srcId="{5EA7F3A9-6635-4E58-A688-9EE5C29F5ACA}" destId="{A2ADAC62-99BB-4125-92CC-F8A3BB203197}" srcOrd="9" destOrd="0" presId="urn:microsoft.com/office/officeart/2005/8/layout/pList1"/>
    <dgm:cxn modelId="{C25C2600-79B0-4ECD-9F30-B726D4AD2170}" type="presParOf" srcId="{5EA7F3A9-6635-4E58-A688-9EE5C29F5ACA}" destId="{5FFF64D9-7C9D-40CC-B398-69214322B634}" srcOrd="10" destOrd="0" presId="urn:microsoft.com/office/officeart/2005/8/layout/pList1"/>
    <dgm:cxn modelId="{96CE6E39-B430-4597-BA43-78514721CC42}" type="presParOf" srcId="{5FFF64D9-7C9D-40CC-B398-69214322B634}" destId="{24789CE2-8C94-4388-B5A7-3A64CAA3F591}" srcOrd="0" destOrd="0" presId="urn:microsoft.com/office/officeart/2005/8/layout/pList1"/>
    <dgm:cxn modelId="{BBE3D2D1-F128-4143-A971-00F85CE1F42B}" type="presParOf" srcId="{5FFF64D9-7C9D-40CC-B398-69214322B634}" destId="{C2D5CC68-B445-4686-8D35-77C75E5C8CC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https://www.redhat.com/es/topics/microservices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https://www.vmware.com/es/topics/glossary/content/microservices.html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https://www.redhat.com/es/topics/api/what-is-a-rest-api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DAB8C-7C98-42A3-B05B-DBC395767808}">
      <dsp:nvSpPr>
        <dsp:cNvPr id="0" name=""/>
        <dsp:cNvSpPr/>
      </dsp:nvSpPr>
      <dsp:spPr>
        <a:xfrm>
          <a:off x="0" y="304079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35D86A-3C95-407B-9835-71D8388BF3CC}">
      <dsp:nvSpPr>
        <dsp:cNvPr id="0" name=""/>
        <dsp:cNvSpPr/>
      </dsp:nvSpPr>
      <dsp:spPr>
        <a:xfrm>
          <a:off x="551497" y="67919"/>
          <a:ext cx="772096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REST (Transferencia de estado representacional)</a:t>
          </a:r>
          <a:endParaRPr lang="es-ES" sz="1600" kern="1200" dirty="0"/>
        </a:p>
      </dsp:txBody>
      <dsp:txXfrm>
        <a:off x="574554" y="90976"/>
        <a:ext cx="7674851" cy="426206"/>
      </dsp:txXfrm>
    </dsp:sp>
    <dsp:sp modelId="{ECE03B02-3DED-426E-9073-FA3AD0B4A9B4}">
      <dsp:nvSpPr>
        <dsp:cNvPr id="0" name=""/>
        <dsp:cNvSpPr/>
      </dsp:nvSpPr>
      <dsp:spPr>
        <a:xfrm>
          <a:off x="0" y="1029839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B9B77-5F24-4083-9277-0CDEFBFFB637}">
      <dsp:nvSpPr>
        <dsp:cNvPr id="0" name=""/>
        <dsp:cNvSpPr/>
      </dsp:nvSpPr>
      <dsp:spPr>
        <a:xfrm>
          <a:off x="551497" y="793679"/>
          <a:ext cx="7720965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Interfaz de programación de aplicaciones</a:t>
          </a:r>
          <a:endParaRPr lang="es-ES" sz="1600" kern="1200" dirty="0"/>
        </a:p>
      </dsp:txBody>
      <dsp:txXfrm>
        <a:off x="574554" y="816736"/>
        <a:ext cx="7674851" cy="426206"/>
      </dsp:txXfrm>
    </dsp:sp>
    <dsp:sp modelId="{3C5933C9-2464-4DE2-913B-BD0A3A9F39F5}">
      <dsp:nvSpPr>
        <dsp:cNvPr id="0" name=""/>
        <dsp:cNvSpPr/>
      </dsp:nvSpPr>
      <dsp:spPr>
        <a:xfrm>
          <a:off x="0" y="1755599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6C8D45-DDD4-45D0-8C4A-07862E7938D7}">
      <dsp:nvSpPr>
        <dsp:cNvPr id="0" name=""/>
        <dsp:cNvSpPr/>
      </dsp:nvSpPr>
      <dsp:spPr>
        <a:xfrm>
          <a:off x="551497" y="1519439"/>
          <a:ext cx="7720965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Integración de software</a:t>
          </a:r>
          <a:endParaRPr lang="es-ES" sz="1600" kern="1200" dirty="0"/>
        </a:p>
      </dsp:txBody>
      <dsp:txXfrm>
        <a:off x="574554" y="1542496"/>
        <a:ext cx="7674851" cy="426206"/>
      </dsp:txXfrm>
    </dsp:sp>
    <dsp:sp modelId="{8A47FED7-7284-4105-97C2-B5F6B28D0284}">
      <dsp:nvSpPr>
        <dsp:cNvPr id="0" name=""/>
        <dsp:cNvSpPr/>
      </dsp:nvSpPr>
      <dsp:spPr>
        <a:xfrm>
          <a:off x="0" y="2481358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B58A6-4CDB-4194-A74F-4A528A544BE5}">
      <dsp:nvSpPr>
        <dsp:cNvPr id="0" name=""/>
        <dsp:cNvSpPr/>
      </dsp:nvSpPr>
      <dsp:spPr>
        <a:xfrm>
          <a:off x="551497" y="2245199"/>
          <a:ext cx="772096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Formatos JSON, HTML, XML, etc.</a:t>
          </a:r>
          <a:endParaRPr lang="es-ES" sz="1600" kern="1200" dirty="0"/>
        </a:p>
      </dsp:txBody>
      <dsp:txXfrm>
        <a:off x="574554" y="2268256"/>
        <a:ext cx="7674851" cy="426206"/>
      </dsp:txXfrm>
    </dsp:sp>
    <dsp:sp modelId="{38D4E371-E771-4FFE-83DD-5282D8A211CD}">
      <dsp:nvSpPr>
        <dsp:cNvPr id="0" name=""/>
        <dsp:cNvSpPr/>
      </dsp:nvSpPr>
      <dsp:spPr>
        <a:xfrm>
          <a:off x="0" y="3207119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B2626A-661F-4E8F-92BF-C3B8F2B33CC8}">
      <dsp:nvSpPr>
        <dsp:cNvPr id="0" name=""/>
        <dsp:cNvSpPr/>
      </dsp:nvSpPr>
      <dsp:spPr>
        <a:xfrm>
          <a:off x="551497" y="2970959"/>
          <a:ext cx="7720965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Protocolo HTTP</a:t>
          </a:r>
          <a:endParaRPr lang="es-ES" sz="1600" kern="1200" dirty="0"/>
        </a:p>
      </dsp:txBody>
      <dsp:txXfrm>
        <a:off x="574554" y="2994016"/>
        <a:ext cx="767485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852BA-EE81-46F0-8A0A-3C1456582ABD}">
      <dsp:nvSpPr>
        <dsp:cNvPr id="0" name=""/>
        <dsp:cNvSpPr/>
      </dsp:nvSpPr>
      <dsp:spPr>
        <a:xfrm>
          <a:off x="515337" y="3981"/>
          <a:ext cx="2040426" cy="1405854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5A0D-D34E-4A21-A8DF-7D2FCA2EB498}">
      <dsp:nvSpPr>
        <dsp:cNvPr id="0" name=""/>
        <dsp:cNvSpPr/>
      </dsp:nvSpPr>
      <dsp:spPr>
        <a:xfrm>
          <a:off x="515337" y="1409835"/>
          <a:ext cx="2040426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Verbos HTTP</a:t>
          </a:r>
          <a:endParaRPr lang="es-ES" sz="2200" kern="1200" dirty="0"/>
        </a:p>
      </dsp:txBody>
      <dsp:txXfrm>
        <a:off x="515337" y="1409835"/>
        <a:ext cx="2040426" cy="756998"/>
      </dsp:txXfrm>
    </dsp:sp>
    <dsp:sp modelId="{00666812-E444-446B-AFC4-1D17D8108BCF}">
      <dsp:nvSpPr>
        <dsp:cNvPr id="0" name=""/>
        <dsp:cNvSpPr/>
      </dsp:nvSpPr>
      <dsp:spPr>
        <a:xfrm>
          <a:off x="2946152" y="3981"/>
          <a:ext cx="2040426" cy="1405854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E5D3E-2A29-4E46-821C-5CF656DCD22F}">
      <dsp:nvSpPr>
        <dsp:cNvPr id="0" name=""/>
        <dsp:cNvSpPr/>
      </dsp:nvSpPr>
      <dsp:spPr>
        <a:xfrm>
          <a:off x="2759892" y="1409835"/>
          <a:ext cx="2412947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Nombres en plural</a:t>
          </a:r>
          <a:endParaRPr lang="es-ES" sz="2000" kern="1200" dirty="0"/>
        </a:p>
      </dsp:txBody>
      <dsp:txXfrm>
        <a:off x="2759892" y="1409835"/>
        <a:ext cx="2412947" cy="756998"/>
      </dsp:txXfrm>
    </dsp:sp>
    <dsp:sp modelId="{B8C20822-781C-48B8-9A52-DC4F24734C69}">
      <dsp:nvSpPr>
        <dsp:cNvPr id="0" name=""/>
        <dsp:cNvSpPr/>
      </dsp:nvSpPr>
      <dsp:spPr>
        <a:xfrm>
          <a:off x="5376968" y="3981"/>
          <a:ext cx="2040426" cy="14058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42B2-E8BB-4EFA-8911-94D0DB23D93F}">
      <dsp:nvSpPr>
        <dsp:cNvPr id="0" name=""/>
        <dsp:cNvSpPr/>
      </dsp:nvSpPr>
      <dsp:spPr>
        <a:xfrm>
          <a:off x="5376968" y="1409835"/>
          <a:ext cx="2040426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Status code</a:t>
          </a:r>
          <a:endParaRPr lang="es-ES" sz="2200" kern="1200" dirty="0"/>
        </a:p>
      </dsp:txBody>
      <dsp:txXfrm>
        <a:off x="5376968" y="1409835"/>
        <a:ext cx="2040426" cy="756998"/>
      </dsp:txXfrm>
    </dsp:sp>
    <dsp:sp modelId="{5C7D8CF3-D388-48A1-90C2-4358FF56522C}">
      <dsp:nvSpPr>
        <dsp:cNvPr id="0" name=""/>
        <dsp:cNvSpPr/>
      </dsp:nvSpPr>
      <dsp:spPr>
        <a:xfrm>
          <a:off x="376965" y="2370876"/>
          <a:ext cx="2040426" cy="140585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38C77-0ACC-43B7-ACC2-B88CA3FB7B0D}">
      <dsp:nvSpPr>
        <dsp:cNvPr id="0" name=""/>
        <dsp:cNvSpPr/>
      </dsp:nvSpPr>
      <dsp:spPr>
        <a:xfrm>
          <a:off x="376965" y="3776730"/>
          <a:ext cx="2040426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Modelos de madurez</a:t>
          </a:r>
          <a:endParaRPr lang="es-ES" sz="2200" kern="1200" dirty="0"/>
        </a:p>
      </dsp:txBody>
      <dsp:txXfrm>
        <a:off x="376965" y="3776730"/>
        <a:ext cx="2040426" cy="756998"/>
      </dsp:txXfrm>
    </dsp:sp>
    <dsp:sp modelId="{2C7CB6BC-805E-40A0-94C4-BBEFD91684AF}">
      <dsp:nvSpPr>
        <dsp:cNvPr id="0" name=""/>
        <dsp:cNvSpPr/>
      </dsp:nvSpPr>
      <dsp:spPr>
        <a:xfrm>
          <a:off x="2621520" y="2370876"/>
          <a:ext cx="2040426" cy="140585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94262-2B84-4649-A236-337D91B80581}">
      <dsp:nvSpPr>
        <dsp:cNvPr id="0" name=""/>
        <dsp:cNvSpPr/>
      </dsp:nvSpPr>
      <dsp:spPr>
        <a:xfrm>
          <a:off x="2621520" y="3776730"/>
          <a:ext cx="2040426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Seguridad por tokens</a:t>
          </a:r>
          <a:endParaRPr lang="es-ES" sz="2200" kern="1200" dirty="0"/>
        </a:p>
      </dsp:txBody>
      <dsp:txXfrm>
        <a:off x="2621520" y="3776730"/>
        <a:ext cx="2040426" cy="756998"/>
      </dsp:txXfrm>
    </dsp:sp>
    <dsp:sp modelId="{24789CE2-8C94-4388-B5A7-3A64CAA3F591}">
      <dsp:nvSpPr>
        <dsp:cNvPr id="0" name=""/>
        <dsp:cNvSpPr/>
      </dsp:nvSpPr>
      <dsp:spPr>
        <a:xfrm>
          <a:off x="4866075" y="2370876"/>
          <a:ext cx="2689690" cy="140585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CC68-B445-4686-8D35-77C75E5C8CCE}">
      <dsp:nvSpPr>
        <dsp:cNvPr id="0" name=""/>
        <dsp:cNvSpPr/>
      </dsp:nvSpPr>
      <dsp:spPr>
        <a:xfrm>
          <a:off x="5190707" y="3776730"/>
          <a:ext cx="2040426" cy="75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HATEOAS</a:t>
          </a:r>
          <a:endParaRPr lang="es-ES" sz="2200" kern="1200" dirty="0"/>
        </a:p>
      </dsp:txBody>
      <dsp:txXfrm>
        <a:off x="5190707" y="3776730"/>
        <a:ext cx="2040426" cy="756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lvl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https://www.redhat.com/es/topics/microservices</a:t>
          </a:r>
          <a:r>
            <a:rPr lang="es-ES" sz="14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lvl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https://www.vmware.com/es/topics/glossary/content/microservices.html</a:t>
          </a:r>
          <a:endParaRPr lang="es-ES" sz="14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lvl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https://www.redhat.com/es/topics/api/what-is-a-rest-api</a:t>
          </a:r>
          <a:endParaRPr lang="es-ES" sz="14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01/07/2022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01/07/2022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hyperlink" Target="https://www.linkedin.com/in/esa%C3%BA-espinoza-villarre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4.png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 smtClean="0">
                <a:solidFill>
                  <a:schemeClr val="bg1"/>
                </a:solidFill>
              </a:rPr>
              <a:t>MICROSERVICIOS CON API REST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rgbClr val="7CEBFF"/>
                </a:solidFill>
              </a:rPr>
              <a:t>“WEB SERVICES”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1535" y="1419226"/>
            <a:ext cx="325631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535" y="3505095"/>
            <a:ext cx="325631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bg2"/>
                </a:solidFill>
              </a:rPr>
              <a:t>Esaú Espinoza Villarreal</a:t>
            </a:r>
          </a:p>
          <a:p>
            <a:pPr rtl="0"/>
            <a:r>
              <a:rPr lang="es-ES" sz="1400" dirty="0" smtClean="0">
                <a:solidFill>
                  <a:schemeClr val="bg2"/>
                </a:solidFill>
              </a:rPr>
              <a:t>Sr. Java developer</a:t>
            </a:r>
          </a:p>
          <a:p>
            <a:r>
              <a:rPr lang="es-ES" cap="none" dirty="0" smtClean="0">
                <a:solidFill>
                  <a:schemeClr val="bg2"/>
                </a:solidFill>
              </a:rPr>
              <a:t>esauespinozavillarreal@gmail.com</a:t>
            </a:r>
            <a:endParaRPr lang="es-ES" dirty="0">
              <a:solidFill>
                <a:schemeClr val="bg2"/>
              </a:solidFill>
            </a:endParaRPr>
          </a:p>
          <a:p>
            <a:r>
              <a:rPr lang="es-ES" sz="1000" cap="none" dirty="0" smtClean="0">
                <a:solidFill>
                  <a:schemeClr val="bg2"/>
                </a:solidFill>
                <a:hlinkClick r:id="rId4"/>
              </a:rPr>
              <a:t>https://www.linkedin.com/in/esa%c3%ba-espinoza-villarreal/</a:t>
            </a:r>
            <a:endParaRPr lang="es-ES" sz="1000" cap="none" dirty="0" smtClean="0">
              <a:solidFill>
                <a:schemeClr val="bg2"/>
              </a:solidFill>
            </a:endParaRPr>
          </a:p>
          <a:p>
            <a:endParaRPr lang="es-ES" sz="1400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65" y="2367339"/>
            <a:ext cx="4611769" cy="2123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 smtClean="0">
                <a:solidFill>
                  <a:srgbClr val="FFFEFF"/>
                </a:solidFill>
              </a:rPr>
              <a:t>¿Qué son los Microservicios?</a:t>
            </a:r>
            <a:endParaRPr lang="es-ES" dirty="0">
              <a:solidFill>
                <a:srgbClr val="FFFEFF"/>
              </a:solidFill>
            </a:endParaRPr>
          </a:p>
        </p:txBody>
      </p:sp>
      <p:pic>
        <p:nvPicPr>
          <p:cNvPr id="1026" name="Picture 2" descr="Microservicios Conceptos. En este Post veremos sobre una… | by Adrian Pedro  Zelada Torrez | MyCodeBad | Mediu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53" y="560794"/>
            <a:ext cx="5716307" cy="45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99253"/>
            <a:ext cx="6709070" cy="5193781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Este </a:t>
            </a:r>
            <a:r>
              <a:rPr lang="es-MX" sz="2400" dirty="0"/>
              <a:t>enfoque de desarrollo de software valora el nivel de detalle, la sencillez y la capacidad para compartir un proceso similar en varias aplicaciones</a:t>
            </a:r>
            <a:r>
              <a:rPr lang="es-MX" sz="2400" dirty="0" smtClean="0"/>
              <a:t>.</a:t>
            </a:r>
          </a:p>
          <a:p>
            <a:endParaRPr lang="es-MX" sz="2400" dirty="0" smtClean="0"/>
          </a:p>
          <a:p>
            <a:r>
              <a:rPr lang="es-MX" sz="2400" dirty="0" smtClean="0"/>
              <a:t>Son </a:t>
            </a:r>
            <a:r>
              <a:rPr lang="es-MX" sz="2400" dirty="0"/>
              <a:t>elementos independientes que funcionan en conjunto para llevar a cabo las mismas tareas</a:t>
            </a:r>
            <a:r>
              <a:rPr lang="es-MX" sz="2400" dirty="0" smtClean="0"/>
              <a:t>.</a:t>
            </a:r>
          </a:p>
          <a:p>
            <a:endParaRPr lang="es-MX" sz="2400" dirty="0" smtClean="0"/>
          </a:p>
          <a:p>
            <a:r>
              <a:rPr lang="es-MX" sz="2400" dirty="0"/>
              <a:t>Los </a:t>
            </a:r>
            <a:r>
              <a:rPr lang="es-MX" sz="2400" dirty="0" smtClean="0"/>
              <a:t>Microservicios </a:t>
            </a:r>
            <a:r>
              <a:rPr lang="es-MX" sz="2400" dirty="0"/>
              <a:t>son tanto un estilo de arquitectura como un modo de programar software.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¿Para qué sirven los Microservicios?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81192" y="1978621"/>
            <a:ext cx="6251869" cy="3582595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Es más fácil diseñar, probar, implementar y </a:t>
            </a:r>
            <a:r>
              <a:rPr lang="es-MX" sz="2400" dirty="0" smtClean="0"/>
              <a:t>actualizar Microservicios </a:t>
            </a:r>
            <a:r>
              <a:rPr lang="es-MX" sz="2400" dirty="0"/>
              <a:t>que aplicaciones </a:t>
            </a:r>
            <a:r>
              <a:rPr lang="es-MX" sz="2400" dirty="0" smtClean="0"/>
              <a:t>monolíticas.</a:t>
            </a:r>
          </a:p>
          <a:p>
            <a:endParaRPr lang="es-MX" sz="2400" dirty="0" smtClean="0"/>
          </a:p>
          <a:p>
            <a:r>
              <a:rPr lang="es-MX" sz="2400" dirty="0"/>
              <a:t>Innovación </a:t>
            </a:r>
            <a:r>
              <a:rPr lang="es-MX" sz="2400" dirty="0" smtClean="0"/>
              <a:t>rápida.</a:t>
            </a:r>
          </a:p>
          <a:p>
            <a:endParaRPr lang="es-MX" sz="2400" dirty="0" smtClean="0"/>
          </a:p>
          <a:p>
            <a:r>
              <a:rPr lang="es-MX" sz="2400" dirty="0"/>
              <a:t>Mayores niveles de automatización de los centros de </a:t>
            </a:r>
            <a:r>
              <a:rPr lang="es-MX" sz="2400" dirty="0" smtClean="0"/>
              <a:t>datos.</a:t>
            </a:r>
          </a:p>
          <a:p>
            <a:endParaRPr lang="es-MX" dirty="0"/>
          </a:p>
        </p:txBody>
      </p:sp>
      <p:pic>
        <p:nvPicPr>
          <p:cNvPr id="9" name="Picture 2" descr="Aprender acerca de la arquitectura de microservicio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38" y="1953682"/>
            <a:ext cx="3417484" cy="44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3.bp.blogspot.com/-AanitGsyixQ/Ww3LspeeCxI/AAAAAAAAAE4/UaBfs12pIA8e1roJOzahAp5YJjpMESUqgCLcBGAs/s1600/microservici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0053"/>
            <a:ext cx="7626582" cy="4394492"/>
          </a:xfrm>
          <a:prstGeom prst="rect">
            <a:avLst/>
          </a:prstGeom>
          <a:noFill/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beneficios aportan los Microservicios?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4364881" cy="3678303"/>
          </a:xfrm>
        </p:spPr>
        <p:txBody>
          <a:bodyPr>
            <a:normAutofit/>
          </a:bodyPr>
          <a:lstStyle/>
          <a:p>
            <a:r>
              <a:rPr lang="es-MX" sz="2400" dirty="0" smtClean="0"/>
              <a:t>Integración ágil.</a:t>
            </a:r>
          </a:p>
          <a:p>
            <a:r>
              <a:rPr lang="es-MX" sz="2400" dirty="0" smtClean="0"/>
              <a:t>Distribuir </a:t>
            </a:r>
            <a:r>
              <a:rPr lang="es-MX" sz="2400" dirty="0"/>
              <a:t>sistemas de software con mayor velocidad y seguridad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Descentralizar administración de tecnologías.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262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783431"/>
          </a:xfrm>
        </p:spPr>
        <p:txBody>
          <a:bodyPr/>
          <a:lstStyle/>
          <a:p>
            <a:pPr algn="ctr"/>
            <a:r>
              <a:rPr lang="es-MX" dirty="0" smtClean="0"/>
              <a:t>Ejemplo de Microservicio con api REST</a:t>
            </a:r>
            <a:endParaRPr lang="es-MX" dirty="0"/>
          </a:p>
        </p:txBody>
      </p:sp>
      <p:pic>
        <p:nvPicPr>
          <p:cNvPr id="3074" name="Picture 2" descr="Qué es la API REST y en qué se diferencia de otros tipos? | App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46" y="3173112"/>
            <a:ext cx="6936238" cy="3066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API REST?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668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02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7219" y="812617"/>
            <a:ext cx="5087075" cy="536005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Ventajas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1194" y="2095501"/>
            <a:ext cx="5393100" cy="4138902"/>
          </a:xfrm>
        </p:spPr>
        <p:txBody>
          <a:bodyPr/>
          <a:lstStyle/>
          <a:p>
            <a:r>
              <a:rPr lang="es-MX" dirty="0" smtClean="0"/>
              <a:t>Separación entre Cliente/Servidor</a:t>
            </a:r>
          </a:p>
          <a:p>
            <a:r>
              <a:rPr lang="es-MX" dirty="0" smtClean="0"/>
              <a:t>Desarrollo con diferentes tecnologías (lenguajes)</a:t>
            </a:r>
          </a:p>
          <a:p>
            <a:r>
              <a:rPr lang="es-MX" dirty="0" smtClean="0"/>
              <a:t>Menor consumo de recursos del servidor</a:t>
            </a:r>
          </a:p>
          <a:p>
            <a:r>
              <a:rPr lang="es-MX" dirty="0" smtClean="0"/>
              <a:t>Fiabilidad</a:t>
            </a:r>
          </a:p>
          <a:p>
            <a:r>
              <a:rPr lang="es-MX" dirty="0" smtClean="0"/>
              <a:t>Escalabilidad</a:t>
            </a:r>
          </a:p>
          <a:p>
            <a:r>
              <a:rPr lang="es-MX" dirty="0" smtClean="0"/>
              <a:t>Flexibilidad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23735" y="812617"/>
            <a:ext cx="5087073" cy="55337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Desventajas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17709" y="2095501"/>
            <a:ext cx="5393100" cy="4138902"/>
          </a:xfrm>
        </p:spPr>
        <p:txBody>
          <a:bodyPr/>
          <a:lstStyle/>
          <a:p>
            <a:r>
              <a:rPr lang="es-MX" dirty="0" smtClean="0"/>
              <a:t>No hay estándar de respuestas</a:t>
            </a:r>
          </a:p>
          <a:p>
            <a:r>
              <a:rPr lang="es-MX" dirty="0" smtClean="0"/>
              <a:t>Mayor desarrollo</a:t>
            </a:r>
          </a:p>
          <a:p>
            <a:r>
              <a:rPr lang="es-MX" dirty="0" smtClean="0"/>
              <a:t>Mayores pruebas</a:t>
            </a:r>
          </a:p>
          <a:p>
            <a:r>
              <a:rPr lang="es-MX" dirty="0" smtClean="0"/>
              <a:t>Desorden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77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Recomendaciones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916865"/>
              </p:ext>
            </p:extLst>
          </p:nvPr>
        </p:nvGraphicFramePr>
        <p:xfrm>
          <a:off x="2228850" y="2076450"/>
          <a:ext cx="7932732" cy="453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API calls and HTTP Status codes. Why you shouldn't use status 200 for… | by  Jose I Santa Cruz G | ITNEX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76" y="2124074"/>
            <a:ext cx="1870273" cy="1274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/>
              <a:t>referencias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773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 descr="Archivo:Red Hat logo.svg - Wikipedia, la enciclopedia lib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7" y="2727834"/>
            <a:ext cx="509458" cy="3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rchivo:Red Hat logo.svg - Wikipedia, la enciclopedia lib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7" y="4851909"/>
            <a:ext cx="509458" cy="3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oud y Virtualización - Certificaciones - Guías de la BUS at Universidad  de Sevill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22" y="3728948"/>
            <a:ext cx="662229" cy="4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244</Words>
  <Application>Microsoft Office PowerPoint</Application>
  <PresentationFormat>Panorámica</PresentationFormat>
  <Paragraphs>58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Dividendo</vt:lpstr>
      <vt:lpstr>MICROSERVICIOS CON API REST</vt:lpstr>
      <vt:lpstr>¿Qué son los Microservicios?</vt:lpstr>
      <vt:lpstr>¿Para qué sirven los Microservicios?</vt:lpstr>
      <vt:lpstr>¿Qué beneficios aportan los Microservicios?</vt:lpstr>
      <vt:lpstr>Ejemplo de Microservicio con api REST</vt:lpstr>
      <vt:lpstr>¿Qué es una API REST?</vt:lpstr>
      <vt:lpstr>Presentación de PowerPoint</vt:lpstr>
      <vt:lpstr>Recomendaciones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2022-06-29T17:54:47Z</dcterms:created>
  <dcterms:modified xsi:type="dcterms:W3CDTF">2022-07-01T20:08:21Z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