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1" r:id="rId6"/>
    <p:sldId id="263" r:id="rId7"/>
    <p:sldId id="262" r:id="rId8"/>
    <p:sldId id="259" r:id="rId9"/>
    <p:sldId id="258" r:id="rId10"/>
    <p:sldId id="260" r:id="rId11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fixe2" initials="p" lastIdx="1" clrIdx="0">
    <p:extLst>
      <p:ext uri="{19B8F6BF-5375-455C-9EA6-DF929625EA0E}">
        <p15:presenceInfo xmlns:p15="http://schemas.microsoft.com/office/powerpoint/2012/main" userId="pcfixe2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7" autoAdjust="0"/>
    <p:restoredTop sz="94648" autoAdjust="0"/>
  </p:normalViewPr>
  <p:slideViewPr>
    <p:cSldViewPr snapToGrid="0">
      <p:cViewPr varScale="1">
        <p:scale>
          <a:sx n="68" d="100"/>
          <a:sy n="68" d="100"/>
        </p:scale>
        <p:origin x="96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9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B077B7-CCA2-4D46-94F8-8689B4DA13B6}" type="doc">
      <dgm:prSet loTypeId="urn:microsoft.com/office/officeart/2005/8/layout/hierarchy6" loCatId="hierarchy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A521939-6D34-4496-8F57-0953B944AEC0}">
      <dgm:prSet phldrT="[Texte]"/>
      <dgm:spPr/>
      <dgm:t>
        <a:bodyPr/>
        <a:lstStyle/>
        <a:p>
          <a:r>
            <a:rPr lang="fr-FR" dirty="0"/>
            <a:t>PAR</a:t>
          </a:r>
        </a:p>
      </dgm:t>
    </dgm:pt>
    <dgm:pt modelId="{378BEC0E-AB5F-4994-A1AD-EC2B6C492E14}" type="parTrans" cxnId="{EB9AB5C0-29E7-484E-B019-0882238A06A3}">
      <dgm:prSet/>
      <dgm:spPr/>
      <dgm:t>
        <a:bodyPr/>
        <a:lstStyle/>
        <a:p>
          <a:endParaRPr lang="fr-FR"/>
        </a:p>
      </dgm:t>
    </dgm:pt>
    <dgm:pt modelId="{58DAEB8A-3DA8-441E-A2C5-FD690BD87B21}" type="sibTrans" cxnId="{EB9AB5C0-29E7-484E-B019-0882238A06A3}">
      <dgm:prSet/>
      <dgm:spPr/>
      <dgm:t>
        <a:bodyPr/>
        <a:lstStyle/>
        <a:p>
          <a:endParaRPr lang="fr-FR"/>
        </a:p>
      </dgm:t>
    </dgm:pt>
    <dgm:pt modelId="{A08DA20A-9E48-4EA6-8D64-8E282B0460E8}">
      <dgm:prSet phldrT="[Texte]"/>
      <dgm:spPr>
        <a:blipFill rotWithShape="0">
          <a:blip xmlns:r="http://schemas.openxmlformats.org/officeDocument/2006/relationships" r:embed="rId1"/>
          <a:srcRect/>
          <a:stretch>
            <a:fillRect t="-1000" b="-1000"/>
          </a:stretch>
        </a:blipFill>
      </dgm:spPr>
      <dgm:t>
        <a:bodyPr/>
        <a:lstStyle/>
        <a:p>
          <a:r>
            <a:rPr lang="fr-FR" dirty="0"/>
            <a:t> </a:t>
          </a:r>
        </a:p>
      </dgm:t>
    </dgm:pt>
    <dgm:pt modelId="{340318F9-1A9C-4AE6-8C13-93C79642A7BC}" type="parTrans" cxnId="{225E180F-122C-4BF4-96D0-F6CEE4F0E1E5}">
      <dgm:prSet/>
      <dgm:spPr/>
      <dgm:t>
        <a:bodyPr/>
        <a:lstStyle/>
        <a:p>
          <a:endParaRPr lang="fr-FR"/>
        </a:p>
      </dgm:t>
    </dgm:pt>
    <dgm:pt modelId="{55A4078B-2ECA-40D5-8A77-01AF6AA9295D}" type="sibTrans" cxnId="{225E180F-122C-4BF4-96D0-F6CEE4F0E1E5}">
      <dgm:prSet/>
      <dgm:spPr/>
      <dgm:t>
        <a:bodyPr/>
        <a:lstStyle/>
        <a:p>
          <a:endParaRPr lang="fr-FR"/>
        </a:p>
      </dgm:t>
    </dgm:pt>
    <dgm:pt modelId="{C78C28C6-A85B-4F78-AF38-01A3CFF30454}">
      <dgm:prSet phldrT="[Texte]"/>
      <dgm:spPr>
        <a:blipFill rotWithShape="0">
          <a:blip xmlns:r="http://schemas.openxmlformats.org/officeDocument/2006/relationships" r:embed="rId2"/>
          <a:srcRect/>
          <a:stretch>
            <a:fillRect t="-7000" b="-7000"/>
          </a:stretch>
        </a:blipFill>
      </dgm:spPr>
      <dgm:t>
        <a:bodyPr/>
        <a:lstStyle/>
        <a:p>
          <a:r>
            <a:rPr lang="fr-FR" dirty="0"/>
            <a:t> </a:t>
          </a:r>
        </a:p>
      </dgm:t>
    </dgm:pt>
    <dgm:pt modelId="{01B3E291-2824-4EDB-B235-89855BC2B015}" type="parTrans" cxnId="{38F75A58-521F-4346-8609-1E0ED1627A83}">
      <dgm:prSet/>
      <dgm:spPr/>
      <dgm:t>
        <a:bodyPr/>
        <a:lstStyle/>
        <a:p>
          <a:endParaRPr lang="fr-FR"/>
        </a:p>
      </dgm:t>
    </dgm:pt>
    <dgm:pt modelId="{D78AA596-6169-461C-AF3E-5E83BAB79A85}" type="sibTrans" cxnId="{38F75A58-521F-4346-8609-1E0ED1627A83}">
      <dgm:prSet/>
      <dgm:spPr/>
      <dgm:t>
        <a:bodyPr/>
        <a:lstStyle/>
        <a:p>
          <a:endParaRPr lang="fr-FR"/>
        </a:p>
      </dgm:t>
    </dgm:pt>
    <dgm:pt modelId="{C10486EA-FCB7-477A-BE55-11D0E08D1F28}">
      <dgm:prSet phldrT="[Texte]"/>
      <dgm:spPr>
        <a:blipFill rotWithShape="0">
          <a:blip xmlns:r="http://schemas.openxmlformats.org/officeDocument/2006/relationships" r:embed="rId2"/>
          <a:srcRect/>
          <a:stretch>
            <a:fillRect t="-7000" b="-7000"/>
          </a:stretch>
        </a:blipFill>
      </dgm:spPr>
      <dgm:t>
        <a:bodyPr/>
        <a:lstStyle/>
        <a:p>
          <a:r>
            <a:rPr lang="fr-FR" dirty="0"/>
            <a:t> </a:t>
          </a:r>
        </a:p>
      </dgm:t>
    </dgm:pt>
    <dgm:pt modelId="{36B468FD-BD6F-4F35-BE1E-FDF88E40EB3D}" type="parTrans" cxnId="{2FC44A8A-4D52-4FA6-8968-EF4A84AF5D05}">
      <dgm:prSet/>
      <dgm:spPr/>
      <dgm:t>
        <a:bodyPr/>
        <a:lstStyle/>
        <a:p>
          <a:endParaRPr lang="fr-FR"/>
        </a:p>
      </dgm:t>
    </dgm:pt>
    <dgm:pt modelId="{C55074D0-A2EA-47AC-A926-0CC3B5753C9A}" type="sibTrans" cxnId="{2FC44A8A-4D52-4FA6-8968-EF4A84AF5D05}">
      <dgm:prSet/>
      <dgm:spPr/>
      <dgm:t>
        <a:bodyPr/>
        <a:lstStyle/>
        <a:p>
          <a:endParaRPr lang="fr-FR"/>
        </a:p>
      </dgm:t>
    </dgm:pt>
    <dgm:pt modelId="{E54D4997-CEBA-4DA8-99B3-D9BB807DF3E7}">
      <dgm:prSet phldrT="[Texte]"/>
      <dgm:spPr>
        <a:blipFill rotWithShape="0">
          <a:blip xmlns:r="http://schemas.openxmlformats.org/officeDocument/2006/relationships" r:embed="rId1"/>
          <a:srcRect/>
          <a:stretch>
            <a:fillRect t="-1000" b="-1000"/>
          </a:stretch>
        </a:blipFill>
      </dgm:spPr>
      <dgm:t>
        <a:bodyPr/>
        <a:lstStyle/>
        <a:p>
          <a:r>
            <a:rPr lang="fr-FR" dirty="0"/>
            <a:t> </a:t>
          </a:r>
        </a:p>
      </dgm:t>
    </dgm:pt>
    <dgm:pt modelId="{C1BB6E52-96C1-40B1-A7E6-4552CCEF239D}" type="parTrans" cxnId="{35A43593-E216-492F-A231-1C70C7B3BFA1}">
      <dgm:prSet/>
      <dgm:spPr/>
      <dgm:t>
        <a:bodyPr/>
        <a:lstStyle/>
        <a:p>
          <a:endParaRPr lang="fr-FR"/>
        </a:p>
      </dgm:t>
    </dgm:pt>
    <dgm:pt modelId="{47ED62D8-591B-4399-B227-D4A5C5992ECA}" type="sibTrans" cxnId="{35A43593-E216-492F-A231-1C70C7B3BFA1}">
      <dgm:prSet/>
      <dgm:spPr/>
      <dgm:t>
        <a:bodyPr/>
        <a:lstStyle/>
        <a:p>
          <a:endParaRPr lang="fr-FR"/>
        </a:p>
      </dgm:t>
    </dgm:pt>
    <dgm:pt modelId="{FD14E85E-4BFA-42F5-8915-EFB0B4BE5DED}">
      <dgm:prSet phldrT="[Texte]"/>
      <dgm:spPr>
        <a:blipFill rotWithShape="0">
          <a:blip xmlns:r="http://schemas.openxmlformats.org/officeDocument/2006/relationships" r:embed="rId2"/>
          <a:srcRect/>
          <a:stretch>
            <a:fillRect t="-7000" b="-7000"/>
          </a:stretch>
        </a:blipFill>
      </dgm:spPr>
      <dgm:t>
        <a:bodyPr/>
        <a:lstStyle/>
        <a:p>
          <a:r>
            <a:rPr lang="fr-FR" dirty="0"/>
            <a:t> </a:t>
          </a:r>
        </a:p>
      </dgm:t>
    </dgm:pt>
    <dgm:pt modelId="{AC82E52F-3355-4EFC-A04E-B1C52F74DA94}" type="parTrans" cxnId="{300E7EAA-65C8-4ABB-B710-FBE70AAEA3E0}">
      <dgm:prSet/>
      <dgm:spPr/>
      <dgm:t>
        <a:bodyPr/>
        <a:lstStyle/>
        <a:p>
          <a:endParaRPr lang="fr-FR"/>
        </a:p>
      </dgm:t>
    </dgm:pt>
    <dgm:pt modelId="{0EED3CAD-CF78-4F37-BD3C-11036BFBEADC}" type="sibTrans" cxnId="{300E7EAA-65C8-4ABB-B710-FBE70AAEA3E0}">
      <dgm:prSet/>
      <dgm:spPr/>
      <dgm:t>
        <a:bodyPr/>
        <a:lstStyle/>
        <a:p>
          <a:endParaRPr lang="fr-FR"/>
        </a:p>
      </dgm:t>
    </dgm:pt>
    <dgm:pt modelId="{B54A4125-5DDF-4E3C-BEE9-F7F3D773D228}">
      <dgm:prSet phldrT="[Texte]"/>
      <dgm:spPr>
        <a:blipFill rotWithShape="0">
          <a:blip xmlns:r="http://schemas.openxmlformats.org/officeDocument/2006/relationships" r:embed="rId3"/>
          <a:srcRect/>
          <a:stretch>
            <a:fillRect l="-9000" r="-9000"/>
          </a:stretch>
        </a:blipFill>
      </dgm:spPr>
      <dgm:t>
        <a:bodyPr/>
        <a:lstStyle/>
        <a:p>
          <a:endParaRPr lang="fr-FR" dirty="0"/>
        </a:p>
      </dgm:t>
    </dgm:pt>
    <dgm:pt modelId="{1B742228-FE47-454B-975E-639B407E3D02}" type="parTrans" cxnId="{39EC9996-883A-4257-A660-E7A21218F6A8}">
      <dgm:prSet/>
      <dgm:spPr/>
      <dgm:t>
        <a:bodyPr/>
        <a:lstStyle/>
        <a:p>
          <a:endParaRPr lang="fr-FR"/>
        </a:p>
      </dgm:t>
    </dgm:pt>
    <dgm:pt modelId="{16BF36D6-BE83-453E-82E4-0B327AD86440}" type="sibTrans" cxnId="{39EC9996-883A-4257-A660-E7A21218F6A8}">
      <dgm:prSet/>
      <dgm:spPr/>
      <dgm:t>
        <a:bodyPr/>
        <a:lstStyle/>
        <a:p>
          <a:endParaRPr lang="fr-FR"/>
        </a:p>
      </dgm:t>
    </dgm:pt>
    <dgm:pt modelId="{8B103AE9-908A-455D-9142-EA8697139897}">
      <dgm:prSet phldrT="[Texte]"/>
      <dgm:spPr>
        <a:blipFill rotWithShape="0">
          <a:blip xmlns:r="http://schemas.openxmlformats.org/officeDocument/2006/relationships" r:embed="rId2"/>
          <a:srcRect/>
          <a:stretch>
            <a:fillRect t="-7000" b="-7000"/>
          </a:stretch>
        </a:blipFill>
      </dgm:spPr>
      <dgm:t>
        <a:bodyPr/>
        <a:lstStyle/>
        <a:p>
          <a:endParaRPr lang="fr-FR" dirty="0"/>
        </a:p>
      </dgm:t>
    </dgm:pt>
    <dgm:pt modelId="{4D03ACA2-0D5C-47E3-A357-2B5896C77F0E}" type="parTrans" cxnId="{61D516CC-F98D-4E76-95F5-172C3E01A6D9}">
      <dgm:prSet/>
      <dgm:spPr/>
      <dgm:t>
        <a:bodyPr/>
        <a:lstStyle/>
        <a:p>
          <a:endParaRPr lang="fr-FR"/>
        </a:p>
      </dgm:t>
    </dgm:pt>
    <dgm:pt modelId="{5DBC223B-3A38-48E2-B161-7E3755FFE40B}" type="sibTrans" cxnId="{61D516CC-F98D-4E76-95F5-172C3E01A6D9}">
      <dgm:prSet/>
      <dgm:spPr/>
      <dgm:t>
        <a:bodyPr/>
        <a:lstStyle/>
        <a:p>
          <a:endParaRPr lang="fr-FR"/>
        </a:p>
      </dgm:t>
    </dgm:pt>
    <dgm:pt modelId="{CFA485A9-CF9C-4A91-A86D-8BA6FB95E212}">
      <dgm:prSet phldrT="[Texte]"/>
      <dgm:spPr>
        <a:blipFill rotWithShape="0">
          <a:blip xmlns:r="http://schemas.openxmlformats.org/officeDocument/2006/relationships" r:embed="rId1"/>
          <a:srcRect/>
          <a:stretch>
            <a:fillRect t="-1000" b="-1000"/>
          </a:stretch>
        </a:blipFill>
      </dgm:spPr>
      <dgm:t>
        <a:bodyPr/>
        <a:lstStyle/>
        <a:p>
          <a:r>
            <a:rPr lang="fr-FR" dirty="0"/>
            <a:t> </a:t>
          </a:r>
        </a:p>
      </dgm:t>
    </dgm:pt>
    <dgm:pt modelId="{5BE8307D-965E-4D45-BC10-0E03E0EF3CC6}" type="parTrans" cxnId="{24B4B578-2549-4AF8-BD5C-3E3F5DDF5A72}">
      <dgm:prSet/>
      <dgm:spPr/>
      <dgm:t>
        <a:bodyPr/>
        <a:lstStyle/>
        <a:p>
          <a:endParaRPr lang="fr-FR"/>
        </a:p>
      </dgm:t>
    </dgm:pt>
    <dgm:pt modelId="{E0CBAAC8-63DA-409D-9AB0-6037B3350A52}" type="sibTrans" cxnId="{24B4B578-2549-4AF8-BD5C-3E3F5DDF5A72}">
      <dgm:prSet/>
      <dgm:spPr/>
      <dgm:t>
        <a:bodyPr/>
        <a:lstStyle/>
        <a:p>
          <a:endParaRPr lang="fr-FR"/>
        </a:p>
      </dgm:t>
    </dgm:pt>
    <dgm:pt modelId="{F5A63D6E-E600-4351-BC37-77F79EFC38AC}">
      <dgm:prSet phldrT="[Texte]"/>
      <dgm:spPr>
        <a:blipFill rotWithShape="0">
          <a:blip xmlns:r="http://schemas.openxmlformats.org/officeDocument/2006/relationships" r:embed="rId1"/>
          <a:srcRect/>
          <a:stretch>
            <a:fillRect t="-1000" b="-1000"/>
          </a:stretch>
        </a:blipFill>
      </dgm:spPr>
      <dgm:t>
        <a:bodyPr/>
        <a:lstStyle/>
        <a:p>
          <a:r>
            <a:rPr lang="fr-FR" dirty="0"/>
            <a:t> </a:t>
          </a:r>
        </a:p>
      </dgm:t>
    </dgm:pt>
    <dgm:pt modelId="{20F1FD0B-25B4-4A05-84A2-A892401A4DE7}" type="parTrans" cxnId="{7638733D-F3F0-4BBC-9E00-84E0421577DA}">
      <dgm:prSet/>
      <dgm:spPr/>
      <dgm:t>
        <a:bodyPr/>
        <a:lstStyle/>
        <a:p>
          <a:endParaRPr lang="fr-FR"/>
        </a:p>
      </dgm:t>
    </dgm:pt>
    <dgm:pt modelId="{75AED454-1C81-44B6-98EB-3024E080ABB8}" type="sibTrans" cxnId="{7638733D-F3F0-4BBC-9E00-84E0421577DA}">
      <dgm:prSet/>
      <dgm:spPr/>
      <dgm:t>
        <a:bodyPr/>
        <a:lstStyle/>
        <a:p>
          <a:endParaRPr lang="fr-FR"/>
        </a:p>
      </dgm:t>
    </dgm:pt>
    <dgm:pt modelId="{8F060561-3CA9-4462-A51C-02B7D047F6B2}">
      <dgm:prSet phldrT="[Texte]"/>
      <dgm:spPr>
        <a:blipFill rotWithShape="0">
          <a:blip xmlns:r="http://schemas.openxmlformats.org/officeDocument/2006/relationships" r:embed="rId3"/>
          <a:srcRect/>
          <a:stretch>
            <a:fillRect l="-9000" r="-9000"/>
          </a:stretch>
        </a:blipFill>
      </dgm:spPr>
      <dgm:t>
        <a:bodyPr/>
        <a:lstStyle/>
        <a:p>
          <a:endParaRPr lang="fr-FR" dirty="0"/>
        </a:p>
      </dgm:t>
    </dgm:pt>
    <dgm:pt modelId="{78DA3A98-61D3-42CC-B4F8-DAC97D664B05}" type="parTrans" cxnId="{3B433B44-2D7F-47A3-B718-E22F8EF114C6}">
      <dgm:prSet/>
      <dgm:spPr/>
      <dgm:t>
        <a:bodyPr/>
        <a:lstStyle/>
        <a:p>
          <a:endParaRPr lang="fr-FR"/>
        </a:p>
      </dgm:t>
    </dgm:pt>
    <dgm:pt modelId="{9604C286-3FC6-4AD4-B19E-E55F4E1C9A3F}" type="sibTrans" cxnId="{3B433B44-2D7F-47A3-B718-E22F8EF114C6}">
      <dgm:prSet/>
      <dgm:spPr/>
      <dgm:t>
        <a:bodyPr/>
        <a:lstStyle/>
        <a:p>
          <a:endParaRPr lang="fr-FR"/>
        </a:p>
      </dgm:t>
    </dgm:pt>
    <dgm:pt modelId="{A09F4108-FEC9-4E40-AB09-2D99520E15B1}">
      <dgm:prSet phldrT="[Texte]"/>
      <dgm:spPr>
        <a:blipFill rotWithShape="0">
          <a:blip xmlns:r="http://schemas.openxmlformats.org/officeDocument/2006/relationships" r:embed="rId3"/>
          <a:srcRect/>
          <a:stretch>
            <a:fillRect l="-9000" r="-9000"/>
          </a:stretch>
        </a:blipFill>
      </dgm:spPr>
      <dgm:t>
        <a:bodyPr/>
        <a:lstStyle/>
        <a:p>
          <a:endParaRPr lang="fr-FR" dirty="0"/>
        </a:p>
      </dgm:t>
    </dgm:pt>
    <dgm:pt modelId="{E90B3F2B-52C7-4689-9DBF-D94AA907EA39}" type="parTrans" cxnId="{951F8DF5-F344-4000-87AA-C6077D08B0D2}">
      <dgm:prSet/>
      <dgm:spPr/>
      <dgm:t>
        <a:bodyPr/>
        <a:lstStyle/>
        <a:p>
          <a:endParaRPr lang="fr-FR"/>
        </a:p>
      </dgm:t>
    </dgm:pt>
    <dgm:pt modelId="{57EE6138-BF3E-4B84-88AD-62592E0F0DB8}" type="sibTrans" cxnId="{951F8DF5-F344-4000-87AA-C6077D08B0D2}">
      <dgm:prSet/>
      <dgm:spPr/>
      <dgm:t>
        <a:bodyPr/>
        <a:lstStyle/>
        <a:p>
          <a:endParaRPr lang="fr-FR"/>
        </a:p>
      </dgm:t>
    </dgm:pt>
    <dgm:pt modelId="{4ACE64FE-A658-4930-8961-15420623B418}">
      <dgm:prSet phldrT="[Texte]"/>
      <dgm:spPr>
        <a:blipFill rotWithShape="0">
          <a:blip xmlns:r="http://schemas.openxmlformats.org/officeDocument/2006/relationships" r:embed="rId3"/>
          <a:srcRect/>
          <a:stretch>
            <a:fillRect l="-9000" r="-9000"/>
          </a:stretch>
        </a:blipFill>
      </dgm:spPr>
      <dgm:t>
        <a:bodyPr/>
        <a:lstStyle/>
        <a:p>
          <a:endParaRPr lang="fr-FR" dirty="0"/>
        </a:p>
      </dgm:t>
    </dgm:pt>
    <dgm:pt modelId="{2B2B46B0-843C-4D55-B94B-537271C8D572}" type="parTrans" cxnId="{3332ED2B-529D-4849-BCB6-572E4CF6003B}">
      <dgm:prSet/>
      <dgm:spPr/>
      <dgm:t>
        <a:bodyPr/>
        <a:lstStyle/>
        <a:p>
          <a:endParaRPr lang="fr-FR"/>
        </a:p>
      </dgm:t>
    </dgm:pt>
    <dgm:pt modelId="{9930871A-3EB1-438B-83CA-F93EF90B96F9}" type="sibTrans" cxnId="{3332ED2B-529D-4849-BCB6-572E4CF6003B}">
      <dgm:prSet/>
      <dgm:spPr/>
      <dgm:t>
        <a:bodyPr/>
        <a:lstStyle/>
        <a:p>
          <a:endParaRPr lang="fr-FR"/>
        </a:p>
      </dgm:t>
    </dgm:pt>
    <dgm:pt modelId="{DAAF68D8-F463-4BA0-97EE-1E0658BEEF07}">
      <dgm:prSet phldrT="[Texte]"/>
      <dgm:spPr>
        <a:blipFill rotWithShape="0">
          <a:blip xmlns:r="http://schemas.openxmlformats.org/officeDocument/2006/relationships" r:embed="rId2"/>
          <a:srcRect/>
          <a:stretch>
            <a:fillRect t="-7000" b="-7000"/>
          </a:stretch>
        </a:blipFill>
      </dgm:spPr>
      <dgm:t>
        <a:bodyPr/>
        <a:lstStyle/>
        <a:p>
          <a:endParaRPr lang="fr-FR" dirty="0"/>
        </a:p>
      </dgm:t>
    </dgm:pt>
    <dgm:pt modelId="{14FDD2A0-2E22-4EAD-8C66-307FF9FE3BC1}" type="parTrans" cxnId="{100FEC91-328E-464C-90E0-A5A27D299212}">
      <dgm:prSet/>
      <dgm:spPr/>
      <dgm:t>
        <a:bodyPr/>
        <a:lstStyle/>
        <a:p>
          <a:endParaRPr lang="fr-FR"/>
        </a:p>
      </dgm:t>
    </dgm:pt>
    <dgm:pt modelId="{150FCC3E-4668-4DEA-82B5-F7E7C238D613}" type="sibTrans" cxnId="{100FEC91-328E-464C-90E0-A5A27D299212}">
      <dgm:prSet/>
      <dgm:spPr/>
      <dgm:t>
        <a:bodyPr/>
        <a:lstStyle/>
        <a:p>
          <a:endParaRPr lang="fr-FR"/>
        </a:p>
      </dgm:t>
    </dgm:pt>
    <dgm:pt modelId="{D6D38B15-90F0-4666-A2F0-632B9F06F1DB}" type="pres">
      <dgm:prSet presAssocID="{82B077B7-CCA2-4D46-94F8-8689B4DA13B6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F9D69DE-D601-4A0D-970B-81883294D408}" type="pres">
      <dgm:prSet presAssocID="{82B077B7-CCA2-4D46-94F8-8689B4DA13B6}" presName="hierFlow" presStyleCnt="0"/>
      <dgm:spPr/>
    </dgm:pt>
    <dgm:pt modelId="{AE6FCFBE-1D8E-4DEA-BC7F-51BA100D6816}" type="pres">
      <dgm:prSet presAssocID="{82B077B7-CCA2-4D46-94F8-8689B4DA13B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446ACFC-D1AE-4F12-AB9F-2A4953C86F1E}" type="pres">
      <dgm:prSet presAssocID="{AA521939-6D34-4496-8F57-0953B944AEC0}" presName="Name14" presStyleCnt="0"/>
      <dgm:spPr/>
    </dgm:pt>
    <dgm:pt modelId="{C958F29C-6938-43FF-8A99-0ADE24F406BD}" type="pres">
      <dgm:prSet presAssocID="{AA521939-6D34-4496-8F57-0953B944AEC0}" presName="level1Shape" presStyleLbl="node0" presStyleIdx="0" presStyleCnt="1">
        <dgm:presLayoutVars>
          <dgm:chPref val="3"/>
        </dgm:presLayoutVars>
      </dgm:prSet>
      <dgm:spPr/>
    </dgm:pt>
    <dgm:pt modelId="{01BB27CC-F96F-4505-B5B4-E8EB3B04E409}" type="pres">
      <dgm:prSet presAssocID="{AA521939-6D34-4496-8F57-0953B944AEC0}" presName="hierChild2" presStyleCnt="0"/>
      <dgm:spPr/>
    </dgm:pt>
    <dgm:pt modelId="{9CC6D616-F480-4DAC-9D37-9EC3B86DAEDF}" type="pres">
      <dgm:prSet presAssocID="{340318F9-1A9C-4AE6-8C13-93C79642A7BC}" presName="Name19" presStyleLbl="parChTrans1D2" presStyleIdx="0" presStyleCnt="4"/>
      <dgm:spPr/>
    </dgm:pt>
    <dgm:pt modelId="{9A4D8D19-42F5-4703-8263-13E8ADA04325}" type="pres">
      <dgm:prSet presAssocID="{A08DA20A-9E48-4EA6-8D64-8E282B0460E8}" presName="Name21" presStyleCnt="0"/>
      <dgm:spPr/>
    </dgm:pt>
    <dgm:pt modelId="{27564B69-DA74-4C4E-8557-2925B69D0D1B}" type="pres">
      <dgm:prSet presAssocID="{A08DA20A-9E48-4EA6-8D64-8E282B0460E8}" presName="level2Shape" presStyleLbl="node2" presStyleIdx="0" presStyleCnt="4"/>
      <dgm:spPr/>
    </dgm:pt>
    <dgm:pt modelId="{CEA50FE3-9A4E-48C9-9883-899435DE60A7}" type="pres">
      <dgm:prSet presAssocID="{A08DA20A-9E48-4EA6-8D64-8E282B0460E8}" presName="hierChild3" presStyleCnt="0"/>
      <dgm:spPr/>
    </dgm:pt>
    <dgm:pt modelId="{EC505E78-2CF8-4BD4-8C2D-52A8ED7857F0}" type="pres">
      <dgm:prSet presAssocID="{01B3E291-2824-4EDB-B235-89855BC2B015}" presName="Name19" presStyleLbl="parChTrans1D3" presStyleIdx="0" presStyleCnt="5"/>
      <dgm:spPr/>
    </dgm:pt>
    <dgm:pt modelId="{B7C270C3-1D9A-439D-8D7B-DCB451177875}" type="pres">
      <dgm:prSet presAssocID="{C78C28C6-A85B-4F78-AF38-01A3CFF30454}" presName="Name21" presStyleCnt="0"/>
      <dgm:spPr/>
    </dgm:pt>
    <dgm:pt modelId="{64AE1096-BB46-4BFF-9C8D-5FAF09B4875C}" type="pres">
      <dgm:prSet presAssocID="{C78C28C6-A85B-4F78-AF38-01A3CFF30454}" presName="level2Shape" presStyleLbl="node3" presStyleIdx="0" presStyleCnt="5"/>
      <dgm:spPr/>
    </dgm:pt>
    <dgm:pt modelId="{7B80F8FD-70A0-4993-900E-F6E9BD48A865}" type="pres">
      <dgm:prSet presAssocID="{C78C28C6-A85B-4F78-AF38-01A3CFF30454}" presName="hierChild3" presStyleCnt="0"/>
      <dgm:spPr/>
    </dgm:pt>
    <dgm:pt modelId="{AA1BCDDD-8383-49F9-A93E-1E7DA4B57A6B}" type="pres">
      <dgm:prSet presAssocID="{78DA3A98-61D3-42CC-B4F8-DAC97D664B05}" presName="Name19" presStyleLbl="parChTrans1D4" presStyleIdx="0" presStyleCnt="4"/>
      <dgm:spPr/>
    </dgm:pt>
    <dgm:pt modelId="{67A2EC54-46D6-4878-BAFD-E01E7C4130CD}" type="pres">
      <dgm:prSet presAssocID="{8F060561-3CA9-4462-A51C-02B7D047F6B2}" presName="Name21" presStyleCnt="0"/>
      <dgm:spPr/>
    </dgm:pt>
    <dgm:pt modelId="{6DF3A0D0-1B24-4CB3-BB02-102E9ECEC515}" type="pres">
      <dgm:prSet presAssocID="{8F060561-3CA9-4462-A51C-02B7D047F6B2}" presName="level2Shape" presStyleLbl="node4" presStyleIdx="0" presStyleCnt="4"/>
      <dgm:spPr/>
    </dgm:pt>
    <dgm:pt modelId="{BA3E3EB4-6303-4122-8FED-567DBF40DD87}" type="pres">
      <dgm:prSet presAssocID="{8F060561-3CA9-4462-A51C-02B7D047F6B2}" presName="hierChild3" presStyleCnt="0"/>
      <dgm:spPr/>
    </dgm:pt>
    <dgm:pt modelId="{BF70E41A-8BB8-43BD-82E4-B514999C2730}" type="pres">
      <dgm:prSet presAssocID="{36B468FD-BD6F-4F35-BE1E-FDF88E40EB3D}" presName="Name19" presStyleLbl="parChTrans1D3" presStyleIdx="1" presStyleCnt="5"/>
      <dgm:spPr/>
    </dgm:pt>
    <dgm:pt modelId="{BE815FBA-7A39-427B-8FF7-18E83C47BD27}" type="pres">
      <dgm:prSet presAssocID="{C10486EA-FCB7-477A-BE55-11D0E08D1F28}" presName="Name21" presStyleCnt="0"/>
      <dgm:spPr/>
    </dgm:pt>
    <dgm:pt modelId="{93A8F186-FE92-4F62-80EE-E2FCA9FDE8BF}" type="pres">
      <dgm:prSet presAssocID="{C10486EA-FCB7-477A-BE55-11D0E08D1F28}" presName="level2Shape" presStyleLbl="node3" presStyleIdx="1" presStyleCnt="5"/>
      <dgm:spPr/>
    </dgm:pt>
    <dgm:pt modelId="{7B322F69-FCFA-41F9-A98D-432211180E9A}" type="pres">
      <dgm:prSet presAssocID="{C10486EA-FCB7-477A-BE55-11D0E08D1F28}" presName="hierChild3" presStyleCnt="0"/>
      <dgm:spPr/>
    </dgm:pt>
    <dgm:pt modelId="{0584A143-F46C-425A-AD2A-7D1C3FF69A9D}" type="pres">
      <dgm:prSet presAssocID="{C1BB6E52-96C1-40B1-A7E6-4552CCEF239D}" presName="Name19" presStyleLbl="parChTrans1D2" presStyleIdx="1" presStyleCnt="4"/>
      <dgm:spPr/>
    </dgm:pt>
    <dgm:pt modelId="{5D1F63EF-3DB5-4E4F-8EEA-B363FB2F18FA}" type="pres">
      <dgm:prSet presAssocID="{E54D4997-CEBA-4DA8-99B3-D9BB807DF3E7}" presName="Name21" presStyleCnt="0"/>
      <dgm:spPr/>
    </dgm:pt>
    <dgm:pt modelId="{36FCB0AD-5EE2-44D8-9318-B84F06AEB6CF}" type="pres">
      <dgm:prSet presAssocID="{E54D4997-CEBA-4DA8-99B3-D9BB807DF3E7}" presName="level2Shape" presStyleLbl="node2" presStyleIdx="1" presStyleCnt="4"/>
      <dgm:spPr/>
    </dgm:pt>
    <dgm:pt modelId="{AF731FA1-4BFE-4C28-916A-9916DD7DF644}" type="pres">
      <dgm:prSet presAssocID="{E54D4997-CEBA-4DA8-99B3-D9BB807DF3E7}" presName="hierChild3" presStyleCnt="0"/>
      <dgm:spPr/>
    </dgm:pt>
    <dgm:pt modelId="{CCA09379-FBF0-433B-9EA8-455C3FBD415B}" type="pres">
      <dgm:prSet presAssocID="{AC82E52F-3355-4EFC-A04E-B1C52F74DA94}" presName="Name19" presStyleLbl="parChTrans1D3" presStyleIdx="2" presStyleCnt="5"/>
      <dgm:spPr/>
    </dgm:pt>
    <dgm:pt modelId="{F512A912-2D63-42E6-927C-6A0E880CD9DF}" type="pres">
      <dgm:prSet presAssocID="{FD14E85E-4BFA-42F5-8915-EFB0B4BE5DED}" presName="Name21" presStyleCnt="0"/>
      <dgm:spPr/>
    </dgm:pt>
    <dgm:pt modelId="{A35C7719-0B0C-462C-9579-1E468636D229}" type="pres">
      <dgm:prSet presAssocID="{FD14E85E-4BFA-42F5-8915-EFB0B4BE5DED}" presName="level2Shape" presStyleLbl="node3" presStyleIdx="2" presStyleCnt="5"/>
      <dgm:spPr/>
    </dgm:pt>
    <dgm:pt modelId="{3A6842C7-55D1-4132-A26C-C615D906D4B7}" type="pres">
      <dgm:prSet presAssocID="{FD14E85E-4BFA-42F5-8915-EFB0B4BE5DED}" presName="hierChild3" presStyleCnt="0"/>
      <dgm:spPr/>
    </dgm:pt>
    <dgm:pt modelId="{6E369809-5D68-44C3-B8FE-E2EA976EFF57}" type="pres">
      <dgm:prSet presAssocID="{2B2B46B0-843C-4D55-B94B-537271C8D572}" presName="Name19" presStyleLbl="parChTrans1D4" presStyleIdx="1" presStyleCnt="4"/>
      <dgm:spPr/>
    </dgm:pt>
    <dgm:pt modelId="{FE2F386C-37FC-4F0B-BCE3-BB7A7B140AE5}" type="pres">
      <dgm:prSet presAssocID="{4ACE64FE-A658-4930-8961-15420623B418}" presName="Name21" presStyleCnt="0"/>
      <dgm:spPr/>
    </dgm:pt>
    <dgm:pt modelId="{326EAE0E-0EA2-4998-9B52-55F555D1DAA7}" type="pres">
      <dgm:prSet presAssocID="{4ACE64FE-A658-4930-8961-15420623B418}" presName="level2Shape" presStyleLbl="node4" presStyleIdx="1" presStyleCnt="4"/>
      <dgm:spPr/>
    </dgm:pt>
    <dgm:pt modelId="{618CAE2E-5D54-4DDC-BB94-19BE12F38A1B}" type="pres">
      <dgm:prSet presAssocID="{4ACE64FE-A658-4930-8961-15420623B418}" presName="hierChild3" presStyleCnt="0"/>
      <dgm:spPr/>
    </dgm:pt>
    <dgm:pt modelId="{906A8F63-45EC-4576-B563-771F7633DCD7}" type="pres">
      <dgm:prSet presAssocID="{E90B3F2B-52C7-4689-9DBF-D94AA907EA39}" presName="Name19" presStyleLbl="parChTrans1D4" presStyleIdx="2" presStyleCnt="4"/>
      <dgm:spPr/>
    </dgm:pt>
    <dgm:pt modelId="{F4AB84B9-DD09-4659-95AE-95F9E48E2C21}" type="pres">
      <dgm:prSet presAssocID="{A09F4108-FEC9-4E40-AB09-2D99520E15B1}" presName="Name21" presStyleCnt="0"/>
      <dgm:spPr/>
    </dgm:pt>
    <dgm:pt modelId="{4A5417E8-D4B7-4F38-9223-EE3748AB4241}" type="pres">
      <dgm:prSet presAssocID="{A09F4108-FEC9-4E40-AB09-2D99520E15B1}" presName="level2Shape" presStyleLbl="node4" presStyleIdx="2" presStyleCnt="4"/>
      <dgm:spPr/>
    </dgm:pt>
    <dgm:pt modelId="{661F6EAE-23C0-4C5F-BA7D-4DDE697C9598}" type="pres">
      <dgm:prSet presAssocID="{A09F4108-FEC9-4E40-AB09-2D99520E15B1}" presName="hierChild3" presStyleCnt="0"/>
      <dgm:spPr/>
    </dgm:pt>
    <dgm:pt modelId="{8D0E03BE-AB47-48BD-A356-E40BACB2381D}" type="pres">
      <dgm:prSet presAssocID="{4D03ACA2-0D5C-47E3-A357-2B5896C77F0E}" presName="Name19" presStyleLbl="parChTrans1D3" presStyleIdx="3" presStyleCnt="5"/>
      <dgm:spPr/>
    </dgm:pt>
    <dgm:pt modelId="{69442DC6-3DB8-4B33-B44A-0FB75C45B6A1}" type="pres">
      <dgm:prSet presAssocID="{8B103AE9-908A-455D-9142-EA8697139897}" presName="Name21" presStyleCnt="0"/>
      <dgm:spPr/>
    </dgm:pt>
    <dgm:pt modelId="{50D5441C-8C82-4B14-A7AA-3ABAE77E86AC}" type="pres">
      <dgm:prSet presAssocID="{8B103AE9-908A-455D-9142-EA8697139897}" presName="level2Shape" presStyleLbl="node3" presStyleIdx="3" presStyleCnt="5"/>
      <dgm:spPr/>
    </dgm:pt>
    <dgm:pt modelId="{1FE50244-327A-4970-B242-9CCE4C1A64D1}" type="pres">
      <dgm:prSet presAssocID="{8B103AE9-908A-455D-9142-EA8697139897}" presName="hierChild3" presStyleCnt="0"/>
      <dgm:spPr/>
    </dgm:pt>
    <dgm:pt modelId="{1843C3C5-05F7-45B3-AFC3-0B1A6E043D8D}" type="pres">
      <dgm:prSet presAssocID="{5BE8307D-965E-4D45-BC10-0E03E0EF3CC6}" presName="Name19" presStyleLbl="parChTrans1D2" presStyleIdx="2" presStyleCnt="4"/>
      <dgm:spPr/>
    </dgm:pt>
    <dgm:pt modelId="{8A8752CB-03FA-4EA9-9840-8CAB5DBEEBDD}" type="pres">
      <dgm:prSet presAssocID="{CFA485A9-CF9C-4A91-A86D-8BA6FB95E212}" presName="Name21" presStyleCnt="0"/>
      <dgm:spPr/>
    </dgm:pt>
    <dgm:pt modelId="{E7C1E8A6-D98B-4BDA-AC82-F2792D169796}" type="pres">
      <dgm:prSet presAssocID="{CFA485A9-CF9C-4A91-A86D-8BA6FB95E212}" presName="level2Shape" presStyleLbl="node2" presStyleIdx="2" presStyleCnt="4"/>
      <dgm:spPr/>
    </dgm:pt>
    <dgm:pt modelId="{9E1CDA3F-93D2-4558-9677-DF09BC4A834B}" type="pres">
      <dgm:prSet presAssocID="{CFA485A9-CF9C-4A91-A86D-8BA6FB95E212}" presName="hierChild3" presStyleCnt="0"/>
      <dgm:spPr/>
    </dgm:pt>
    <dgm:pt modelId="{2C65F914-E9A0-4499-AA7F-0520E6768B36}" type="pres">
      <dgm:prSet presAssocID="{14FDD2A0-2E22-4EAD-8C66-307FF9FE3BC1}" presName="Name19" presStyleLbl="parChTrans1D3" presStyleIdx="4" presStyleCnt="5"/>
      <dgm:spPr/>
    </dgm:pt>
    <dgm:pt modelId="{01EA8A7A-64BE-40AE-9441-093D5C7373EB}" type="pres">
      <dgm:prSet presAssocID="{DAAF68D8-F463-4BA0-97EE-1E0658BEEF07}" presName="Name21" presStyleCnt="0"/>
      <dgm:spPr/>
    </dgm:pt>
    <dgm:pt modelId="{C49F3912-D0D9-4D4C-B4CC-08EC040A437B}" type="pres">
      <dgm:prSet presAssocID="{DAAF68D8-F463-4BA0-97EE-1E0658BEEF07}" presName="level2Shape" presStyleLbl="node3" presStyleIdx="4" presStyleCnt="5"/>
      <dgm:spPr/>
    </dgm:pt>
    <dgm:pt modelId="{FCC31484-DE84-499B-A377-8ECED48B60D5}" type="pres">
      <dgm:prSet presAssocID="{DAAF68D8-F463-4BA0-97EE-1E0658BEEF07}" presName="hierChild3" presStyleCnt="0"/>
      <dgm:spPr/>
    </dgm:pt>
    <dgm:pt modelId="{A9BCAFD7-7C83-452F-8835-7781D40B9053}" type="pres">
      <dgm:prSet presAssocID="{1B742228-FE47-454B-975E-639B407E3D02}" presName="Name19" presStyleLbl="parChTrans1D4" presStyleIdx="3" presStyleCnt="4"/>
      <dgm:spPr/>
    </dgm:pt>
    <dgm:pt modelId="{A1B29273-DEAF-49FC-93B0-26AFB69F89D1}" type="pres">
      <dgm:prSet presAssocID="{B54A4125-5DDF-4E3C-BEE9-F7F3D773D228}" presName="Name21" presStyleCnt="0"/>
      <dgm:spPr/>
    </dgm:pt>
    <dgm:pt modelId="{D5BF5B1C-8C23-47C9-9C8D-34760D290C7B}" type="pres">
      <dgm:prSet presAssocID="{B54A4125-5DDF-4E3C-BEE9-F7F3D773D228}" presName="level2Shape" presStyleLbl="node4" presStyleIdx="3" presStyleCnt="4"/>
      <dgm:spPr/>
    </dgm:pt>
    <dgm:pt modelId="{57A71C0F-74CA-4615-AA6F-753FE94CBDB8}" type="pres">
      <dgm:prSet presAssocID="{B54A4125-5DDF-4E3C-BEE9-F7F3D773D228}" presName="hierChild3" presStyleCnt="0"/>
      <dgm:spPr/>
    </dgm:pt>
    <dgm:pt modelId="{FFEB0F10-3F8D-4E06-AC7C-4434EE9EDB8F}" type="pres">
      <dgm:prSet presAssocID="{20F1FD0B-25B4-4A05-84A2-A892401A4DE7}" presName="Name19" presStyleLbl="parChTrans1D2" presStyleIdx="3" presStyleCnt="4"/>
      <dgm:spPr/>
    </dgm:pt>
    <dgm:pt modelId="{2EE344E8-612F-4963-9043-BF041ACD7F2F}" type="pres">
      <dgm:prSet presAssocID="{F5A63D6E-E600-4351-BC37-77F79EFC38AC}" presName="Name21" presStyleCnt="0"/>
      <dgm:spPr/>
    </dgm:pt>
    <dgm:pt modelId="{6A21EFC2-E2EC-48A5-B9F6-42D0975D3EE5}" type="pres">
      <dgm:prSet presAssocID="{F5A63D6E-E600-4351-BC37-77F79EFC38AC}" presName="level2Shape" presStyleLbl="node2" presStyleIdx="3" presStyleCnt="4"/>
      <dgm:spPr/>
    </dgm:pt>
    <dgm:pt modelId="{EBB6810C-53A2-4B00-B9DF-C50E5FEC0424}" type="pres">
      <dgm:prSet presAssocID="{F5A63D6E-E600-4351-BC37-77F79EFC38AC}" presName="hierChild3" presStyleCnt="0"/>
      <dgm:spPr/>
    </dgm:pt>
    <dgm:pt modelId="{F594A057-DDB8-41F9-81BC-A54FA0FED06A}" type="pres">
      <dgm:prSet presAssocID="{82B077B7-CCA2-4D46-94F8-8689B4DA13B6}" presName="bgShapesFlow" presStyleCnt="0"/>
      <dgm:spPr/>
    </dgm:pt>
  </dgm:ptLst>
  <dgm:cxnLst>
    <dgm:cxn modelId="{50E0A60A-4D5E-41F0-A6E4-AADBBE198FCA}" type="presOf" srcId="{82B077B7-CCA2-4D46-94F8-8689B4DA13B6}" destId="{D6D38B15-90F0-4666-A2F0-632B9F06F1DB}" srcOrd="0" destOrd="0" presId="urn:microsoft.com/office/officeart/2005/8/layout/hierarchy6"/>
    <dgm:cxn modelId="{BF69780D-E655-4969-A29E-AA829A9E00F9}" type="presOf" srcId="{8B103AE9-908A-455D-9142-EA8697139897}" destId="{50D5441C-8C82-4B14-A7AA-3ABAE77E86AC}" srcOrd="0" destOrd="0" presId="urn:microsoft.com/office/officeart/2005/8/layout/hierarchy6"/>
    <dgm:cxn modelId="{C75E150F-7A00-48B2-973E-F80E5A9AE2E5}" type="presOf" srcId="{FD14E85E-4BFA-42F5-8915-EFB0B4BE5DED}" destId="{A35C7719-0B0C-462C-9579-1E468636D229}" srcOrd="0" destOrd="0" presId="urn:microsoft.com/office/officeart/2005/8/layout/hierarchy6"/>
    <dgm:cxn modelId="{225E180F-122C-4BF4-96D0-F6CEE4F0E1E5}" srcId="{AA521939-6D34-4496-8F57-0953B944AEC0}" destId="{A08DA20A-9E48-4EA6-8D64-8E282B0460E8}" srcOrd="0" destOrd="0" parTransId="{340318F9-1A9C-4AE6-8C13-93C79642A7BC}" sibTransId="{55A4078B-2ECA-40D5-8A77-01AF6AA9295D}"/>
    <dgm:cxn modelId="{EC9C3410-4BDF-475B-BCF1-50F4A16FBB57}" type="presOf" srcId="{E90B3F2B-52C7-4689-9DBF-D94AA907EA39}" destId="{906A8F63-45EC-4576-B563-771F7633DCD7}" srcOrd="0" destOrd="0" presId="urn:microsoft.com/office/officeart/2005/8/layout/hierarchy6"/>
    <dgm:cxn modelId="{6E4F6C11-FBE4-47CA-9A68-2F4933302410}" type="presOf" srcId="{B54A4125-5DDF-4E3C-BEE9-F7F3D773D228}" destId="{D5BF5B1C-8C23-47C9-9C8D-34760D290C7B}" srcOrd="0" destOrd="0" presId="urn:microsoft.com/office/officeart/2005/8/layout/hierarchy6"/>
    <dgm:cxn modelId="{CCEE711C-2DC7-417B-834C-3CF93D232735}" type="presOf" srcId="{4D03ACA2-0D5C-47E3-A357-2B5896C77F0E}" destId="{8D0E03BE-AB47-48BD-A356-E40BACB2381D}" srcOrd="0" destOrd="0" presId="urn:microsoft.com/office/officeart/2005/8/layout/hierarchy6"/>
    <dgm:cxn modelId="{518FEB21-1171-4A79-97BE-33555BC8E961}" type="presOf" srcId="{1B742228-FE47-454B-975E-639B407E3D02}" destId="{A9BCAFD7-7C83-452F-8835-7781D40B9053}" srcOrd="0" destOrd="0" presId="urn:microsoft.com/office/officeart/2005/8/layout/hierarchy6"/>
    <dgm:cxn modelId="{A54A752A-5C56-4FE1-A388-730B5862F9A7}" type="presOf" srcId="{36B468FD-BD6F-4F35-BE1E-FDF88E40EB3D}" destId="{BF70E41A-8BB8-43BD-82E4-B514999C2730}" srcOrd="0" destOrd="0" presId="urn:microsoft.com/office/officeart/2005/8/layout/hierarchy6"/>
    <dgm:cxn modelId="{3332ED2B-529D-4849-BCB6-572E4CF6003B}" srcId="{FD14E85E-4BFA-42F5-8915-EFB0B4BE5DED}" destId="{4ACE64FE-A658-4930-8961-15420623B418}" srcOrd="0" destOrd="0" parTransId="{2B2B46B0-843C-4D55-B94B-537271C8D572}" sibTransId="{9930871A-3EB1-438B-83CA-F93EF90B96F9}"/>
    <dgm:cxn modelId="{CC9E1631-1B54-4965-B581-62629077417B}" type="presOf" srcId="{8F060561-3CA9-4462-A51C-02B7D047F6B2}" destId="{6DF3A0D0-1B24-4CB3-BB02-102E9ECEC515}" srcOrd="0" destOrd="0" presId="urn:microsoft.com/office/officeart/2005/8/layout/hierarchy6"/>
    <dgm:cxn modelId="{7638733D-F3F0-4BBC-9E00-84E0421577DA}" srcId="{AA521939-6D34-4496-8F57-0953B944AEC0}" destId="{F5A63D6E-E600-4351-BC37-77F79EFC38AC}" srcOrd="3" destOrd="0" parTransId="{20F1FD0B-25B4-4A05-84A2-A892401A4DE7}" sibTransId="{75AED454-1C81-44B6-98EB-3024E080ABB8}"/>
    <dgm:cxn modelId="{709C233E-9B17-4B0C-85AC-2921B48E7DE7}" type="presOf" srcId="{4ACE64FE-A658-4930-8961-15420623B418}" destId="{326EAE0E-0EA2-4998-9B52-55F555D1DAA7}" srcOrd="0" destOrd="0" presId="urn:microsoft.com/office/officeart/2005/8/layout/hierarchy6"/>
    <dgm:cxn modelId="{3B433B44-2D7F-47A3-B718-E22F8EF114C6}" srcId="{C78C28C6-A85B-4F78-AF38-01A3CFF30454}" destId="{8F060561-3CA9-4462-A51C-02B7D047F6B2}" srcOrd="0" destOrd="0" parTransId="{78DA3A98-61D3-42CC-B4F8-DAC97D664B05}" sibTransId="{9604C286-3FC6-4AD4-B19E-E55F4E1C9A3F}"/>
    <dgm:cxn modelId="{A1483A66-4F88-4877-8407-FC780C569E3D}" type="presOf" srcId="{A08DA20A-9E48-4EA6-8D64-8E282B0460E8}" destId="{27564B69-DA74-4C4E-8557-2925B69D0D1B}" srcOrd="0" destOrd="0" presId="urn:microsoft.com/office/officeart/2005/8/layout/hierarchy6"/>
    <dgm:cxn modelId="{E62D7467-20FF-49EA-8450-C4D81D8C6DD5}" type="presOf" srcId="{AA521939-6D34-4496-8F57-0953B944AEC0}" destId="{C958F29C-6938-43FF-8A99-0ADE24F406BD}" srcOrd="0" destOrd="0" presId="urn:microsoft.com/office/officeart/2005/8/layout/hierarchy6"/>
    <dgm:cxn modelId="{3DE8A550-CDAC-42A0-8E96-35E46D11C13A}" type="presOf" srcId="{01B3E291-2824-4EDB-B235-89855BC2B015}" destId="{EC505E78-2CF8-4BD4-8C2D-52A8ED7857F0}" srcOrd="0" destOrd="0" presId="urn:microsoft.com/office/officeart/2005/8/layout/hierarchy6"/>
    <dgm:cxn modelId="{6A409871-EE1C-4A24-90F4-751BBF2F6889}" type="presOf" srcId="{E54D4997-CEBA-4DA8-99B3-D9BB807DF3E7}" destId="{36FCB0AD-5EE2-44D8-9318-B84F06AEB6CF}" srcOrd="0" destOrd="0" presId="urn:microsoft.com/office/officeart/2005/8/layout/hierarchy6"/>
    <dgm:cxn modelId="{38F75A58-521F-4346-8609-1E0ED1627A83}" srcId="{A08DA20A-9E48-4EA6-8D64-8E282B0460E8}" destId="{C78C28C6-A85B-4F78-AF38-01A3CFF30454}" srcOrd="0" destOrd="0" parTransId="{01B3E291-2824-4EDB-B235-89855BC2B015}" sibTransId="{D78AA596-6169-461C-AF3E-5E83BAB79A85}"/>
    <dgm:cxn modelId="{24B4B578-2549-4AF8-BD5C-3E3F5DDF5A72}" srcId="{AA521939-6D34-4496-8F57-0953B944AEC0}" destId="{CFA485A9-CF9C-4A91-A86D-8BA6FB95E212}" srcOrd="2" destOrd="0" parTransId="{5BE8307D-965E-4D45-BC10-0E03E0EF3CC6}" sibTransId="{E0CBAAC8-63DA-409D-9AB0-6037B3350A52}"/>
    <dgm:cxn modelId="{2744BB85-2E21-4738-A112-7161689828DE}" type="presOf" srcId="{C10486EA-FCB7-477A-BE55-11D0E08D1F28}" destId="{93A8F186-FE92-4F62-80EE-E2FCA9FDE8BF}" srcOrd="0" destOrd="0" presId="urn:microsoft.com/office/officeart/2005/8/layout/hierarchy6"/>
    <dgm:cxn modelId="{2FC44A8A-4D52-4FA6-8968-EF4A84AF5D05}" srcId="{A08DA20A-9E48-4EA6-8D64-8E282B0460E8}" destId="{C10486EA-FCB7-477A-BE55-11D0E08D1F28}" srcOrd="1" destOrd="0" parTransId="{36B468FD-BD6F-4F35-BE1E-FDF88E40EB3D}" sibTransId="{C55074D0-A2EA-47AC-A926-0CC3B5753C9A}"/>
    <dgm:cxn modelId="{A659688B-0966-4A54-826E-0B251D3487D5}" type="presOf" srcId="{14FDD2A0-2E22-4EAD-8C66-307FF9FE3BC1}" destId="{2C65F914-E9A0-4499-AA7F-0520E6768B36}" srcOrd="0" destOrd="0" presId="urn:microsoft.com/office/officeart/2005/8/layout/hierarchy6"/>
    <dgm:cxn modelId="{100FEC91-328E-464C-90E0-A5A27D299212}" srcId="{CFA485A9-CF9C-4A91-A86D-8BA6FB95E212}" destId="{DAAF68D8-F463-4BA0-97EE-1E0658BEEF07}" srcOrd="0" destOrd="0" parTransId="{14FDD2A0-2E22-4EAD-8C66-307FF9FE3BC1}" sibTransId="{150FCC3E-4668-4DEA-82B5-F7E7C238D613}"/>
    <dgm:cxn modelId="{35A43593-E216-492F-A231-1C70C7B3BFA1}" srcId="{AA521939-6D34-4496-8F57-0953B944AEC0}" destId="{E54D4997-CEBA-4DA8-99B3-D9BB807DF3E7}" srcOrd="1" destOrd="0" parTransId="{C1BB6E52-96C1-40B1-A7E6-4552CCEF239D}" sibTransId="{47ED62D8-591B-4399-B227-D4A5C5992ECA}"/>
    <dgm:cxn modelId="{55EACE93-10F1-48F5-AE08-81EA1C8B9F41}" type="presOf" srcId="{340318F9-1A9C-4AE6-8C13-93C79642A7BC}" destId="{9CC6D616-F480-4DAC-9D37-9EC3B86DAEDF}" srcOrd="0" destOrd="0" presId="urn:microsoft.com/office/officeart/2005/8/layout/hierarchy6"/>
    <dgm:cxn modelId="{35828B94-3552-48AF-92CF-6C353FDC42D6}" type="presOf" srcId="{78DA3A98-61D3-42CC-B4F8-DAC97D664B05}" destId="{AA1BCDDD-8383-49F9-A93E-1E7DA4B57A6B}" srcOrd="0" destOrd="0" presId="urn:microsoft.com/office/officeart/2005/8/layout/hierarchy6"/>
    <dgm:cxn modelId="{39EC9996-883A-4257-A660-E7A21218F6A8}" srcId="{DAAF68D8-F463-4BA0-97EE-1E0658BEEF07}" destId="{B54A4125-5DDF-4E3C-BEE9-F7F3D773D228}" srcOrd="0" destOrd="0" parTransId="{1B742228-FE47-454B-975E-639B407E3D02}" sibTransId="{16BF36D6-BE83-453E-82E4-0B327AD86440}"/>
    <dgm:cxn modelId="{CA2A3CAA-B2F7-485A-B885-A803DC896AFB}" type="presOf" srcId="{20F1FD0B-25B4-4A05-84A2-A892401A4DE7}" destId="{FFEB0F10-3F8D-4E06-AC7C-4434EE9EDB8F}" srcOrd="0" destOrd="0" presId="urn:microsoft.com/office/officeart/2005/8/layout/hierarchy6"/>
    <dgm:cxn modelId="{300E7EAA-65C8-4ABB-B710-FBE70AAEA3E0}" srcId="{E54D4997-CEBA-4DA8-99B3-D9BB807DF3E7}" destId="{FD14E85E-4BFA-42F5-8915-EFB0B4BE5DED}" srcOrd="0" destOrd="0" parTransId="{AC82E52F-3355-4EFC-A04E-B1C52F74DA94}" sibTransId="{0EED3CAD-CF78-4F37-BD3C-11036BFBEADC}"/>
    <dgm:cxn modelId="{EB9AB5C0-29E7-484E-B019-0882238A06A3}" srcId="{82B077B7-CCA2-4D46-94F8-8689B4DA13B6}" destId="{AA521939-6D34-4496-8F57-0953B944AEC0}" srcOrd="0" destOrd="0" parTransId="{378BEC0E-AB5F-4994-A1AD-EC2B6C492E14}" sibTransId="{58DAEB8A-3DA8-441E-A2C5-FD690BD87B21}"/>
    <dgm:cxn modelId="{FD7DB4C5-B7BD-4228-AFE2-4883E85E8B70}" type="presOf" srcId="{CFA485A9-CF9C-4A91-A86D-8BA6FB95E212}" destId="{E7C1E8A6-D98B-4BDA-AC82-F2792D169796}" srcOrd="0" destOrd="0" presId="urn:microsoft.com/office/officeart/2005/8/layout/hierarchy6"/>
    <dgm:cxn modelId="{61D516CC-F98D-4E76-95F5-172C3E01A6D9}" srcId="{E54D4997-CEBA-4DA8-99B3-D9BB807DF3E7}" destId="{8B103AE9-908A-455D-9142-EA8697139897}" srcOrd="1" destOrd="0" parTransId="{4D03ACA2-0D5C-47E3-A357-2B5896C77F0E}" sibTransId="{5DBC223B-3A38-48E2-B161-7E3755FFE40B}"/>
    <dgm:cxn modelId="{7D4EB4CF-D8DE-444C-AE6F-496FAD996592}" type="presOf" srcId="{5BE8307D-965E-4D45-BC10-0E03E0EF3CC6}" destId="{1843C3C5-05F7-45B3-AFC3-0B1A6E043D8D}" srcOrd="0" destOrd="0" presId="urn:microsoft.com/office/officeart/2005/8/layout/hierarchy6"/>
    <dgm:cxn modelId="{315C89D6-AA51-494E-AE88-C77F0DF9DC82}" type="presOf" srcId="{AC82E52F-3355-4EFC-A04E-B1C52F74DA94}" destId="{CCA09379-FBF0-433B-9EA8-455C3FBD415B}" srcOrd="0" destOrd="0" presId="urn:microsoft.com/office/officeart/2005/8/layout/hierarchy6"/>
    <dgm:cxn modelId="{6762A1DA-0BC1-4304-A2B1-F4818E48C71F}" type="presOf" srcId="{DAAF68D8-F463-4BA0-97EE-1E0658BEEF07}" destId="{C49F3912-D0D9-4D4C-B4CC-08EC040A437B}" srcOrd="0" destOrd="0" presId="urn:microsoft.com/office/officeart/2005/8/layout/hierarchy6"/>
    <dgm:cxn modelId="{30102CDB-FEC3-4B32-B7EA-34CCBB8F32A6}" type="presOf" srcId="{A09F4108-FEC9-4E40-AB09-2D99520E15B1}" destId="{4A5417E8-D4B7-4F38-9223-EE3748AB4241}" srcOrd="0" destOrd="0" presId="urn:microsoft.com/office/officeart/2005/8/layout/hierarchy6"/>
    <dgm:cxn modelId="{FCE6EEE2-70C3-4619-A751-B9FAE1C8C938}" type="presOf" srcId="{F5A63D6E-E600-4351-BC37-77F79EFC38AC}" destId="{6A21EFC2-E2EC-48A5-B9F6-42D0975D3EE5}" srcOrd="0" destOrd="0" presId="urn:microsoft.com/office/officeart/2005/8/layout/hierarchy6"/>
    <dgm:cxn modelId="{BDFD07EA-1CF8-4322-8A46-3EEB70EE21E6}" type="presOf" srcId="{C1BB6E52-96C1-40B1-A7E6-4552CCEF239D}" destId="{0584A143-F46C-425A-AD2A-7D1C3FF69A9D}" srcOrd="0" destOrd="0" presId="urn:microsoft.com/office/officeart/2005/8/layout/hierarchy6"/>
    <dgm:cxn modelId="{D1B994EC-EA0F-466A-8A88-0CB6B463E92D}" type="presOf" srcId="{C78C28C6-A85B-4F78-AF38-01A3CFF30454}" destId="{64AE1096-BB46-4BFF-9C8D-5FAF09B4875C}" srcOrd="0" destOrd="0" presId="urn:microsoft.com/office/officeart/2005/8/layout/hierarchy6"/>
    <dgm:cxn modelId="{951F8DF5-F344-4000-87AA-C6077D08B0D2}" srcId="{FD14E85E-4BFA-42F5-8915-EFB0B4BE5DED}" destId="{A09F4108-FEC9-4E40-AB09-2D99520E15B1}" srcOrd="1" destOrd="0" parTransId="{E90B3F2B-52C7-4689-9DBF-D94AA907EA39}" sibTransId="{57EE6138-BF3E-4B84-88AD-62592E0F0DB8}"/>
    <dgm:cxn modelId="{D7A2C8FB-E397-4333-9B79-FDDF41548391}" type="presOf" srcId="{2B2B46B0-843C-4D55-B94B-537271C8D572}" destId="{6E369809-5D68-44C3-B8FE-E2EA976EFF57}" srcOrd="0" destOrd="0" presId="urn:microsoft.com/office/officeart/2005/8/layout/hierarchy6"/>
    <dgm:cxn modelId="{1CE2BF78-E517-4070-99EB-DA71B728DE13}" type="presParOf" srcId="{D6D38B15-90F0-4666-A2F0-632B9F06F1DB}" destId="{DF9D69DE-D601-4A0D-970B-81883294D408}" srcOrd="0" destOrd="0" presId="urn:microsoft.com/office/officeart/2005/8/layout/hierarchy6"/>
    <dgm:cxn modelId="{1489952C-B643-4849-9C48-87563381EC57}" type="presParOf" srcId="{DF9D69DE-D601-4A0D-970B-81883294D408}" destId="{AE6FCFBE-1D8E-4DEA-BC7F-51BA100D6816}" srcOrd="0" destOrd="0" presId="urn:microsoft.com/office/officeart/2005/8/layout/hierarchy6"/>
    <dgm:cxn modelId="{2F340B48-7EDF-40A1-B5D5-4385A483A044}" type="presParOf" srcId="{AE6FCFBE-1D8E-4DEA-BC7F-51BA100D6816}" destId="{0446ACFC-D1AE-4F12-AB9F-2A4953C86F1E}" srcOrd="0" destOrd="0" presId="urn:microsoft.com/office/officeart/2005/8/layout/hierarchy6"/>
    <dgm:cxn modelId="{56C22F8F-E2C9-4DAE-9753-4CE4F1C733AE}" type="presParOf" srcId="{0446ACFC-D1AE-4F12-AB9F-2A4953C86F1E}" destId="{C958F29C-6938-43FF-8A99-0ADE24F406BD}" srcOrd="0" destOrd="0" presId="urn:microsoft.com/office/officeart/2005/8/layout/hierarchy6"/>
    <dgm:cxn modelId="{9435401F-8855-4A5B-8FC8-E4A01DDD0D32}" type="presParOf" srcId="{0446ACFC-D1AE-4F12-AB9F-2A4953C86F1E}" destId="{01BB27CC-F96F-4505-B5B4-E8EB3B04E409}" srcOrd="1" destOrd="0" presId="urn:microsoft.com/office/officeart/2005/8/layout/hierarchy6"/>
    <dgm:cxn modelId="{EE1245F0-E99A-44F6-9E8B-7265ED851261}" type="presParOf" srcId="{01BB27CC-F96F-4505-B5B4-E8EB3B04E409}" destId="{9CC6D616-F480-4DAC-9D37-9EC3B86DAEDF}" srcOrd="0" destOrd="0" presId="urn:microsoft.com/office/officeart/2005/8/layout/hierarchy6"/>
    <dgm:cxn modelId="{D63AC445-6881-488B-9A14-A096C3044985}" type="presParOf" srcId="{01BB27CC-F96F-4505-B5B4-E8EB3B04E409}" destId="{9A4D8D19-42F5-4703-8263-13E8ADA04325}" srcOrd="1" destOrd="0" presId="urn:microsoft.com/office/officeart/2005/8/layout/hierarchy6"/>
    <dgm:cxn modelId="{410A2E37-ECC8-4B20-8390-AD3F4A6AEA70}" type="presParOf" srcId="{9A4D8D19-42F5-4703-8263-13E8ADA04325}" destId="{27564B69-DA74-4C4E-8557-2925B69D0D1B}" srcOrd="0" destOrd="0" presId="urn:microsoft.com/office/officeart/2005/8/layout/hierarchy6"/>
    <dgm:cxn modelId="{B35526CA-AB8B-45CD-8F7A-A2078DF37F1A}" type="presParOf" srcId="{9A4D8D19-42F5-4703-8263-13E8ADA04325}" destId="{CEA50FE3-9A4E-48C9-9883-899435DE60A7}" srcOrd="1" destOrd="0" presId="urn:microsoft.com/office/officeart/2005/8/layout/hierarchy6"/>
    <dgm:cxn modelId="{2AF40B61-FC7C-4474-AA01-576AE17F6961}" type="presParOf" srcId="{CEA50FE3-9A4E-48C9-9883-899435DE60A7}" destId="{EC505E78-2CF8-4BD4-8C2D-52A8ED7857F0}" srcOrd="0" destOrd="0" presId="urn:microsoft.com/office/officeart/2005/8/layout/hierarchy6"/>
    <dgm:cxn modelId="{7EB62B56-9035-48A2-87BF-660A4FF815B6}" type="presParOf" srcId="{CEA50FE3-9A4E-48C9-9883-899435DE60A7}" destId="{B7C270C3-1D9A-439D-8D7B-DCB451177875}" srcOrd="1" destOrd="0" presId="urn:microsoft.com/office/officeart/2005/8/layout/hierarchy6"/>
    <dgm:cxn modelId="{1146B199-B52C-481B-913F-D184B9DF8566}" type="presParOf" srcId="{B7C270C3-1D9A-439D-8D7B-DCB451177875}" destId="{64AE1096-BB46-4BFF-9C8D-5FAF09B4875C}" srcOrd="0" destOrd="0" presId="urn:microsoft.com/office/officeart/2005/8/layout/hierarchy6"/>
    <dgm:cxn modelId="{1882DA45-9350-4125-8B31-C256489D466C}" type="presParOf" srcId="{B7C270C3-1D9A-439D-8D7B-DCB451177875}" destId="{7B80F8FD-70A0-4993-900E-F6E9BD48A865}" srcOrd="1" destOrd="0" presId="urn:microsoft.com/office/officeart/2005/8/layout/hierarchy6"/>
    <dgm:cxn modelId="{F6C25F1F-1DFF-478B-9193-F88205C53BC4}" type="presParOf" srcId="{7B80F8FD-70A0-4993-900E-F6E9BD48A865}" destId="{AA1BCDDD-8383-49F9-A93E-1E7DA4B57A6B}" srcOrd="0" destOrd="0" presId="urn:microsoft.com/office/officeart/2005/8/layout/hierarchy6"/>
    <dgm:cxn modelId="{1684C255-44ED-4C4A-BD70-581FB9C2E07C}" type="presParOf" srcId="{7B80F8FD-70A0-4993-900E-F6E9BD48A865}" destId="{67A2EC54-46D6-4878-BAFD-E01E7C4130CD}" srcOrd="1" destOrd="0" presId="urn:microsoft.com/office/officeart/2005/8/layout/hierarchy6"/>
    <dgm:cxn modelId="{086D859B-BD99-4736-98FF-D5855AC01C4F}" type="presParOf" srcId="{67A2EC54-46D6-4878-BAFD-E01E7C4130CD}" destId="{6DF3A0D0-1B24-4CB3-BB02-102E9ECEC515}" srcOrd="0" destOrd="0" presId="urn:microsoft.com/office/officeart/2005/8/layout/hierarchy6"/>
    <dgm:cxn modelId="{7C08B96D-CBE8-4321-8717-E533166433C9}" type="presParOf" srcId="{67A2EC54-46D6-4878-BAFD-E01E7C4130CD}" destId="{BA3E3EB4-6303-4122-8FED-567DBF40DD87}" srcOrd="1" destOrd="0" presId="urn:microsoft.com/office/officeart/2005/8/layout/hierarchy6"/>
    <dgm:cxn modelId="{F91BBAF7-BE79-4048-B661-5491468A0461}" type="presParOf" srcId="{CEA50FE3-9A4E-48C9-9883-899435DE60A7}" destId="{BF70E41A-8BB8-43BD-82E4-B514999C2730}" srcOrd="2" destOrd="0" presId="urn:microsoft.com/office/officeart/2005/8/layout/hierarchy6"/>
    <dgm:cxn modelId="{58FA34F0-5279-4248-8575-1158FE1A3599}" type="presParOf" srcId="{CEA50FE3-9A4E-48C9-9883-899435DE60A7}" destId="{BE815FBA-7A39-427B-8FF7-18E83C47BD27}" srcOrd="3" destOrd="0" presId="urn:microsoft.com/office/officeart/2005/8/layout/hierarchy6"/>
    <dgm:cxn modelId="{CC41BFE5-B82A-4E5F-84C9-0C95BA5B7CC1}" type="presParOf" srcId="{BE815FBA-7A39-427B-8FF7-18E83C47BD27}" destId="{93A8F186-FE92-4F62-80EE-E2FCA9FDE8BF}" srcOrd="0" destOrd="0" presId="urn:microsoft.com/office/officeart/2005/8/layout/hierarchy6"/>
    <dgm:cxn modelId="{F506ACF8-A124-4501-BFBF-80A284FE3150}" type="presParOf" srcId="{BE815FBA-7A39-427B-8FF7-18E83C47BD27}" destId="{7B322F69-FCFA-41F9-A98D-432211180E9A}" srcOrd="1" destOrd="0" presId="urn:microsoft.com/office/officeart/2005/8/layout/hierarchy6"/>
    <dgm:cxn modelId="{2B20785C-1123-4FC9-B48E-D13426328EA1}" type="presParOf" srcId="{01BB27CC-F96F-4505-B5B4-E8EB3B04E409}" destId="{0584A143-F46C-425A-AD2A-7D1C3FF69A9D}" srcOrd="2" destOrd="0" presId="urn:microsoft.com/office/officeart/2005/8/layout/hierarchy6"/>
    <dgm:cxn modelId="{1626C160-6164-4194-AA51-0A599D25E133}" type="presParOf" srcId="{01BB27CC-F96F-4505-B5B4-E8EB3B04E409}" destId="{5D1F63EF-3DB5-4E4F-8EEA-B363FB2F18FA}" srcOrd="3" destOrd="0" presId="urn:microsoft.com/office/officeart/2005/8/layout/hierarchy6"/>
    <dgm:cxn modelId="{0EED98CE-D6C7-40F5-93E1-92C7A9D92FAB}" type="presParOf" srcId="{5D1F63EF-3DB5-4E4F-8EEA-B363FB2F18FA}" destId="{36FCB0AD-5EE2-44D8-9318-B84F06AEB6CF}" srcOrd="0" destOrd="0" presId="urn:microsoft.com/office/officeart/2005/8/layout/hierarchy6"/>
    <dgm:cxn modelId="{A8F95ED6-552B-4602-94EE-07BDB9B515C4}" type="presParOf" srcId="{5D1F63EF-3DB5-4E4F-8EEA-B363FB2F18FA}" destId="{AF731FA1-4BFE-4C28-916A-9916DD7DF644}" srcOrd="1" destOrd="0" presId="urn:microsoft.com/office/officeart/2005/8/layout/hierarchy6"/>
    <dgm:cxn modelId="{D4BBE5D9-BA32-4357-8F58-2B18CA25DF92}" type="presParOf" srcId="{AF731FA1-4BFE-4C28-916A-9916DD7DF644}" destId="{CCA09379-FBF0-433B-9EA8-455C3FBD415B}" srcOrd="0" destOrd="0" presId="urn:microsoft.com/office/officeart/2005/8/layout/hierarchy6"/>
    <dgm:cxn modelId="{04642E0A-5925-4344-A170-1917380F4605}" type="presParOf" srcId="{AF731FA1-4BFE-4C28-916A-9916DD7DF644}" destId="{F512A912-2D63-42E6-927C-6A0E880CD9DF}" srcOrd="1" destOrd="0" presId="urn:microsoft.com/office/officeart/2005/8/layout/hierarchy6"/>
    <dgm:cxn modelId="{A1AB6325-1F0E-4894-9CA6-7EFBC1609B26}" type="presParOf" srcId="{F512A912-2D63-42E6-927C-6A0E880CD9DF}" destId="{A35C7719-0B0C-462C-9579-1E468636D229}" srcOrd="0" destOrd="0" presId="urn:microsoft.com/office/officeart/2005/8/layout/hierarchy6"/>
    <dgm:cxn modelId="{A000A4DB-74DA-474B-A629-43C8E36F7D98}" type="presParOf" srcId="{F512A912-2D63-42E6-927C-6A0E880CD9DF}" destId="{3A6842C7-55D1-4132-A26C-C615D906D4B7}" srcOrd="1" destOrd="0" presId="urn:microsoft.com/office/officeart/2005/8/layout/hierarchy6"/>
    <dgm:cxn modelId="{D986E7BA-0347-4261-8149-83A780CEF812}" type="presParOf" srcId="{3A6842C7-55D1-4132-A26C-C615D906D4B7}" destId="{6E369809-5D68-44C3-B8FE-E2EA976EFF57}" srcOrd="0" destOrd="0" presId="urn:microsoft.com/office/officeart/2005/8/layout/hierarchy6"/>
    <dgm:cxn modelId="{AD2D2069-C8F6-4125-970B-7D9D3E1065FD}" type="presParOf" srcId="{3A6842C7-55D1-4132-A26C-C615D906D4B7}" destId="{FE2F386C-37FC-4F0B-BCE3-BB7A7B140AE5}" srcOrd="1" destOrd="0" presId="urn:microsoft.com/office/officeart/2005/8/layout/hierarchy6"/>
    <dgm:cxn modelId="{EFB247C2-30C3-4A1B-B09D-6A755BB30590}" type="presParOf" srcId="{FE2F386C-37FC-4F0B-BCE3-BB7A7B140AE5}" destId="{326EAE0E-0EA2-4998-9B52-55F555D1DAA7}" srcOrd="0" destOrd="0" presId="urn:microsoft.com/office/officeart/2005/8/layout/hierarchy6"/>
    <dgm:cxn modelId="{5EB66EB1-8178-4968-B730-13F51BAC4A10}" type="presParOf" srcId="{FE2F386C-37FC-4F0B-BCE3-BB7A7B140AE5}" destId="{618CAE2E-5D54-4DDC-BB94-19BE12F38A1B}" srcOrd="1" destOrd="0" presId="urn:microsoft.com/office/officeart/2005/8/layout/hierarchy6"/>
    <dgm:cxn modelId="{44AB216B-50F7-423F-96FC-EDAEB7F75DA7}" type="presParOf" srcId="{3A6842C7-55D1-4132-A26C-C615D906D4B7}" destId="{906A8F63-45EC-4576-B563-771F7633DCD7}" srcOrd="2" destOrd="0" presId="urn:microsoft.com/office/officeart/2005/8/layout/hierarchy6"/>
    <dgm:cxn modelId="{F7DFD5A6-8726-42F8-A2C8-39D208627703}" type="presParOf" srcId="{3A6842C7-55D1-4132-A26C-C615D906D4B7}" destId="{F4AB84B9-DD09-4659-95AE-95F9E48E2C21}" srcOrd="3" destOrd="0" presId="urn:microsoft.com/office/officeart/2005/8/layout/hierarchy6"/>
    <dgm:cxn modelId="{3541AEDC-8C07-468B-A25E-7F5B760FA535}" type="presParOf" srcId="{F4AB84B9-DD09-4659-95AE-95F9E48E2C21}" destId="{4A5417E8-D4B7-4F38-9223-EE3748AB4241}" srcOrd="0" destOrd="0" presId="urn:microsoft.com/office/officeart/2005/8/layout/hierarchy6"/>
    <dgm:cxn modelId="{BF13FD32-F81A-4997-802A-62B66452B442}" type="presParOf" srcId="{F4AB84B9-DD09-4659-95AE-95F9E48E2C21}" destId="{661F6EAE-23C0-4C5F-BA7D-4DDE697C9598}" srcOrd="1" destOrd="0" presId="urn:microsoft.com/office/officeart/2005/8/layout/hierarchy6"/>
    <dgm:cxn modelId="{40E19EA4-C71F-4B71-984C-7011B7FEEF67}" type="presParOf" srcId="{AF731FA1-4BFE-4C28-916A-9916DD7DF644}" destId="{8D0E03BE-AB47-48BD-A356-E40BACB2381D}" srcOrd="2" destOrd="0" presId="urn:microsoft.com/office/officeart/2005/8/layout/hierarchy6"/>
    <dgm:cxn modelId="{CAE0C09D-D002-4F3F-A066-953679928816}" type="presParOf" srcId="{AF731FA1-4BFE-4C28-916A-9916DD7DF644}" destId="{69442DC6-3DB8-4B33-B44A-0FB75C45B6A1}" srcOrd="3" destOrd="0" presId="urn:microsoft.com/office/officeart/2005/8/layout/hierarchy6"/>
    <dgm:cxn modelId="{95948A9C-558B-400B-8C74-FA925381BD21}" type="presParOf" srcId="{69442DC6-3DB8-4B33-B44A-0FB75C45B6A1}" destId="{50D5441C-8C82-4B14-A7AA-3ABAE77E86AC}" srcOrd="0" destOrd="0" presId="urn:microsoft.com/office/officeart/2005/8/layout/hierarchy6"/>
    <dgm:cxn modelId="{886180BD-4152-478E-BC29-CA28B06E4ACA}" type="presParOf" srcId="{69442DC6-3DB8-4B33-B44A-0FB75C45B6A1}" destId="{1FE50244-327A-4970-B242-9CCE4C1A64D1}" srcOrd="1" destOrd="0" presId="urn:microsoft.com/office/officeart/2005/8/layout/hierarchy6"/>
    <dgm:cxn modelId="{3B77767D-8309-4D7F-92D7-6F1F400E58BC}" type="presParOf" srcId="{01BB27CC-F96F-4505-B5B4-E8EB3B04E409}" destId="{1843C3C5-05F7-45B3-AFC3-0B1A6E043D8D}" srcOrd="4" destOrd="0" presId="urn:microsoft.com/office/officeart/2005/8/layout/hierarchy6"/>
    <dgm:cxn modelId="{F4480A66-4FFC-4C86-BBCC-852288208404}" type="presParOf" srcId="{01BB27CC-F96F-4505-B5B4-E8EB3B04E409}" destId="{8A8752CB-03FA-4EA9-9840-8CAB5DBEEBDD}" srcOrd="5" destOrd="0" presId="urn:microsoft.com/office/officeart/2005/8/layout/hierarchy6"/>
    <dgm:cxn modelId="{C5ABF81E-E9FD-45A7-9CC9-64A7407FC571}" type="presParOf" srcId="{8A8752CB-03FA-4EA9-9840-8CAB5DBEEBDD}" destId="{E7C1E8A6-D98B-4BDA-AC82-F2792D169796}" srcOrd="0" destOrd="0" presId="urn:microsoft.com/office/officeart/2005/8/layout/hierarchy6"/>
    <dgm:cxn modelId="{13B5C11B-4940-4D3F-9833-873A66BE2D38}" type="presParOf" srcId="{8A8752CB-03FA-4EA9-9840-8CAB5DBEEBDD}" destId="{9E1CDA3F-93D2-4558-9677-DF09BC4A834B}" srcOrd="1" destOrd="0" presId="urn:microsoft.com/office/officeart/2005/8/layout/hierarchy6"/>
    <dgm:cxn modelId="{B30B51C0-D3CC-44EF-9F86-EA6EB743C9A8}" type="presParOf" srcId="{9E1CDA3F-93D2-4558-9677-DF09BC4A834B}" destId="{2C65F914-E9A0-4499-AA7F-0520E6768B36}" srcOrd="0" destOrd="0" presId="urn:microsoft.com/office/officeart/2005/8/layout/hierarchy6"/>
    <dgm:cxn modelId="{F0F68807-9583-484C-9AE4-537D859B7F34}" type="presParOf" srcId="{9E1CDA3F-93D2-4558-9677-DF09BC4A834B}" destId="{01EA8A7A-64BE-40AE-9441-093D5C7373EB}" srcOrd="1" destOrd="0" presId="urn:microsoft.com/office/officeart/2005/8/layout/hierarchy6"/>
    <dgm:cxn modelId="{08360B44-34C3-428C-AF28-35945CAD64A1}" type="presParOf" srcId="{01EA8A7A-64BE-40AE-9441-093D5C7373EB}" destId="{C49F3912-D0D9-4D4C-B4CC-08EC040A437B}" srcOrd="0" destOrd="0" presId="urn:microsoft.com/office/officeart/2005/8/layout/hierarchy6"/>
    <dgm:cxn modelId="{188F122D-247C-4FF3-9F15-9D6B5F62A0F1}" type="presParOf" srcId="{01EA8A7A-64BE-40AE-9441-093D5C7373EB}" destId="{FCC31484-DE84-499B-A377-8ECED48B60D5}" srcOrd="1" destOrd="0" presId="urn:microsoft.com/office/officeart/2005/8/layout/hierarchy6"/>
    <dgm:cxn modelId="{52E7AAA2-60CC-479F-9699-0AD34AA9C63A}" type="presParOf" srcId="{FCC31484-DE84-499B-A377-8ECED48B60D5}" destId="{A9BCAFD7-7C83-452F-8835-7781D40B9053}" srcOrd="0" destOrd="0" presId="urn:microsoft.com/office/officeart/2005/8/layout/hierarchy6"/>
    <dgm:cxn modelId="{F8C79D2B-30A6-432B-9CF2-0D9A8C8D60D8}" type="presParOf" srcId="{FCC31484-DE84-499B-A377-8ECED48B60D5}" destId="{A1B29273-DEAF-49FC-93B0-26AFB69F89D1}" srcOrd="1" destOrd="0" presId="urn:microsoft.com/office/officeart/2005/8/layout/hierarchy6"/>
    <dgm:cxn modelId="{F5A288CE-B114-4892-933C-F4EDAE9FA4BD}" type="presParOf" srcId="{A1B29273-DEAF-49FC-93B0-26AFB69F89D1}" destId="{D5BF5B1C-8C23-47C9-9C8D-34760D290C7B}" srcOrd="0" destOrd="0" presId="urn:microsoft.com/office/officeart/2005/8/layout/hierarchy6"/>
    <dgm:cxn modelId="{C65C02F8-0F87-4228-9A00-77C69D958C8E}" type="presParOf" srcId="{A1B29273-DEAF-49FC-93B0-26AFB69F89D1}" destId="{57A71C0F-74CA-4615-AA6F-753FE94CBDB8}" srcOrd="1" destOrd="0" presId="urn:microsoft.com/office/officeart/2005/8/layout/hierarchy6"/>
    <dgm:cxn modelId="{A1B7DCDF-6829-4274-BC43-280C4ACD4092}" type="presParOf" srcId="{01BB27CC-F96F-4505-B5B4-E8EB3B04E409}" destId="{FFEB0F10-3F8D-4E06-AC7C-4434EE9EDB8F}" srcOrd="6" destOrd="0" presId="urn:microsoft.com/office/officeart/2005/8/layout/hierarchy6"/>
    <dgm:cxn modelId="{7DFEA7EE-6737-4204-8D42-28F05CDD6140}" type="presParOf" srcId="{01BB27CC-F96F-4505-B5B4-E8EB3B04E409}" destId="{2EE344E8-612F-4963-9043-BF041ACD7F2F}" srcOrd="7" destOrd="0" presId="urn:microsoft.com/office/officeart/2005/8/layout/hierarchy6"/>
    <dgm:cxn modelId="{DC2BC17C-CBEF-4F8B-BA01-EDB976665258}" type="presParOf" srcId="{2EE344E8-612F-4963-9043-BF041ACD7F2F}" destId="{6A21EFC2-E2EC-48A5-B9F6-42D0975D3EE5}" srcOrd="0" destOrd="0" presId="urn:microsoft.com/office/officeart/2005/8/layout/hierarchy6"/>
    <dgm:cxn modelId="{AFB8325B-4D34-48AC-A294-F7723300C503}" type="presParOf" srcId="{2EE344E8-612F-4963-9043-BF041ACD7F2F}" destId="{EBB6810C-53A2-4B00-B9DF-C50E5FEC0424}" srcOrd="1" destOrd="0" presId="urn:microsoft.com/office/officeart/2005/8/layout/hierarchy6"/>
    <dgm:cxn modelId="{ABEE6180-655B-49CE-A07E-596E554C5A74}" type="presParOf" srcId="{D6D38B15-90F0-4666-A2F0-632B9F06F1DB}" destId="{F594A057-DDB8-41F9-81BC-A54FA0FED06A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fr-FR" noProof="0" dirty="0"/>
            <a:t>1plan d’actions contient n actions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fr-FR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fr-FR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fr-FR" noProof="0" dirty="0"/>
            <a:t>1 action contient n indicateurs</a:t>
          </a: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fr-FR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fr-FR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fr-FR" noProof="0" dirty="0"/>
            <a:t>1 action contient n déploiements</a:t>
          </a: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fr-FR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fr-FR" noProof="0" dirty="0"/>
        </a:p>
      </dgm:t>
    </dgm:pt>
    <dgm:pt modelId="{AE4AE7A4-B440-48FE-BFE4-D11F8AD260E8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fr-FR" noProof="0" dirty="0"/>
            <a:t>1 déploiement contient de 1à n indicateurs</a:t>
          </a:r>
        </a:p>
      </dgm:t>
    </dgm:pt>
    <dgm:pt modelId="{03D27F7A-380D-4F91-8319-68E17E8E3C88}" type="parTrans" cxnId="{3D9E2E5E-0E63-4313-B18F-D1E9DCDCD2F1}">
      <dgm:prSet/>
      <dgm:spPr/>
      <dgm:t>
        <a:bodyPr/>
        <a:lstStyle/>
        <a:p>
          <a:endParaRPr lang="fr-FR"/>
        </a:p>
      </dgm:t>
    </dgm:pt>
    <dgm:pt modelId="{D4E9A4D8-6BB5-4B7C-9B7A-E6A371AB7B56}" type="sibTrans" cxnId="{3D9E2E5E-0E63-4313-B18F-D1E9DCDCD2F1}">
      <dgm:prSet/>
      <dgm:spPr/>
      <dgm:t>
        <a:bodyPr/>
        <a:lstStyle/>
        <a:p>
          <a:endParaRPr lang="fr-FR"/>
        </a:p>
      </dgm:t>
    </dgm:pt>
    <dgm:pt modelId="{80B847C3-ECF3-402F-88D4-746D093ECBB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fr-FR" noProof="0" dirty="0"/>
            <a:t>1 déploiement concerne 1 organisme</a:t>
          </a:r>
        </a:p>
      </dgm:t>
    </dgm:pt>
    <dgm:pt modelId="{0F8538A6-31C1-4D72-9A72-D94230EA37A8}" type="parTrans" cxnId="{82131558-EE67-4C22-BA09-5D791CD50147}">
      <dgm:prSet/>
      <dgm:spPr/>
      <dgm:t>
        <a:bodyPr/>
        <a:lstStyle/>
        <a:p>
          <a:endParaRPr lang="fr-FR"/>
        </a:p>
      </dgm:t>
    </dgm:pt>
    <dgm:pt modelId="{2C889093-D358-4CB3-8093-E4E93D7CA0C7}" type="sibTrans" cxnId="{82131558-EE67-4C22-BA09-5D791CD50147}">
      <dgm:prSet/>
      <dgm:spPr/>
      <dgm:t>
        <a:bodyPr/>
        <a:lstStyle/>
        <a:p>
          <a:endParaRPr lang="fr-FR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5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5"/>
      <dgm:spPr/>
    </dgm:pt>
    <dgm:pt modelId="{429CABD1-4116-474B-81BF-735E2CA9DD00}" type="pres">
      <dgm:prSet presAssocID="{7E5AA53B-3EEE-4DE4-BB81-9044890C2946}" presName="dstNode" presStyleLbl="node1" presStyleIdx="0" presStyleCnt="5"/>
      <dgm:spPr/>
    </dgm:pt>
    <dgm:pt modelId="{58319267-C71E-43C9-94E1-827D0616C7A7}" type="pres">
      <dgm:prSet presAssocID="{6750AC01-D39D-4F3A-9DC8-2A211EE986A2}" presName="text_1" presStyleLbl="node1" presStyleIdx="0" presStyleCnt="5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5"/>
      <dgm:spPr/>
    </dgm:pt>
    <dgm:pt modelId="{95DE6538-27BD-44AF-A1A8-CA8F6B10FDD2}" type="pres">
      <dgm:prSet presAssocID="{0BEF68B8-1228-47BB-83B5-7B9CD1E3F84E}" presName="text_2" presStyleLbl="node1" presStyleIdx="1" presStyleCnt="5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5"/>
      <dgm:spPr/>
    </dgm:pt>
    <dgm:pt modelId="{E131CE4A-9776-44F4-BC03-867682E21374}" type="pres">
      <dgm:prSet presAssocID="{5605D28D-2CE6-4513-8566-952984E21E14}" presName="text_3" presStyleLbl="node1" presStyleIdx="2" presStyleCnt="5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5"/>
      <dgm:spPr/>
    </dgm:pt>
    <dgm:pt modelId="{ED22CF19-DBBD-4BFB-B7B5-472EB7825CB6}" type="pres">
      <dgm:prSet presAssocID="{AE4AE7A4-B440-48FE-BFE4-D11F8AD260E8}" presName="text_4" presStyleLbl="node1" presStyleIdx="3" presStyleCnt="5">
        <dgm:presLayoutVars>
          <dgm:bulletEnabled val="1"/>
        </dgm:presLayoutVars>
      </dgm:prSet>
      <dgm:spPr/>
    </dgm:pt>
    <dgm:pt modelId="{BE1CBB96-09EB-4A26-B182-CEBA9B2202B6}" type="pres">
      <dgm:prSet presAssocID="{AE4AE7A4-B440-48FE-BFE4-D11F8AD260E8}" presName="accent_4" presStyleCnt="0"/>
      <dgm:spPr/>
    </dgm:pt>
    <dgm:pt modelId="{75B24082-3A89-4D45-B0EE-D72725A71F88}" type="pres">
      <dgm:prSet presAssocID="{AE4AE7A4-B440-48FE-BFE4-D11F8AD260E8}" presName="accentRepeatNode" presStyleLbl="solidFgAcc1" presStyleIdx="3" presStyleCnt="5"/>
      <dgm:spPr/>
    </dgm:pt>
    <dgm:pt modelId="{E072886D-D344-4EE2-A9BF-60DDAF2CF1A4}" type="pres">
      <dgm:prSet presAssocID="{80B847C3-ECF3-402F-88D4-746D093ECBBE}" presName="text_5" presStyleLbl="node1" presStyleIdx="4" presStyleCnt="5">
        <dgm:presLayoutVars>
          <dgm:bulletEnabled val="1"/>
        </dgm:presLayoutVars>
      </dgm:prSet>
      <dgm:spPr/>
    </dgm:pt>
    <dgm:pt modelId="{AD9DD37B-C06C-4288-A92F-ADE12322247F}" type="pres">
      <dgm:prSet presAssocID="{80B847C3-ECF3-402F-88D4-746D093ECBBE}" presName="accent_5" presStyleCnt="0"/>
      <dgm:spPr/>
    </dgm:pt>
    <dgm:pt modelId="{C8758F36-2548-4C03-89DD-CF5664BD96F2}" type="pres">
      <dgm:prSet presAssocID="{80B847C3-ECF3-402F-88D4-746D093ECBBE}" presName="accentRepeatNode" presStyleLbl="solidFgAcc1" presStyleIdx="4" presStyleCnt="5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55FC5018-E8A7-4C81-B673-C7E1BCB05145}" type="presOf" srcId="{80B847C3-ECF3-402F-88D4-746D093ECBBE}" destId="{E072886D-D344-4EE2-A9BF-60DDAF2CF1A4}" srcOrd="0" destOrd="0" presId="urn:microsoft.com/office/officeart/2008/layout/VerticalCurvedList"/>
    <dgm:cxn modelId="{3D9E2E5E-0E63-4313-B18F-D1E9DCDCD2F1}" srcId="{7E5AA53B-3EEE-4DE4-BB81-9044890C2946}" destId="{AE4AE7A4-B440-48FE-BFE4-D11F8AD260E8}" srcOrd="3" destOrd="0" parTransId="{03D27F7A-380D-4F91-8319-68E17E8E3C88}" sibTransId="{D4E9A4D8-6BB5-4B7C-9B7A-E6A371AB7B56}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82131558-EE67-4C22-BA09-5D791CD50147}" srcId="{7E5AA53B-3EEE-4DE4-BB81-9044890C2946}" destId="{80B847C3-ECF3-402F-88D4-746D093ECBBE}" srcOrd="4" destOrd="0" parTransId="{0F8538A6-31C1-4D72-9A72-D94230EA37A8}" sibTransId="{2C889093-D358-4CB3-8093-E4E93D7CA0C7}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69AC9BE1-6D91-4574-B784-0A9C1EF9A5C2}" type="presOf" srcId="{AE4AE7A4-B440-48FE-BFE4-D11F8AD260E8}" destId="{ED22CF19-DBBD-4BFB-B7B5-472EB7825CB6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  <dgm:cxn modelId="{89C20A72-6E5B-4B8C-971C-A91F833E62C6}" type="presParOf" srcId="{90561C55-3C6E-4D53-85E1-2C50BCDDA392}" destId="{ED22CF19-DBBD-4BFB-B7B5-472EB7825CB6}" srcOrd="7" destOrd="0" presId="urn:microsoft.com/office/officeart/2008/layout/VerticalCurvedList"/>
    <dgm:cxn modelId="{B9507A18-917B-4A8B-AB81-80AD3189F73F}" type="presParOf" srcId="{90561C55-3C6E-4D53-85E1-2C50BCDDA392}" destId="{BE1CBB96-09EB-4A26-B182-CEBA9B2202B6}" srcOrd="8" destOrd="0" presId="urn:microsoft.com/office/officeart/2008/layout/VerticalCurvedList"/>
    <dgm:cxn modelId="{59E7471C-1D47-4A06-9EE9-76FB2CA26622}" type="presParOf" srcId="{BE1CBB96-09EB-4A26-B182-CEBA9B2202B6}" destId="{75B24082-3A89-4D45-B0EE-D72725A71F88}" srcOrd="0" destOrd="0" presId="urn:microsoft.com/office/officeart/2008/layout/VerticalCurvedList"/>
    <dgm:cxn modelId="{26159F18-279F-4CD5-8870-7E2541AAFC14}" type="presParOf" srcId="{90561C55-3C6E-4D53-85E1-2C50BCDDA392}" destId="{E072886D-D344-4EE2-A9BF-60DDAF2CF1A4}" srcOrd="9" destOrd="0" presId="urn:microsoft.com/office/officeart/2008/layout/VerticalCurvedList"/>
    <dgm:cxn modelId="{9163BDCF-B203-439C-A2E0-A202FE1E564F}" type="presParOf" srcId="{90561C55-3C6E-4D53-85E1-2C50BCDDA392}" destId="{AD9DD37B-C06C-4288-A92F-ADE12322247F}" srcOrd="10" destOrd="0" presId="urn:microsoft.com/office/officeart/2008/layout/VerticalCurvedList"/>
    <dgm:cxn modelId="{2A4E7AC0-7900-4039-8782-B65C0568D094}" type="presParOf" srcId="{AD9DD37B-C06C-4288-A92F-ADE12322247F}" destId="{C8758F36-2548-4C03-89DD-CF5664BD96F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58F29C-6938-43FF-8A99-0ADE24F406BD}">
      <dsp:nvSpPr>
        <dsp:cNvPr id="0" name=""/>
        <dsp:cNvSpPr/>
      </dsp:nvSpPr>
      <dsp:spPr>
        <a:xfrm>
          <a:off x="5344286" y="1989"/>
          <a:ext cx="1340225" cy="8934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/>
            <a:t>PAR</a:t>
          </a:r>
        </a:p>
      </dsp:txBody>
      <dsp:txXfrm>
        <a:off x="5370455" y="28158"/>
        <a:ext cx="1287887" cy="841145"/>
      </dsp:txXfrm>
    </dsp:sp>
    <dsp:sp modelId="{9CC6D616-F480-4DAC-9D37-9EC3B86DAEDF}">
      <dsp:nvSpPr>
        <dsp:cNvPr id="0" name=""/>
        <dsp:cNvSpPr/>
      </dsp:nvSpPr>
      <dsp:spPr>
        <a:xfrm>
          <a:off x="1658665" y="895473"/>
          <a:ext cx="4355733" cy="357393"/>
        </a:xfrm>
        <a:custGeom>
          <a:avLst/>
          <a:gdLst/>
          <a:ahLst/>
          <a:cxnLst/>
          <a:rect l="0" t="0" r="0" b="0"/>
          <a:pathLst>
            <a:path>
              <a:moveTo>
                <a:pt x="4355733" y="0"/>
              </a:moveTo>
              <a:lnTo>
                <a:pt x="4355733" y="178696"/>
              </a:lnTo>
              <a:lnTo>
                <a:pt x="0" y="178696"/>
              </a:lnTo>
              <a:lnTo>
                <a:pt x="0" y="357393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7564B69-DA74-4C4E-8557-2925B69D0D1B}">
      <dsp:nvSpPr>
        <dsp:cNvPr id="0" name=""/>
        <dsp:cNvSpPr/>
      </dsp:nvSpPr>
      <dsp:spPr>
        <a:xfrm>
          <a:off x="988552" y="1252866"/>
          <a:ext cx="1340225" cy="89348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rcRect/>
          <a:stretch>
            <a:fillRect t="-1000" b="-1000"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/>
            <a:t> </a:t>
          </a:r>
        </a:p>
      </dsp:txBody>
      <dsp:txXfrm>
        <a:off x="1014721" y="1279035"/>
        <a:ext cx="1287887" cy="841145"/>
      </dsp:txXfrm>
    </dsp:sp>
    <dsp:sp modelId="{EC505E78-2CF8-4BD4-8C2D-52A8ED7857F0}">
      <dsp:nvSpPr>
        <dsp:cNvPr id="0" name=""/>
        <dsp:cNvSpPr/>
      </dsp:nvSpPr>
      <dsp:spPr>
        <a:xfrm>
          <a:off x="787518" y="2146350"/>
          <a:ext cx="871146" cy="357393"/>
        </a:xfrm>
        <a:custGeom>
          <a:avLst/>
          <a:gdLst/>
          <a:ahLst/>
          <a:cxnLst/>
          <a:rect l="0" t="0" r="0" b="0"/>
          <a:pathLst>
            <a:path>
              <a:moveTo>
                <a:pt x="871146" y="0"/>
              </a:moveTo>
              <a:lnTo>
                <a:pt x="871146" y="178696"/>
              </a:lnTo>
              <a:lnTo>
                <a:pt x="0" y="178696"/>
              </a:lnTo>
              <a:lnTo>
                <a:pt x="0" y="357393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4AE1096-BB46-4BFF-9C8D-5FAF09B4875C}">
      <dsp:nvSpPr>
        <dsp:cNvPr id="0" name=""/>
        <dsp:cNvSpPr/>
      </dsp:nvSpPr>
      <dsp:spPr>
        <a:xfrm>
          <a:off x="117405" y="2503744"/>
          <a:ext cx="1340225" cy="89348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rcRect/>
          <a:stretch>
            <a:fillRect t="-7000" b="-7000"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/>
            <a:t> </a:t>
          </a:r>
        </a:p>
      </dsp:txBody>
      <dsp:txXfrm>
        <a:off x="143574" y="2529913"/>
        <a:ext cx="1287887" cy="841145"/>
      </dsp:txXfrm>
    </dsp:sp>
    <dsp:sp modelId="{AA1BCDDD-8383-49F9-A93E-1E7DA4B57A6B}">
      <dsp:nvSpPr>
        <dsp:cNvPr id="0" name=""/>
        <dsp:cNvSpPr/>
      </dsp:nvSpPr>
      <dsp:spPr>
        <a:xfrm>
          <a:off x="741798" y="3397228"/>
          <a:ext cx="91440" cy="3573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7393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DF3A0D0-1B24-4CB3-BB02-102E9ECEC515}">
      <dsp:nvSpPr>
        <dsp:cNvPr id="0" name=""/>
        <dsp:cNvSpPr/>
      </dsp:nvSpPr>
      <dsp:spPr>
        <a:xfrm>
          <a:off x="117405" y="3754621"/>
          <a:ext cx="1340225" cy="89348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rcRect/>
          <a:stretch>
            <a:fillRect l="-9000" r="-9000"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4000" kern="1200" dirty="0"/>
        </a:p>
      </dsp:txBody>
      <dsp:txXfrm>
        <a:off x="143574" y="3780790"/>
        <a:ext cx="1287887" cy="841145"/>
      </dsp:txXfrm>
    </dsp:sp>
    <dsp:sp modelId="{BF70E41A-8BB8-43BD-82E4-B514999C2730}">
      <dsp:nvSpPr>
        <dsp:cNvPr id="0" name=""/>
        <dsp:cNvSpPr/>
      </dsp:nvSpPr>
      <dsp:spPr>
        <a:xfrm>
          <a:off x="1658665" y="2146350"/>
          <a:ext cx="871146" cy="3573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696"/>
              </a:lnTo>
              <a:lnTo>
                <a:pt x="871146" y="178696"/>
              </a:lnTo>
              <a:lnTo>
                <a:pt x="871146" y="357393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3A8F186-FE92-4F62-80EE-E2FCA9FDE8BF}">
      <dsp:nvSpPr>
        <dsp:cNvPr id="0" name=""/>
        <dsp:cNvSpPr/>
      </dsp:nvSpPr>
      <dsp:spPr>
        <a:xfrm>
          <a:off x="1859699" y="2503744"/>
          <a:ext cx="1340225" cy="89348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rcRect/>
          <a:stretch>
            <a:fillRect t="-7000" b="-7000"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/>
            <a:t> </a:t>
          </a:r>
        </a:p>
      </dsp:txBody>
      <dsp:txXfrm>
        <a:off x="1885868" y="2529913"/>
        <a:ext cx="1287887" cy="841145"/>
      </dsp:txXfrm>
    </dsp:sp>
    <dsp:sp modelId="{0584A143-F46C-425A-AD2A-7D1C3FF69A9D}">
      <dsp:nvSpPr>
        <dsp:cNvPr id="0" name=""/>
        <dsp:cNvSpPr/>
      </dsp:nvSpPr>
      <dsp:spPr>
        <a:xfrm>
          <a:off x="5968679" y="895473"/>
          <a:ext cx="91440" cy="3573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7393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6FCB0AD-5EE2-44D8-9318-B84F06AEB6CF}">
      <dsp:nvSpPr>
        <dsp:cNvPr id="0" name=""/>
        <dsp:cNvSpPr/>
      </dsp:nvSpPr>
      <dsp:spPr>
        <a:xfrm>
          <a:off x="5344286" y="1252866"/>
          <a:ext cx="1340225" cy="89348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rcRect/>
          <a:stretch>
            <a:fillRect t="-1000" b="-1000"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/>
            <a:t> </a:t>
          </a:r>
        </a:p>
      </dsp:txBody>
      <dsp:txXfrm>
        <a:off x="5370455" y="1279035"/>
        <a:ext cx="1287887" cy="841145"/>
      </dsp:txXfrm>
    </dsp:sp>
    <dsp:sp modelId="{CCA09379-FBF0-433B-9EA8-455C3FBD415B}">
      <dsp:nvSpPr>
        <dsp:cNvPr id="0" name=""/>
        <dsp:cNvSpPr/>
      </dsp:nvSpPr>
      <dsp:spPr>
        <a:xfrm>
          <a:off x="5143252" y="2146350"/>
          <a:ext cx="871146" cy="357393"/>
        </a:xfrm>
        <a:custGeom>
          <a:avLst/>
          <a:gdLst/>
          <a:ahLst/>
          <a:cxnLst/>
          <a:rect l="0" t="0" r="0" b="0"/>
          <a:pathLst>
            <a:path>
              <a:moveTo>
                <a:pt x="871146" y="0"/>
              </a:moveTo>
              <a:lnTo>
                <a:pt x="871146" y="178696"/>
              </a:lnTo>
              <a:lnTo>
                <a:pt x="0" y="178696"/>
              </a:lnTo>
              <a:lnTo>
                <a:pt x="0" y="357393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35C7719-0B0C-462C-9579-1E468636D229}">
      <dsp:nvSpPr>
        <dsp:cNvPr id="0" name=""/>
        <dsp:cNvSpPr/>
      </dsp:nvSpPr>
      <dsp:spPr>
        <a:xfrm>
          <a:off x="4473139" y="2503744"/>
          <a:ext cx="1340225" cy="89348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rcRect/>
          <a:stretch>
            <a:fillRect t="-7000" b="-7000"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/>
            <a:t> </a:t>
          </a:r>
        </a:p>
      </dsp:txBody>
      <dsp:txXfrm>
        <a:off x="4499308" y="2529913"/>
        <a:ext cx="1287887" cy="841145"/>
      </dsp:txXfrm>
    </dsp:sp>
    <dsp:sp modelId="{6E369809-5D68-44C3-B8FE-E2EA976EFF57}">
      <dsp:nvSpPr>
        <dsp:cNvPr id="0" name=""/>
        <dsp:cNvSpPr/>
      </dsp:nvSpPr>
      <dsp:spPr>
        <a:xfrm>
          <a:off x="4272105" y="3397228"/>
          <a:ext cx="871146" cy="357393"/>
        </a:xfrm>
        <a:custGeom>
          <a:avLst/>
          <a:gdLst/>
          <a:ahLst/>
          <a:cxnLst/>
          <a:rect l="0" t="0" r="0" b="0"/>
          <a:pathLst>
            <a:path>
              <a:moveTo>
                <a:pt x="871146" y="0"/>
              </a:moveTo>
              <a:lnTo>
                <a:pt x="871146" y="178696"/>
              </a:lnTo>
              <a:lnTo>
                <a:pt x="0" y="178696"/>
              </a:lnTo>
              <a:lnTo>
                <a:pt x="0" y="357393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26EAE0E-0EA2-4998-9B52-55F555D1DAA7}">
      <dsp:nvSpPr>
        <dsp:cNvPr id="0" name=""/>
        <dsp:cNvSpPr/>
      </dsp:nvSpPr>
      <dsp:spPr>
        <a:xfrm>
          <a:off x="3601992" y="3754621"/>
          <a:ext cx="1340225" cy="89348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rcRect/>
          <a:stretch>
            <a:fillRect l="-9000" r="-9000"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4000" kern="1200" dirty="0"/>
        </a:p>
      </dsp:txBody>
      <dsp:txXfrm>
        <a:off x="3628161" y="3780790"/>
        <a:ext cx="1287887" cy="841145"/>
      </dsp:txXfrm>
    </dsp:sp>
    <dsp:sp modelId="{906A8F63-45EC-4576-B563-771F7633DCD7}">
      <dsp:nvSpPr>
        <dsp:cNvPr id="0" name=""/>
        <dsp:cNvSpPr/>
      </dsp:nvSpPr>
      <dsp:spPr>
        <a:xfrm>
          <a:off x="5143252" y="3397228"/>
          <a:ext cx="871146" cy="3573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696"/>
              </a:lnTo>
              <a:lnTo>
                <a:pt x="871146" y="178696"/>
              </a:lnTo>
              <a:lnTo>
                <a:pt x="871146" y="357393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A5417E8-D4B7-4F38-9223-EE3748AB4241}">
      <dsp:nvSpPr>
        <dsp:cNvPr id="0" name=""/>
        <dsp:cNvSpPr/>
      </dsp:nvSpPr>
      <dsp:spPr>
        <a:xfrm>
          <a:off x="5344286" y="3754621"/>
          <a:ext cx="1340225" cy="89348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rcRect/>
          <a:stretch>
            <a:fillRect l="-9000" r="-9000"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4000" kern="1200" dirty="0"/>
        </a:p>
      </dsp:txBody>
      <dsp:txXfrm>
        <a:off x="5370455" y="3780790"/>
        <a:ext cx="1287887" cy="841145"/>
      </dsp:txXfrm>
    </dsp:sp>
    <dsp:sp modelId="{8D0E03BE-AB47-48BD-A356-E40BACB2381D}">
      <dsp:nvSpPr>
        <dsp:cNvPr id="0" name=""/>
        <dsp:cNvSpPr/>
      </dsp:nvSpPr>
      <dsp:spPr>
        <a:xfrm>
          <a:off x="6014399" y="2146350"/>
          <a:ext cx="871146" cy="3573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696"/>
              </a:lnTo>
              <a:lnTo>
                <a:pt x="871146" y="178696"/>
              </a:lnTo>
              <a:lnTo>
                <a:pt x="871146" y="357393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0D5441C-8C82-4B14-A7AA-3ABAE77E86AC}">
      <dsp:nvSpPr>
        <dsp:cNvPr id="0" name=""/>
        <dsp:cNvSpPr/>
      </dsp:nvSpPr>
      <dsp:spPr>
        <a:xfrm>
          <a:off x="6215433" y="2503744"/>
          <a:ext cx="1340225" cy="89348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rcRect/>
          <a:stretch>
            <a:fillRect t="-7000" b="-7000"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4000" kern="1200" dirty="0"/>
        </a:p>
      </dsp:txBody>
      <dsp:txXfrm>
        <a:off x="6241602" y="2529913"/>
        <a:ext cx="1287887" cy="841145"/>
      </dsp:txXfrm>
    </dsp:sp>
    <dsp:sp modelId="{1843C3C5-05F7-45B3-AFC3-0B1A6E043D8D}">
      <dsp:nvSpPr>
        <dsp:cNvPr id="0" name=""/>
        <dsp:cNvSpPr/>
      </dsp:nvSpPr>
      <dsp:spPr>
        <a:xfrm>
          <a:off x="6014399" y="895473"/>
          <a:ext cx="2613440" cy="3573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696"/>
              </a:lnTo>
              <a:lnTo>
                <a:pt x="2613440" y="178696"/>
              </a:lnTo>
              <a:lnTo>
                <a:pt x="2613440" y="357393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7C1E8A6-D98B-4BDA-AC82-F2792D169796}">
      <dsp:nvSpPr>
        <dsp:cNvPr id="0" name=""/>
        <dsp:cNvSpPr/>
      </dsp:nvSpPr>
      <dsp:spPr>
        <a:xfrm>
          <a:off x="7957726" y="1252866"/>
          <a:ext cx="1340225" cy="89348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rcRect/>
          <a:stretch>
            <a:fillRect t="-1000" b="-1000"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/>
            <a:t> </a:t>
          </a:r>
        </a:p>
      </dsp:txBody>
      <dsp:txXfrm>
        <a:off x="7983895" y="1279035"/>
        <a:ext cx="1287887" cy="841145"/>
      </dsp:txXfrm>
    </dsp:sp>
    <dsp:sp modelId="{2C65F914-E9A0-4499-AA7F-0520E6768B36}">
      <dsp:nvSpPr>
        <dsp:cNvPr id="0" name=""/>
        <dsp:cNvSpPr/>
      </dsp:nvSpPr>
      <dsp:spPr>
        <a:xfrm>
          <a:off x="8582119" y="2146350"/>
          <a:ext cx="91440" cy="3573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7393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49F3912-D0D9-4D4C-B4CC-08EC040A437B}">
      <dsp:nvSpPr>
        <dsp:cNvPr id="0" name=""/>
        <dsp:cNvSpPr/>
      </dsp:nvSpPr>
      <dsp:spPr>
        <a:xfrm>
          <a:off x="7957726" y="2503744"/>
          <a:ext cx="1340225" cy="89348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rcRect/>
          <a:stretch>
            <a:fillRect t="-7000" b="-7000"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4000" kern="1200" dirty="0"/>
        </a:p>
      </dsp:txBody>
      <dsp:txXfrm>
        <a:off x="7983895" y="2529913"/>
        <a:ext cx="1287887" cy="841145"/>
      </dsp:txXfrm>
    </dsp:sp>
    <dsp:sp modelId="{A9BCAFD7-7C83-452F-8835-7781D40B9053}">
      <dsp:nvSpPr>
        <dsp:cNvPr id="0" name=""/>
        <dsp:cNvSpPr/>
      </dsp:nvSpPr>
      <dsp:spPr>
        <a:xfrm>
          <a:off x="8582119" y="3397228"/>
          <a:ext cx="91440" cy="3573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7393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5BF5B1C-8C23-47C9-9C8D-34760D290C7B}">
      <dsp:nvSpPr>
        <dsp:cNvPr id="0" name=""/>
        <dsp:cNvSpPr/>
      </dsp:nvSpPr>
      <dsp:spPr>
        <a:xfrm>
          <a:off x="7957726" y="3754621"/>
          <a:ext cx="1340225" cy="89348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rcRect/>
          <a:stretch>
            <a:fillRect l="-9000" r="-9000"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4000" kern="1200" dirty="0"/>
        </a:p>
      </dsp:txBody>
      <dsp:txXfrm>
        <a:off x="7983895" y="3780790"/>
        <a:ext cx="1287887" cy="841145"/>
      </dsp:txXfrm>
    </dsp:sp>
    <dsp:sp modelId="{FFEB0F10-3F8D-4E06-AC7C-4434EE9EDB8F}">
      <dsp:nvSpPr>
        <dsp:cNvPr id="0" name=""/>
        <dsp:cNvSpPr/>
      </dsp:nvSpPr>
      <dsp:spPr>
        <a:xfrm>
          <a:off x="6014399" y="895473"/>
          <a:ext cx="4355733" cy="3573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696"/>
              </a:lnTo>
              <a:lnTo>
                <a:pt x="4355733" y="178696"/>
              </a:lnTo>
              <a:lnTo>
                <a:pt x="4355733" y="357393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A21EFC2-E2EC-48A5-B9F6-42D0975D3EE5}">
      <dsp:nvSpPr>
        <dsp:cNvPr id="0" name=""/>
        <dsp:cNvSpPr/>
      </dsp:nvSpPr>
      <dsp:spPr>
        <a:xfrm>
          <a:off x="9700020" y="1252866"/>
          <a:ext cx="1340225" cy="89348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rcRect/>
          <a:stretch>
            <a:fillRect t="-1000" b="-1000"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/>
            <a:t> </a:t>
          </a:r>
        </a:p>
      </dsp:txBody>
      <dsp:txXfrm>
        <a:off x="9726189" y="1279035"/>
        <a:ext cx="1287887" cy="8411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338329" y="222674"/>
          <a:ext cx="6692610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5880" rIns="55880" bIns="55880" numCol="1" spcCol="1270" rtlCol="0" anchor="ctr" anchorCtr="0">
          <a:noAutofit/>
        </a:bodyPr>
        <a:lstStyle/>
        <a:p>
          <a:pPr marL="0" lvl="0" indent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noProof="0" dirty="0"/>
            <a:t>1plan d’actions contient n actions</a:t>
          </a:r>
        </a:p>
      </dsp:txBody>
      <dsp:txXfrm>
        <a:off x="338329" y="222674"/>
        <a:ext cx="6692610" cy="445634"/>
      </dsp:txXfrm>
    </dsp:sp>
    <dsp:sp modelId="{07CB3071-D555-47DA-A36A-69EB91531FD8}">
      <dsp:nvSpPr>
        <dsp:cNvPr id="0" name=""/>
        <dsp:cNvSpPr/>
      </dsp:nvSpPr>
      <dsp:spPr>
        <a:xfrm>
          <a:off x="59807" y="166970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657658" y="890913"/>
          <a:ext cx="6373282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5880" rIns="55880" bIns="55880" numCol="1" spcCol="1270" rtlCol="0" anchor="ctr" anchorCtr="0">
          <a:noAutofit/>
        </a:bodyPr>
        <a:lstStyle/>
        <a:p>
          <a:pPr marL="0" lvl="0" indent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noProof="0" dirty="0"/>
            <a:t>1 action contient n indicateurs</a:t>
          </a:r>
        </a:p>
      </dsp:txBody>
      <dsp:txXfrm>
        <a:off x="657658" y="890913"/>
        <a:ext cx="6373282" cy="445634"/>
      </dsp:txXfrm>
    </dsp:sp>
    <dsp:sp modelId="{3F8116AC-FAC3-4E95-9865-93CCFEB191B9}">
      <dsp:nvSpPr>
        <dsp:cNvPr id="0" name=""/>
        <dsp:cNvSpPr/>
      </dsp:nvSpPr>
      <dsp:spPr>
        <a:xfrm>
          <a:off x="379136" y="835208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755666" y="1559151"/>
          <a:ext cx="6275273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5880" rIns="55880" bIns="55880" numCol="1" spcCol="1270" rtlCol="0" anchor="ctr" anchorCtr="0">
          <a:noAutofit/>
        </a:bodyPr>
        <a:lstStyle/>
        <a:p>
          <a:pPr marL="0" lvl="0" indent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noProof="0" dirty="0"/>
            <a:t>1 action contient n déploiements</a:t>
          </a:r>
        </a:p>
      </dsp:txBody>
      <dsp:txXfrm>
        <a:off x="755666" y="1559151"/>
        <a:ext cx="6275273" cy="445634"/>
      </dsp:txXfrm>
    </dsp:sp>
    <dsp:sp modelId="{A965097E-32F1-4AB8-8C4E-2814A7596B2F}">
      <dsp:nvSpPr>
        <dsp:cNvPr id="0" name=""/>
        <dsp:cNvSpPr/>
      </dsp:nvSpPr>
      <dsp:spPr>
        <a:xfrm>
          <a:off x="477144" y="1503447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22CF19-DBBD-4BFB-B7B5-472EB7825CB6}">
      <dsp:nvSpPr>
        <dsp:cNvPr id="0" name=""/>
        <dsp:cNvSpPr/>
      </dsp:nvSpPr>
      <dsp:spPr>
        <a:xfrm>
          <a:off x="657658" y="2227389"/>
          <a:ext cx="6373282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5880" rIns="55880" bIns="55880" numCol="1" spcCol="1270" rtlCol="0" anchor="ctr" anchorCtr="0">
          <a:noAutofit/>
        </a:bodyPr>
        <a:lstStyle/>
        <a:p>
          <a:pPr marL="0" lvl="0" indent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noProof="0" dirty="0"/>
            <a:t>1 déploiement contient de 1à n indicateurs</a:t>
          </a:r>
        </a:p>
      </dsp:txBody>
      <dsp:txXfrm>
        <a:off x="657658" y="2227389"/>
        <a:ext cx="6373282" cy="445634"/>
      </dsp:txXfrm>
    </dsp:sp>
    <dsp:sp modelId="{75B24082-3A89-4D45-B0EE-D72725A71F88}">
      <dsp:nvSpPr>
        <dsp:cNvPr id="0" name=""/>
        <dsp:cNvSpPr/>
      </dsp:nvSpPr>
      <dsp:spPr>
        <a:xfrm>
          <a:off x="379136" y="2171685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72886D-D344-4EE2-A9BF-60DDAF2CF1A4}">
      <dsp:nvSpPr>
        <dsp:cNvPr id="0" name=""/>
        <dsp:cNvSpPr/>
      </dsp:nvSpPr>
      <dsp:spPr>
        <a:xfrm>
          <a:off x="338329" y="2895628"/>
          <a:ext cx="6692610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5880" rIns="55880" bIns="55880" numCol="1" spcCol="1270" rtlCol="0" anchor="ctr" anchorCtr="0">
          <a:noAutofit/>
        </a:bodyPr>
        <a:lstStyle/>
        <a:p>
          <a:pPr marL="0" lvl="0" indent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noProof="0" dirty="0"/>
            <a:t>1 déploiement concerne 1 organisme</a:t>
          </a:r>
        </a:p>
      </dsp:txBody>
      <dsp:txXfrm>
        <a:off x="338329" y="2895628"/>
        <a:ext cx="6692610" cy="445634"/>
      </dsp:txXfrm>
    </dsp:sp>
    <dsp:sp modelId="{C8758F36-2548-4C03-89DD-CF5664BD96F2}">
      <dsp:nvSpPr>
        <dsp:cNvPr id="0" name=""/>
        <dsp:cNvSpPr/>
      </dsp:nvSpPr>
      <dsp:spPr>
        <a:xfrm>
          <a:off x="59807" y="2839923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7EA3F540-FE87-41E9-A235-D9041E0E0A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4C17DD8-84AF-4EB9-9557-AB1C0330B3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658AD-667A-447C-9390-E71043034E97}" type="datetimeFigureOut">
              <a:rPr lang="fr-FR" smtClean="0"/>
              <a:t>27/01/2021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439DE42-9A3A-46E5-8973-C9B0B4C46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BFFAC62-5CB8-4CC9-8DC9-D2E88251AB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B129A-2B19-4071-964D-74643083C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192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E04F4-FA29-4B09-BCF4-65FEC86DEAEF}" type="datetimeFigureOut">
              <a:rPr lang="fr-FR" smtClean="0"/>
              <a:t>27/01/2021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 dirty="0"/>
              <a:t>Modifiez les styles du texte du masque</a:t>
            </a:r>
            <a:endParaRPr lang="fr-FR" dirty="0"/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C17D2-97F6-442D-8E69-9D298721DAF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3421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1985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5618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8159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0302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5795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5416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0333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19D660A-ECF6-481C-9B60-C152AC7044BB}" type="datetime1">
              <a:rPr lang="fr-FR" noProof="0" smtClean="0"/>
              <a:t>27/01/2021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a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a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44B737-BAAB-4FD6-992F-98A387278F79}" type="datetime1">
              <a:rPr lang="fr-FR" noProof="0" smtClean="0"/>
              <a:t>27/01/2021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a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5F38C2D-E1AD-4379-A5CC-F384D07BF2BA}" type="datetime1">
              <a:rPr lang="fr-FR" noProof="0" smtClean="0"/>
              <a:t>27/01/2021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a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36F770-2C02-4913-A33E-F30119A8EF88}" type="datetime1">
              <a:rPr lang="fr-FR" noProof="0" smtClean="0"/>
              <a:t>27/01/2021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4E4C2E9-EBCE-47E6-B14A-8CCFB5877A3A}" type="datetime1">
              <a:rPr lang="fr-FR" noProof="0" smtClean="0"/>
              <a:t>27/01/2021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6B395B-FC0A-4FB9-AB72-5EAD4FFFCBE3}" type="datetime1">
              <a:rPr lang="fr-FR" noProof="0" smtClean="0"/>
              <a:t>27/01/2021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re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 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à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201069-9664-47E2-8F0B-1AE85DF9CFA4}" type="datetime1">
              <a:rPr lang="fr-FR" noProof="0" smtClean="0"/>
              <a:t>27/01/2021</a:t>
            </a:fld>
            <a:endParaRPr lang="fr-FR" noProof="0"/>
          </a:p>
        </p:txBody>
      </p:sp>
      <p:sp>
        <p:nvSpPr>
          <p:cNvPr id="8" name="Espace réservé a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à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1FAC92-A9AF-4A07-9FBA-F647608AB07B}" type="datetime1">
              <a:rPr lang="fr-FR" noProof="0" smtClean="0"/>
              <a:t>27/01/2021</a:t>
            </a:fld>
            <a:endParaRPr lang="fr-FR" noProof="0"/>
          </a:p>
        </p:txBody>
      </p:sp>
      <p:sp>
        <p:nvSpPr>
          <p:cNvPr id="4" name="Espace réservé a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DB2C01-F30B-4179-BA04-A8ECE0ECC909}" type="datetime1">
              <a:rPr lang="fr-FR" noProof="0" smtClean="0"/>
              <a:t>27/01/2021</a:t>
            </a:fld>
            <a:endParaRPr lang="fr-FR" noProof="0"/>
          </a:p>
        </p:txBody>
      </p:sp>
      <p:sp>
        <p:nvSpPr>
          <p:cNvPr id="3" name="Espace réservé a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A7744E9-9648-48DA-B33D-2DEAC9192E81}" type="datetime1">
              <a:rPr lang="fr-FR" noProof="0" smtClean="0"/>
              <a:t>27/01/2021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80482B-311F-48A8-9A95-A022EF9D97A5}" type="datetime1">
              <a:rPr lang="fr-FR" noProof="0" smtClean="0"/>
              <a:t>27/01/2021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au titre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4B992562-C466-488D-88D1-41F3F31AF337}" type="datetime1">
              <a:rPr lang="fr-FR" noProof="0" smtClean="0"/>
              <a:t>27/01/2021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a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7" name="Image 6" descr="Connexions numériqu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e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fr-FR" sz="4200" dirty="0">
                <a:solidFill>
                  <a:schemeClr val="bg1"/>
                </a:solidFill>
              </a:rPr>
              <a:t>Application PAR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fr-FR" dirty="0">
                <a:solidFill>
                  <a:srgbClr val="7CEBFF"/>
                </a:solidFill>
              </a:rPr>
              <a:t>DCGDR des hauts de </a:t>
            </a:r>
            <a:r>
              <a:rPr lang="fr-FR" dirty="0" err="1">
                <a:solidFill>
                  <a:srgbClr val="7CEBFF"/>
                </a:solidFill>
              </a:rPr>
              <a:t>france</a:t>
            </a:r>
            <a:r>
              <a:rPr lang="fr-FR" dirty="0">
                <a:solidFill>
                  <a:srgbClr val="7CEBFF"/>
                </a:solidFill>
              </a:rPr>
              <a:t> / CPAM des </a:t>
            </a:r>
            <a:r>
              <a:rPr lang="fr-FR" dirty="0" err="1">
                <a:solidFill>
                  <a:srgbClr val="7CEBFF"/>
                </a:solidFill>
              </a:rPr>
              <a:t>flandres</a:t>
            </a:r>
            <a:endParaRPr lang="fr-FR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17" y="5141974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fr-FR" dirty="0">
                <a:solidFill>
                  <a:srgbClr val="FFFEFF"/>
                </a:solidFill>
              </a:rPr>
              <a:t>Contexte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535661C-42DE-4F7A-BAE7-C9674897D248}"/>
              </a:ext>
            </a:extLst>
          </p:cNvPr>
          <p:cNvSpPr txBox="1"/>
          <p:nvPr/>
        </p:nvSpPr>
        <p:spPr>
          <a:xfrm>
            <a:off x="447817" y="1097280"/>
            <a:ext cx="112908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L’application PAR permet la gestion centralisée des plans d’actions de la DCGDR.</a:t>
            </a:r>
          </a:p>
          <a:p>
            <a:endParaRPr lang="fr-FR" dirty="0"/>
          </a:p>
          <a:p>
            <a:r>
              <a:rPr lang="fr-FR" dirty="0"/>
              <a:t>Les gestionnaires sont </a:t>
            </a:r>
            <a:r>
              <a:rPr lang="fr-FR" b="1" dirty="0"/>
              <a:t>autonomes</a:t>
            </a:r>
            <a:r>
              <a:rPr lang="fr-FR" dirty="0"/>
              <a:t> pour réaliser toutes les actions nécessaires à la création des plans d’actions et effectuer les déploiements opérationnelles des actions.</a:t>
            </a:r>
          </a:p>
          <a:p>
            <a:endParaRPr lang="fr-FR" dirty="0"/>
          </a:p>
          <a:p>
            <a:r>
              <a:rPr lang="fr-FR" dirty="0"/>
              <a:t>Ils peuvent donc gérer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organismes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utilisateurs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corbeilles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plans d’actions et le classement en pôle, thématique, catégorie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 définition des indicateurs et le rattachement aux organismes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choix des vecteurs et des cibles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/>
              <a:t>Les gestionnaires locaux peuvent gérer les corbeilles de leur organisme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17" y="5141974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fr-FR" dirty="0">
                <a:solidFill>
                  <a:srgbClr val="FFFEFF"/>
                </a:solidFill>
              </a:rPr>
              <a:t>CORBEILLE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535661C-42DE-4F7A-BAE7-C9674897D248}"/>
              </a:ext>
            </a:extLst>
          </p:cNvPr>
          <p:cNvSpPr txBox="1"/>
          <p:nvPr/>
        </p:nvSpPr>
        <p:spPr>
          <a:xfrm>
            <a:off x="447817" y="1097280"/>
            <a:ext cx="112908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corbeilles contiennent des utilisateurs. </a:t>
            </a:r>
          </a:p>
          <a:p>
            <a:endParaRPr lang="fr-FR" dirty="0"/>
          </a:p>
          <a:p>
            <a:r>
              <a:rPr lang="fr-FR" dirty="0"/>
              <a:t>Elles sont utilisées pour définir les droits sur les actions et des déploiements</a:t>
            </a:r>
          </a:p>
          <a:p>
            <a:endParaRPr lang="fr-FR" dirty="0"/>
          </a:p>
          <a:p>
            <a:r>
              <a:rPr lang="fr-FR" dirty="0"/>
              <a:t>Elles sont utilisables :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Pour la </a:t>
            </a:r>
            <a:r>
              <a:rPr lang="fr-FR" b="1" dirty="0"/>
              <a:t>consultation</a:t>
            </a:r>
            <a:r>
              <a:rPr lang="fr-FR" dirty="0"/>
              <a:t> des actions et/ou des déploiements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Pour le </a:t>
            </a:r>
            <a:r>
              <a:rPr lang="fr-FR" b="1" dirty="0"/>
              <a:t>pilotage</a:t>
            </a:r>
            <a:r>
              <a:rPr lang="fr-FR" dirty="0"/>
              <a:t> des actions ou des déploiements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Ajouté par défaut </a:t>
            </a:r>
            <a:r>
              <a:rPr lang="fr-FR" dirty="0"/>
              <a:t>lors de la création d’un déploiement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Pour la </a:t>
            </a:r>
            <a:r>
              <a:rPr lang="fr-FR" b="1" dirty="0"/>
              <a:t>validation</a:t>
            </a:r>
            <a:r>
              <a:rPr lang="fr-FR" dirty="0"/>
              <a:t> du COTECH ou du CODIR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2320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fr-FR" dirty="0">
                <a:solidFill>
                  <a:srgbClr val="FFFEFF"/>
                </a:solidFill>
              </a:rPr>
              <a:t>Plan d’actions 	 			Actions 					 Déploiements</a:t>
            </a:r>
          </a:p>
        </p:txBody>
      </p:sp>
      <p:graphicFrame>
        <p:nvGraphicFramePr>
          <p:cNvPr id="12" name="Espace réservé du contenu 11">
            <a:extLst>
              <a:ext uri="{FF2B5EF4-FFF2-40B4-BE49-F238E27FC236}">
                <a16:creationId xmlns:a16="http://schemas.microsoft.com/office/drawing/2014/main" id="{AAB167F9-8695-410A-9D15-A37CB796DA2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025" y="196948"/>
          <a:ext cx="11157652" cy="46500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73747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pic>
        <p:nvPicPr>
          <p:cNvPr id="8" name="Espace réservé au contenu 4" descr="Valeurs numérique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grpSp>
        <p:nvGrpSpPr>
          <p:cNvPr id="15" name="Groupe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fr-FR" dirty="0"/>
              <a:t>PAR</a:t>
            </a:r>
          </a:p>
        </p:txBody>
      </p:sp>
      <p:graphicFrame>
        <p:nvGraphicFramePr>
          <p:cNvPr id="6" name="Espace réservé au contenu 5" descr="Graphique 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5956776"/>
              </p:ext>
            </p:extLst>
          </p:nvPr>
        </p:nvGraphicFramePr>
        <p:xfrm>
          <a:off x="719571" y="2198254"/>
          <a:ext cx="7078229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AD54DB8-C150-4290-85D6-F5B0262BF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202E9D7B-AC8A-4860-BD41-E04FC6559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697B8C9C-91DF-4F8D-94A0-2C0C660301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Espace réservé du contenu 21">
            <a:extLst>
              <a:ext uri="{FF2B5EF4-FFF2-40B4-BE49-F238E27FC236}">
                <a16:creationId xmlns:a16="http://schemas.microsoft.com/office/drawing/2014/main" id="{61DE20D9-5678-429D-8CB4-D2F4E9CB0BB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r="5588" b="-1"/>
          <a:stretch/>
        </p:blipFill>
        <p:spPr>
          <a:xfrm>
            <a:off x="446533" y="723899"/>
            <a:ext cx="6202841" cy="5666666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54D43BDD-ED29-4BE9-AEA1-6D0AE5A061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6079" y="723899"/>
            <a:ext cx="5009388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1934" y="1419225"/>
            <a:ext cx="4115917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Workflow </a:t>
            </a:r>
            <a:r>
              <a:rPr lang="en-US" sz="3600" dirty="0" err="1">
                <a:solidFill>
                  <a:srgbClr val="FFFFFF"/>
                </a:solidFill>
              </a:rPr>
              <a:t>d’une</a:t>
            </a:r>
            <a:r>
              <a:rPr lang="en-US" sz="3600" dirty="0">
                <a:solidFill>
                  <a:srgbClr val="FFFFFF"/>
                </a:solidFill>
              </a:rPr>
              <a:t> action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87A5CD2-E3CD-4870-957C-173AD2C87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0BF2A26-F7CA-4E8B-BC24-1AF436CD5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B21A4B9-14CF-4CA1-9ECF-0DE52B291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6DADA72-F9FE-48F9-9DAD-B379AE2BC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4" name="ZoneTexte 23">
            <a:extLst>
              <a:ext uri="{FF2B5EF4-FFF2-40B4-BE49-F238E27FC236}">
                <a16:creationId xmlns:a16="http://schemas.microsoft.com/office/drawing/2014/main" id="{F12E8563-8017-4B46-B45D-A48BD3BE0877}"/>
              </a:ext>
            </a:extLst>
          </p:cNvPr>
          <p:cNvSpPr txBox="1"/>
          <p:nvPr/>
        </p:nvSpPr>
        <p:spPr>
          <a:xfrm>
            <a:off x="7104185" y="4290646"/>
            <a:ext cx="4273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Les déploiements peuvent être complété lorsque l’action est dans l’état  </a:t>
            </a:r>
          </a:p>
          <a:p>
            <a:pPr algn="ctr"/>
            <a:r>
              <a:rPr lang="fr-FR" b="1" dirty="0">
                <a:solidFill>
                  <a:schemeClr val="bg1">
                    <a:lumMod val="95000"/>
                  </a:schemeClr>
                </a:solidFill>
              </a:rPr>
              <a:t>5. Action déployée </a:t>
            </a: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5" name="Image 4" descr="Valeurs numériqu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fr-FR">
                <a:solidFill>
                  <a:srgbClr val="FFFFFF"/>
                </a:solidFill>
              </a:rPr>
              <a:t>Merci de votre attention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r>
              <a:rPr lang="fr-FR" dirty="0">
                <a:solidFill>
                  <a:schemeClr val="bg2"/>
                </a:solidFill>
              </a:rPr>
              <a:t>Emmanuel SAUVAGE</a:t>
            </a:r>
          </a:p>
          <a:p>
            <a:pPr rtl="0"/>
            <a:r>
              <a:rPr lang="fr-FR" dirty="0">
                <a:solidFill>
                  <a:schemeClr val="bg2"/>
                </a:solidFill>
              </a:rPr>
              <a:t>CPAM DES FLANDRES</a:t>
            </a:r>
          </a:p>
          <a:p>
            <a:pPr rtl="0"/>
            <a:r>
              <a:rPr lang="fr-FR" sz="1000" dirty="0" err="1">
                <a:solidFill>
                  <a:schemeClr val="bg2"/>
                </a:solidFill>
              </a:rPr>
              <a:t>Emmanuel.sauvage@assurance-maladie,fr</a:t>
            </a:r>
            <a:endParaRPr lang="fr-FR" sz="1000" dirty="0">
              <a:solidFill>
                <a:schemeClr val="bg2"/>
              </a:solidFill>
            </a:endParaRPr>
          </a:p>
          <a:p>
            <a:pPr rtl="0"/>
            <a:endParaRPr lang="fr-FR" dirty="0">
              <a:solidFill>
                <a:schemeClr val="bg2"/>
              </a:solidFill>
            </a:endParaRPr>
          </a:p>
          <a:p>
            <a:pPr rtl="0"/>
            <a:endParaRPr lang="fr-FR" dirty="0">
              <a:solidFill>
                <a:schemeClr val="bg2"/>
              </a:solidFill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248</Words>
  <Application>Microsoft Office PowerPoint</Application>
  <PresentationFormat>Grand écran</PresentationFormat>
  <Paragraphs>56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Wingdings 2</vt:lpstr>
      <vt:lpstr>Dividende</vt:lpstr>
      <vt:lpstr>Application PAR</vt:lpstr>
      <vt:lpstr>Contexte</vt:lpstr>
      <vt:lpstr>CORBEILLE</vt:lpstr>
      <vt:lpstr>Plan d’actions      Actions       Déploiements</vt:lpstr>
      <vt:lpstr>PAR</vt:lpstr>
      <vt:lpstr>Workflow d’une action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PAR</dc:title>
  <dc:creator>pcfixe2</dc:creator>
  <cp:lastModifiedBy>pcfixe2</cp:lastModifiedBy>
  <cp:revision>4</cp:revision>
  <dcterms:created xsi:type="dcterms:W3CDTF">2021-01-27T08:41:10Z</dcterms:created>
  <dcterms:modified xsi:type="dcterms:W3CDTF">2021-01-27T09:38:12Z</dcterms:modified>
</cp:coreProperties>
</file>