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DHT22\DHT22-Humidity-Accuracy-Test\Data%20Analysis\aligned_humidity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DHT22\DHT22-Humidity-Accuracy-Test\Data%20Analysis\aligned_humidity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Arduino\Weather-Station\DHT22\DHT22-Temperature-Accuracy-Test\Data%20Analysis\DHT-22_Temperature_Test_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DHT22\DHT22-Temperature-Accuracy-Test\Data%20Analysis\DHT-22_Temperature_Test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Wind-Sensor-Rev-P\Wind-Speed-Accuracy-Test\Data%20Analysis\aligned_wind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Wind-Sensor-Rev-P\Wind-Speed-Accuracy-Test\Data%20Analysis\aligned_wind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Humidity</a:t>
            </a:r>
            <a:r>
              <a:rPr lang="en-US" sz="1600" baseline="0"/>
              <a:t> (RH %) vs Time (</a:t>
            </a:r>
            <a:r>
              <a:rPr lang="en-US" sz="1600" baseline="0" err="1"/>
              <a:t>hr</a:t>
            </a:r>
            <a:r>
              <a:rPr lang="en-US" sz="1600" baseline="0"/>
              <a:t>)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Vernier RH Probe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31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Sheet1!$A$2:$A$6251</c:f>
              <c:numCache>
                <c:formatCode>General</c:formatCode>
                <c:ptCount val="6250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</c:numCache>
            </c:numRef>
          </c:xVal>
          <c:yVal>
            <c:numRef>
              <c:f>Sheet1!$B$2:$B$6251</c:f>
              <c:numCache>
                <c:formatCode>General</c:formatCode>
                <c:ptCount val="6250"/>
                <c:pt idx="0">
                  <c:v>81.815882045500004</c:v>
                </c:pt>
                <c:pt idx="1">
                  <c:v>81.623187188900005</c:v>
                </c:pt>
                <c:pt idx="2">
                  <c:v>81.683549433099998</c:v>
                </c:pt>
                <c:pt idx="3">
                  <c:v>81.711408930499999</c:v>
                </c:pt>
                <c:pt idx="4">
                  <c:v>81.732303553500003</c:v>
                </c:pt>
                <c:pt idx="5">
                  <c:v>81.739268427799999</c:v>
                </c:pt>
                <c:pt idx="6">
                  <c:v>81.713730555300003</c:v>
                </c:pt>
                <c:pt idx="7">
                  <c:v>81.671941309199994</c:v>
                </c:pt>
                <c:pt idx="8">
                  <c:v>81.753198176500007</c:v>
                </c:pt>
                <c:pt idx="9">
                  <c:v>81.541930321600006</c:v>
                </c:pt>
                <c:pt idx="10">
                  <c:v>81.669619684500006</c:v>
                </c:pt>
                <c:pt idx="11">
                  <c:v>81.748554926899999</c:v>
                </c:pt>
                <c:pt idx="12">
                  <c:v>81.769449550000004</c:v>
                </c:pt>
                <c:pt idx="13">
                  <c:v>81.690514307499996</c:v>
                </c:pt>
                <c:pt idx="14">
                  <c:v>81.757841426100001</c:v>
                </c:pt>
                <c:pt idx="15">
                  <c:v>81.641760187100004</c:v>
                </c:pt>
                <c:pt idx="16">
                  <c:v>81.611579065000001</c:v>
                </c:pt>
                <c:pt idx="17">
                  <c:v>81.704444056100002</c:v>
                </c:pt>
                <c:pt idx="18">
                  <c:v>81.734625178300007</c:v>
                </c:pt>
                <c:pt idx="19">
                  <c:v>81.593006066699999</c:v>
                </c:pt>
                <c:pt idx="20">
                  <c:v>81.678906183600006</c:v>
                </c:pt>
                <c:pt idx="21">
                  <c:v>81.562824944599996</c:v>
                </c:pt>
                <c:pt idx="22">
                  <c:v>81.644081811899994</c:v>
                </c:pt>
                <c:pt idx="23">
                  <c:v>81.678906183600006</c:v>
                </c:pt>
                <c:pt idx="24">
                  <c:v>81.637116937499997</c:v>
                </c:pt>
                <c:pt idx="25">
                  <c:v>81.716052180000005</c:v>
                </c:pt>
                <c:pt idx="26">
                  <c:v>81.718373804799995</c:v>
                </c:pt>
                <c:pt idx="27">
                  <c:v>81.618543939299997</c:v>
                </c:pt>
                <c:pt idx="28">
                  <c:v>81.646403436699998</c:v>
                </c:pt>
                <c:pt idx="29">
                  <c:v>81.637116937499997</c:v>
                </c:pt>
                <c:pt idx="30">
                  <c:v>81.683549433099998</c:v>
                </c:pt>
                <c:pt idx="31">
                  <c:v>81.692835932199998</c:v>
                </c:pt>
                <c:pt idx="32">
                  <c:v>81.702122431399999</c:v>
                </c:pt>
                <c:pt idx="33">
                  <c:v>81.755519801299997</c:v>
                </c:pt>
                <c:pt idx="34">
                  <c:v>81.618543939299997</c:v>
                </c:pt>
                <c:pt idx="35">
                  <c:v>81.716052180000005</c:v>
                </c:pt>
                <c:pt idx="36">
                  <c:v>81.678906183600006</c:v>
                </c:pt>
                <c:pt idx="37">
                  <c:v>81.618543939299997</c:v>
                </c:pt>
                <c:pt idx="38">
                  <c:v>81.702122431399999</c:v>
                </c:pt>
                <c:pt idx="39">
                  <c:v>81.669619684500006</c:v>
                </c:pt>
                <c:pt idx="40">
                  <c:v>81.771771174700007</c:v>
                </c:pt>
                <c:pt idx="41">
                  <c:v>81.613900689800005</c:v>
                </c:pt>
                <c:pt idx="42">
                  <c:v>81.5651465694</c:v>
                </c:pt>
                <c:pt idx="43">
                  <c:v>81.839098293299998</c:v>
                </c:pt>
                <c:pt idx="44">
                  <c:v>81.702122431399999</c:v>
                </c:pt>
                <c:pt idx="45">
                  <c:v>81.695157557000002</c:v>
                </c:pt>
                <c:pt idx="46">
                  <c:v>81.697479181800006</c:v>
                </c:pt>
                <c:pt idx="47">
                  <c:v>81.7764144243</c:v>
                </c:pt>
                <c:pt idx="48">
                  <c:v>81.702122431399999</c:v>
                </c:pt>
                <c:pt idx="49">
                  <c:v>81.808917171199994</c:v>
                </c:pt>
                <c:pt idx="50">
                  <c:v>81.667298059700002</c:v>
                </c:pt>
                <c:pt idx="51">
                  <c:v>81.713730555300003</c:v>
                </c:pt>
                <c:pt idx="52">
                  <c:v>81.727660303899995</c:v>
                </c:pt>
                <c:pt idx="53">
                  <c:v>81.820525295099998</c:v>
                </c:pt>
                <c:pt idx="54">
                  <c:v>81.599970941099997</c:v>
                </c:pt>
                <c:pt idx="55">
                  <c:v>81.606935815400007</c:v>
                </c:pt>
                <c:pt idx="56">
                  <c:v>81.890174038500007</c:v>
                </c:pt>
                <c:pt idx="57">
                  <c:v>81.767127925200001</c:v>
                </c:pt>
                <c:pt idx="58">
                  <c:v>81.602292565900001</c:v>
                </c:pt>
                <c:pt idx="59">
                  <c:v>81.764806300399997</c:v>
                </c:pt>
                <c:pt idx="60">
                  <c:v>81.653368310999994</c:v>
                </c:pt>
                <c:pt idx="61">
                  <c:v>81.697479181800006</c:v>
                </c:pt>
                <c:pt idx="62">
                  <c:v>81.718373804799995</c:v>
                </c:pt>
                <c:pt idx="63">
                  <c:v>81.729981928699999</c:v>
                </c:pt>
                <c:pt idx="64">
                  <c:v>81.739268427799999</c:v>
                </c:pt>
                <c:pt idx="65">
                  <c:v>81.716052180000005</c:v>
                </c:pt>
                <c:pt idx="66">
                  <c:v>81.769449550000004</c:v>
                </c:pt>
                <c:pt idx="67">
                  <c:v>81.771771174700007</c:v>
                </c:pt>
                <c:pt idx="68">
                  <c:v>81.739268427799999</c:v>
                </c:pt>
                <c:pt idx="69">
                  <c:v>81.562824944599996</c:v>
                </c:pt>
                <c:pt idx="70">
                  <c:v>81.681227808399996</c:v>
                </c:pt>
                <c:pt idx="71">
                  <c:v>81.806595546400004</c:v>
                </c:pt>
                <c:pt idx="72">
                  <c:v>81.771771174700007</c:v>
                </c:pt>
                <c:pt idx="73">
                  <c:v>81.727660303899995</c:v>
                </c:pt>
                <c:pt idx="74">
                  <c:v>81.792665797799998</c:v>
                </c:pt>
                <c:pt idx="75">
                  <c:v>81.697479181800006</c:v>
                </c:pt>
                <c:pt idx="76">
                  <c:v>81.760163050800003</c:v>
                </c:pt>
                <c:pt idx="77">
                  <c:v>81.792665797799998</c:v>
                </c:pt>
                <c:pt idx="78">
                  <c:v>81.699800806599995</c:v>
                </c:pt>
                <c:pt idx="79">
                  <c:v>81.697479181800006</c:v>
                </c:pt>
                <c:pt idx="80">
                  <c:v>81.822846919900002</c:v>
                </c:pt>
                <c:pt idx="81">
                  <c:v>81.873922664999995</c:v>
                </c:pt>
                <c:pt idx="82">
                  <c:v>81.690514307499996</c:v>
                </c:pt>
                <c:pt idx="83">
                  <c:v>81.725338679199993</c:v>
                </c:pt>
                <c:pt idx="84">
                  <c:v>81.699800806599995</c:v>
                </c:pt>
                <c:pt idx="85">
                  <c:v>81.729981928699999</c:v>
                </c:pt>
                <c:pt idx="86">
                  <c:v>81.806595546400004</c:v>
                </c:pt>
                <c:pt idx="87">
                  <c:v>81.7764144243</c:v>
                </c:pt>
                <c:pt idx="88">
                  <c:v>81.908747036700007</c:v>
                </c:pt>
                <c:pt idx="89">
                  <c:v>81.841419918100001</c:v>
                </c:pt>
                <c:pt idx="90">
                  <c:v>81.876244289799999</c:v>
                </c:pt>
                <c:pt idx="91">
                  <c:v>81.6487250614</c:v>
                </c:pt>
                <c:pt idx="92">
                  <c:v>81.781057673899994</c:v>
                </c:pt>
                <c:pt idx="93">
                  <c:v>81.846063167699995</c:v>
                </c:pt>
                <c:pt idx="94">
                  <c:v>81.736946803099997</c:v>
                </c:pt>
                <c:pt idx="95">
                  <c:v>81.911068661499996</c:v>
                </c:pt>
                <c:pt idx="96">
                  <c:v>81.825168544700006</c:v>
                </c:pt>
                <c:pt idx="97">
                  <c:v>81.669619684500006</c:v>
                </c:pt>
                <c:pt idx="98">
                  <c:v>81.7764144243</c:v>
                </c:pt>
                <c:pt idx="99">
                  <c:v>81.876244289799999</c:v>
                </c:pt>
                <c:pt idx="100">
                  <c:v>81.783379298599996</c:v>
                </c:pt>
                <c:pt idx="101">
                  <c:v>81.792665797799998</c:v>
                </c:pt>
                <c:pt idx="102">
                  <c:v>81.843741542900005</c:v>
                </c:pt>
                <c:pt idx="103">
                  <c:v>81.727660303899995</c:v>
                </c:pt>
                <c:pt idx="104">
                  <c:v>81.836776668599995</c:v>
                </c:pt>
                <c:pt idx="105">
                  <c:v>81.818203670299994</c:v>
                </c:pt>
                <c:pt idx="106">
                  <c:v>81.862314541100005</c:v>
                </c:pt>
                <c:pt idx="107">
                  <c:v>81.890174038500007</c:v>
                </c:pt>
                <c:pt idx="108">
                  <c:v>81.774092799499996</c:v>
                </c:pt>
                <c:pt idx="109">
                  <c:v>81.778736049100004</c:v>
                </c:pt>
                <c:pt idx="110">
                  <c:v>81.788022548200004</c:v>
                </c:pt>
                <c:pt idx="111">
                  <c:v>81.764806300399997</c:v>
                </c:pt>
                <c:pt idx="112">
                  <c:v>81.771771174700007</c:v>
                </c:pt>
                <c:pt idx="113">
                  <c:v>81.685871057900002</c:v>
                </c:pt>
                <c:pt idx="114">
                  <c:v>81.811238795999998</c:v>
                </c:pt>
                <c:pt idx="115">
                  <c:v>81.859992916300001</c:v>
                </c:pt>
                <c:pt idx="116">
                  <c:v>81.825168544700006</c:v>
                </c:pt>
                <c:pt idx="117">
                  <c:v>81.832133419000002</c:v>
                </c:pt>
                <c:pt idx="118">
                  <c:v>81.760163050800003</c:v>
                </c:pt>
                <c:pt idx="119">
                  <c:v>81.706765680900006</c:v>
                </c:pt>
                <c:pt idx="120">
                  <c:v>81.625508813699994</c:v>
                </c:pt>
                <c:pt idx="121">
                  <c:v>81.734625178300007</c:v>
                </c:pt>
                <c:pt idx="122">
                  <c:v>81.739268427799999</c:v>
                </c:pt>
                <c:pt idx="123">
                  <c:v>81.862314541100005</c:v>
                </c:pt>
                <c:pt idx="124">
                  <c:v>81.746233302199997</c:v>
                </c:pt>
                <c:pt idx="125">
                  <c:v>81.839098293299998</c:v>
                </c:pt>
                <c:pt idx="126">
                  <c:v>81.797309047300004</c:v>
                </c:pt>
                <c:pt idx="127">
                  <c:v>81.790344172999994</c:v>
                </c:pt>
                <c:pt idx="128">
                  <c:v>81.720695429599999</c:v>
                </c:pt>
                <c:pt idx="129">
                  <c:v>81.755519801299997</c:v>
                </c:pt>
                <c:pt idx="130">
                  <c:v>81.832133419000002</c:v>
                </c:pt>
                <c:pt idx="131">
                  <c:v>81.713730555300003</c:v>
                </c:pt>
                <c:pt idx="132">
                  <c:v>81.929641659699996</c:v>
                </c:pt>
                <c:pt idx="133">
                  <c:v>81.771771174700007</c:v>
                </c:pt>
                <c:pt idx="134">
                  <c:v>81.843741542900005</c:v>
                </c:pt>
                <c:pt idx="135">
                  <c:v>81.846063167699995</c:v>
                </c:pt>
                <c:pt idx="136">
                  <c:v>81.820525295099998</c:v>
                </c:pt>
                <c:pt idx="137">
                  <c:v>81.697479181800006</c:v>
                </c:pt>
                <c:pt idx="138">
                  <c:v>81.822846919900002</c:v>
                </c:pt>
                <c:pt idx="139">
                  <c:v>81.767127925200001</c:v>
                </c:pt>
                <c:pt idx="140">
                  <c:v>81.894817287999999</c:v>
                </c:pt>
                <c:pt idx="141">
                  <c:v>81.832133419000002</c:v>
                </c:pt>
                <c:pt idx="142">
                  <c:v>81.734625178300007</c:v>
                </c:pt>
                <c:pt idx="143">
                  <c:v>81.806595546400004</c:v>
                </c:pt>
                <c:pt idx="144">
                  <c:v>81.783379298599996</c:v>
                </c:pt>
                <c:pt idx="145">
                  <c:v>81.801952296899998</c:v>
                </c:pt>
                <c:pt idx="146">
                  <c:v>81.690514307499996</c:v>
                </c:pt>
                <c:pt idx="147">
                  <c:v>81.757841426100001</c:v>
                </c:pt>
                <c:pt idx="148">
                  <c:v>81.862314541100005</c:v>
                </c:pt>
                <c:pt idx="149">
                  <c:v>81.695157557000002</c:v>
                </c:pt>
                <c:pt idx="150">
                  <c:v>81.832133419000002</c:v>
                </c:pt>
                <c:pt idx="151">
                  <c:v>81.767127925200001</c:v>
                </c:pt>
                <c:pt idx="152">
                  <c:v>81.709087305699995</c:v>
                </c:pt>
                <c:pt idx="153">
                  <c:v>81.778736049100004</c:v>
                </c:pt>
                <c:pt idx="154">
                  <c:v>81.918033535800006</c:v>
                </c:pt>
                <c:pt idx="155">
                  <c:v>81.748554926899999</c:v>
                </c:pt>
                <c:pt idx="156">
                  <c:v>81.729981928699999</c:v>
                </c:pt>
                <c:pt idx="157">
                  <c:v>81.783379298599996</c:v>
                </c:pt>
                <c:pt idx="158">
                  <c:v>81.790344172999994</c:v>
                </c:pt>
                <c:pt idx="159">
                  <c:v>81.834455043800006</c:v>
                </c:pt>
                <c:pt idx="160">
                  <c:v>81.820525295099998</c:v>
                </c:pt>
                <c:pt idx="161">
                  <c:v>81.774092799499996</c:v>
                </c:pt>
                <c:pt idx="162">
                  <c:v>81.790344172999994</c:v>
                </c:pt>
                <c:pt idx="163">
                  <c:v>81.743911677400007</c:v>
                </c:pt>
                <c:pt idx="164">
                  <c:v>81.792665797799998</c:v>
                </c:pt>
                <c:pt idx="165">
                  <c:v>81.7857009234</c:v>
                </c:pt>
                <c:pt idx="166">
                  <c:v>81.743911677400007</c:v>
                </c:pt>
                <c:pt idx="167">
                  <c:v>81.778736049100004</c:v>
                </c:pt>
                <c:pt idx="168">
                  <c:v>81.808917171199994</c:v>
                </c:pt>
                <c:pt idx="169">
                  <c:v>81.825168544700006</c:v>
                </c:pt>
                <c:pt idx="170">
                  <c:v>81.857671291599999</c:v>
                </c:pt>
                <c:pt idx="171">
                  <c:v>81.818203670299994</c:v>
                </c:pt>
                <c:pt idx="172">
                  <c:v>81.908747036700007</c:v>
                </c:pt>
                <c:pt idx="173">
                  <c:v>81.7764144243</c:v>
                </c:pt>
                <c:pt idx="174">
                  <c:v>81.764806300399997</c:v>
                </c:pt>
                <c:pt idx="175">
                  <c:v>81.843741542900005</c:v>
                </c:pt>
                <c:pt idx="176">
                  <c:v>81.808917171199994</c:v>
                </c:pt>
                <c:pt idx="177">
                  <c:v>81.718373804799995</c:v>
                </c:pt>
                <c:pt idx="178">
                  <c:v>81.901782162399996</c:v>
                </c:pt>
                <c:pt idx="179">
                  <c:v>81.778736049100004</c:v>
                </c:pt>
                <c:pt idx="180">
                  <c:v>81.822846919900002</c:v>
                </c:pt>
                <c:pt idx="181">
                  <c:v>81.839098293299998</c:v>
                </c:pt>
                <c:pt idx="182">
                  <c:v>81.6487250614</c:v>
                </c:pt>
                <c:pt idx="183">
                  <c:v>81.778736049100004</c:v>
                </c:pt>
                <c:pt idx="184">
                  <c:v>81.774092799499996</c:v>
                </c:pt>
                <c:pt idx="185">
                  <c:v>81.818203670299994</c:v>
                </c:pt>
                <c:pt idx="186">
                  <c:v>81.760163050800003</c:v>
                </c:pt>
                <c:pt idx="187">
                  <c:v>81.890174038500007</c:v>
                </c:pt>
                <c:pt idx="188">
                  <c:v>81.801952296899998</c:v>
                </c:pt>
                <c:pt idx="189">
                  <c:v>81.818203670299994</c:v>
                </c:pt>
                <c:pt idx="190">
                  <c:v>81.716052180000005</c:v>
                </c:pt>
                <c:pt idx="191">
                  <c:v>81.818203670299994</c:v>
                </c:pt>
                <c:pt idx="192">
                  <c:v>81.639438562300001</c:v>
                </c:pt>
                <c:pt idx="193">
                  <c:v>81.778736049100004</c:v>
                </c:pt>
                <c:pt idx="194">
                  <c:v>81.8042739216</c:v>
                </c:pt>
                <c:pt idx="195">
                  <c:v>81.774092799499996</c:v>
                </c:pt>
                <c:pt idx="196">
                  <c:v>81.811238795999998</c:v>
                </c:pt>
                <c:pt idx="197">
                  <c:v>81.736946803099997</c:v>
                </c:pt>
                <c:pt idx="198">
                  <c:v>81.755519801299997</c:v>
                </c:pt>
                <c:pt idx="199">
                  <c:v>81.676584558800002</c:v>
                </c:pt>
                <c:pt idx="200">
                  <c:v>81.7949874225</c:v>
                </c:pt>
                <c:pt idx="201">
                  <c:v>81.704444056100002</c:v>
                </c:pt>
                <c:pt idx="202">
                  <c:v>81.762484675600007</c:v>
                </c:pt>
                <c:pt idx="203">
                  <c:v>81.839098293299998</c:v>
                </c:pt>
                <c:pt idx="204">
                  <c:v>81.718373804799995</c:v>
                </c:pt>
                <c:pt idx="205">
                  <c:v>81.774092799499996</c:v>
                </c:pt>
                <c:pt idx="206">
                  <c:v>81.720695429599999</c:v>
                </c:pt>
                <c:pt idx="207">
                  <c:v>81.859992916300001</c:v>
                </c:pt>
                <c:pt idx="208">
                  <c:v>81.815882045500004</c:v>
                </c:pt>
                <c:pt idx="209">
                  <c:v>81.832133419000002</c:v>
                </c:pt>
                <c:pt idx="210">
                  <c:v>81.783379298599996</c:v>
                </c:pt>
                <c:pt idx="211">
                  <c:v>81.792665797799998</c:v>
                </c:pt>
                <c:pt idx="212">
                  <c:v>81.771771174700007</c:v>
                </c:pt>
                <c:pt idx="213">
                  <c:v>81.7857009234</c:v>
                </c:pt>
                <c:pt idx="214">
                  <c:v>81.850706417200001</c:v>
                </c:pt>
                <c:pt idx="215">
                  <c:v>81.822846919900002</c:v>
                </c:pt>
                <c:pt idx="216">
                  <c:v>81.725338679199993</c:v>
                </c:pt>
                <c:pt idx="217">
                  <c:v>81.716052180000005</c:v>
                </c:pt>
                <c:pt idx="218">
                  <c:v>81.915711911000002</c:v>
                </c:pt>
                <c:pt idx="219">
                  <c:v>81.764806300399997</c:v>
                </c:pt>
                <c:pt idx="220">
                  <c:v>81.778736049100004</c:v>
                </c:pt>
                <c:pt idx="221">
                  <c:v>81.753198176500007</c:v>
                </c:pt>
                <c:pt idx="222">
                  <c:v>81.774092799499996</c:v>
                </c:pt>
                <c:pt idx="223">
                  <c:v>81.853028042000005</c:v>
                </c:pt>
                <c:pt idx="224">
                  <c:v>81.741590052600003</c:v>
                </c:pt>
                <c:pt idx="225">
                  <c:v>81.799630672099994</c:v>
                </c:pt>
                <c:pt idx="226">
                  <c:v>81.720695429599999</c:v>
                </c:pt>
                <c:pt idx="227">
                  <c:v>81.769449550000004</c:v>
                </c:pt>
                <c:pt idx="228">
                  <c:v>81.743911677400007</c:v>
                </c:pt>
                <c:pt idx="229">
                  <c:v>81.806595546400004</c:v>
                </c:pt>
                <c:pt idx="230">
                  <c:v>81.855349666799995</c:v>
                </c:pt>
                <c:pt idx="231">
                  <c:v>81.813560420800002</c:v>
                </c:pt>
                <c:pt idx="232">
                  <c:v>81.695157557000002</c:v>
                </c:pt>
                <c:pt idx="233">
                  <c:v>81.781057673899994</c:v>
                </c:pt>
                <c:pt idx="234">
                  <c:v>81.871601040200005</c:v>
                </c:pt>
                <c:pt idx="235">
                  <c:v>81.864636165899995</c:v>
                </c:pt>
                <c:pt idx="236">
                  <c:v>81.7949874225</c:v>
                </c:pt>
                <c:pt idx="237">
                  <c:v>81.827490169399994</c:v>
                </c:pt>
                <c:pt idx="238">
                  <c:v>81.883209164099995</c:v>
                </c:pt>
                <c:pt idx="239">
                  <c:v>81.832133419000002</c:v>
                </c:pt>
                <c:pt idx="240">
                  <c:v>81.706765680900006</c:v>
                </c:pt>
                <c:pt idx="241">
                  <c:v>81.746233302199997</c:v>
                </c:pt>
                <c:pt idx="242">
                  <c:v>81.729981928699999</c:v>
                </c:pt>
                <c:pt idx="243">
                  <c:v>81.918033535800006</c:v>
                </c:pt>
                <c:pt idx="244">
                  <c:v>81.829811794199998</c:v>
                </c:pt>
                <c:pt idx="245">
                  <c:v>81.734625178300007</c:v>
                </c:pt>
                <c:pt idx="246">
                  <c:v>81.836776668599995</c:v>
                </c:pt>
                <c:pt idx="247">
                  <c:v>81.811238795999998</c:v>
                </c:pt>
                <c:pt idx="248">
                  <c:v>81.853028042000005</c:v>
                </c:pt>
                <c:pt idx="249">
                  <c:v>81.7949874225</c:v>
                </c:pt>
                <c:pt idx="250">
                  <c:v>81.797309047300004</c:v>
                </c:pt>
                <c:pt idx="251">
                  <c:v>81.704444056100002</c:v>
                </c:pt>
                <c:pt idx="252">
                  <c:v>81.723017054400003</c:v>
                </c:pt>
                <c:pt idx="253">
                  <c:v>81.764806300399997</c:v>
                </c:pt>
                <c:pt idx="254">
                  <c:v>81.783379298599996</c:v>
                </c:pt>
                <c:pt idx="255">
                  <c:v>81.7857009234</c:v>
                </c:pt>
                <c:pt idx="256">
                  <c:v>81.732303553500003</c:v>
                </c:pt>
                <c:pt idx="257">
                  <c:v>81.815882045500004</c:v>
                </c:pt>
                <c:pt idx="258">
                  <c:v>81.827490169399994</c:v>
                </c:pt>
                <c:pt idx="259">
                  <c:v>81.739268427799999</c:v>
                </c:pt>
                <c:pt idx="260">
                  <c:v>81.841419918100001</c:v>
                </c:pt>
                <c:pt idx="261">
                  <c:v>81.808917171199994</c:v>
                </c:pt>
                <c:pt idx="262">
                  <c:v>81.750876551700003</c:v>
                </c:pt>
                <c:pt idx="263">
                  <c:v>81.908747036700007</c:v>
                </c:pt>
                <c:pt idx="264">
                  <c:v>81.862314541100005</c:v>
                </c:pt>
                <c:pt idx="265">
                  <c:v>81.843741542900005</c:v>
                </c:pt>
                <c:pt idx="266">
                  <c:v>81.811238795999998</c:v>
                </c:pt>
                <c:pt idx="267">
                  <c:v>81.827490169399994</c:v>
                </c:pt>
                <c:pt idx="268">
                  <c:v>81.604614190600003</c:v>
                </c:pt>
                <c:pt idx="269">
                  <c:v>81.827490169399994</c:v>
                </c:pt>
                <c:pt idx="270">
                  <c:v>81.827490169399994</c:v>
                </c:pt>
                <c:pt idx="271">
                  <c:v>81.7949874225</c:v>
                </c:pt>
                <c:pt idx="272">
                  <c:v>81.781057673899994</c:v>
                </c:pt>
                <c:pt idx="273">
                  <c:v>81.873922664999995</c:v>
                </c:pt>
                <c:pt idx="274">
                  <c:v>81.850706417200001</c:v>
                </c:pt>
                <c:pt idx="275">
                  <c:v>81.818203670299994</c:v>
                </c:pt>
                <c:pt idx="276">
                  <c:v>81.848384792499999</c:v>
                </c:pt>
                <c:pt idx="277">
                  <c:v>81.885530788899999</c:v>
                </c:pt>
                <c:pt idx="278">
                  <c:v>81.850706417200001</c:v>
                </c:pt>
                <c:pt idx="279">
                  <c:v>81.748554926899999</c:v>
                </c:pt>
                <c:pt idx="280">
                  <c:v>81.862314541100005</c:v>
                </c:pt>
                <c:pt idx="281">
                  <c:v>81.818203670299994</c:v>
                </c:pt>
                <c:pt idx="282">
                  <c:v>81.887852413700003</c:v>
                </c:pt>
                <c:pt idx="283">
                  <c:v>81.857671291599999</c:v>
                </c:pt>
                <c:pt idx="284">
                  <c:v>81.855349666799995</c:v>
                </c:pt>
                <c:pt idx="285">
                  <c:v>81.853028042000005</c:v>
                </c:pt>
                <c:pt idx="286">
                  <c:v>81.857671291599999</c:v>
                </c:pt>
                <c:pt idx="287">
                  <c:v>81.9041037872</c:v>
                </c:pt>
                <c:pt idx="288">
                  <c:v>81.920355160599996</c:v>
                </c:pt>
                <c:pt idx="289">
                  <c:v>81.811238795999998</c:v>
                </c:pt>
                <c:pt idx="290">
                  <c:v>81.771771174700007</c:v>
                </c:pt>
                <c:pt idx="291">
                  <c:v>81.7949874225</c:v>
                </c:pt>
                <c:pt idx="292">
                  <c:v>81.788022548200004</c:v>
                </c:pt>
                <c:pt idx="293">
                  <c:v>81.818203670299994</c:v>
                </c:pt>
                <c:pt idx="294">
                  <c:v>81.732303553500003</c:v>
                </c:pt>
                <c:pt idx="295">
                  <c:v>81.806595546400004</c:v>
                </c:pt>
                <c:pt idx="296">
                  <c:v>81.859992916300001</c:v>
                </c:pt>
                <c:pt idx="297">
                  <c:v>81.836776668599995</c:v>
                </c:pt>
                <c:pt idx="298">
                  <c:v>81.869279415500003</c:v>
                </c:pt>
                <c:pt idx="299">
                  <c:v>81.892495663299997</c:v>
                </c:pt>
                <c:pt idx="300">
                  <c:v>81.924998410200004</c:v>
                </c:pt>
                <c:pt idx="301">
                  <c:v>81.9226767854</c:v>
                </c:pt>
                <c:pt idx="302">
                  <c:v>81.827490169399994</c:v>
                </c:pt>
                <c:pt idx="303">
                  <c:v>81.792665797799998</c:v>
                </c:pt>
                <c:pt idx="304">
                  <c:v>81.732303553500003</c:v>
                </c:pt>
                <c:pt idx="305">
                  <c:v>81.7764144243</c:v>
                </c:pt>
                <c:pt idx="306">
                  <c:v>81.887852413700003</c:v>
                </c:pt>
                <c:pt idx="307">
                  <c:v>81.799630672099994</c:v>
                </c:pt>
                <c:pt idx="308">
                  <c:v>81.878565914600003</c:v>
                </c:pt>
                <c:pt idx="309">
                  <c:v>81.846063167699995</c:v>
                </c:pt>
                <c:pt idx="310">
                  <c:v>81.792665797799998</c:v>
                </c:pt>
                <c:pt idx="311">
                  <c:v>81.857671291599999</c:v>
                </c:pt>
                <c:pt idx="312">
                  <c:v>82.013220151799999</c:v>
                </c:pt>
                <c:pt idx="313">
                  <c:v>81.887852413700003</c:v>
                </c:pt>
                <c:pt idx="314">
                  <c:v>81.8042739216</c:v>
                </c:pt>
                <c:pt idx="315">
                  <c:v>81.9041037872</c:v>
                </c:pt>
                <c:pt idx="316">
                  <c:v>81.876244289799999</c:v>
                </c:pt>
                <c:pt idx="317">
                  <c:v>81.836776668599995</c:v>
                </c:pt>
                <c:pt idx="318">
                  <c:v>81.753198176500007</c:v>
                </c:pt>
                <c:pt idx="319">
                  <c:v>81.873922664999995</c:v>
                </c:pt>
                <c:pt idx="320">
                  <c:v>81.778736049100004</c:v>
                </c:pt>
                <c:pt idx="321">
                  <c:v>81.841419918100001</c:v>
                </c:pt>
                <c:pt idx="322">
                  <c:v>81.806595546400004</c:v>
                </c:pt>
                <c:pt idx="323">
                  <c:v>81.866957790699999</c:v>
                </c:pt>
                <c:pt idx="324">
                  <c:v>81.753198176500007</c:v>
                </c:pt>
                <c:pt idx="325">
                  <c:v>81.885530788899999</c:v>
                </c:pt>
                <c:pt idx="326">
                  <c:v>81.8042739216</c:v>
                </c:pt>
                <c:pt idx="327">
                  <c:v>81.843741542900005</c:v>
                </c:pt>
                <c:pt idx="328">
                  <c:v>81.859992916300001</c:v>
                </c:pt>
                <c:pt idx="329">
                  <c:v>81.885530788899999</c:v>
                </c:pt>
                <c:pt idx="330">
                  <c:v>81.7764144243</c:v>
                </c:pt>
                <c:pt idx="331">
                  <c:v>81.887852413700003</c:v>
                </c:pt>
                <c:pt idx="332">
                  <c:v>81.885530788899999</c:v>
                </c:pt>
                <c:pt idx="333">
                  <c:v>81.887852413700003</c:v>
                </c:pt>
                <c:pt idx="334">
                  <c:v>81.825168544700006</c:v>
                </c:pt>
                <c:pt idx="335">
                  <c:v>81.952857907500004</c:v>
                </c:pt>
                <c:pt idx="336">
                  <c:v>81.857671291599999</c:v>
                </c:pt>
                <c:pt idx="337">
                  <c:v>81.869279415500003</c:v>
                </c:pt>
                <c:pt idx="338">
                  <c:v>81.848384792499999</c:v>
                </c:pt>
                <c:pt idx="339">
                  <c:v>81.822846919900002</c:v>
                </c:pt>
                <c:pt idx="340">
                  <c:v>81.769449550000004</c:v>
                </c:pt>
                <c:pt idx="341">
                  <c:v>81.711408930499999</c:v>
                </c:pt>
                <c:pt idx="342">
                  <c:v>81.748554926899999</c:v>
                </c:pt>
                <c:pt idx="343">
                  <c:v>81.866957790699999</c:v>
                </c:pt>
                <c:pt idx="344">
                  <c:v>81.839098293299998</c:v>
                </c:pt>
                <c:pt idx="345">
                  <c:v>81.843741542900005</c:v>
                </c:pt>
                <c:pt idx="346">
                  <c:v>81.841419918100001</c:v>
                </c:pt>
                <c:pt idx="347">
                  <c:v>81.725338679199993</c:v>
                </c:pt>
                <c:pt idx="348">
                  <c:v>81.839098293299998</c:v>
                </c:pt>
                <c:pt idx="349">
                  <c:v>81.732303553500003</c:v>
                </c:pt>
                <c:pt idx="350">
                  <c:v>81.760163050800003</c:v>
                </c:pt>
                <c:pt idx="351">
                  <c:v>81.755519801299997</c:v>
                </c:pt>
                <c:pt idx="352">
                  <c:v>81.716052180000005</c:v>
                </c:pt>
                <c:pt idx="353">
                  <c:v>81.644081811899994</c:v>
                </c:pt>
                <c:pt idx="354">
                  <c:v>81.750876551700003</c:v>
                </c:pt>
                <c:pt idx="355">
                  <c:v>81.685871057900002</c:v>
                </c:pt>
                <c:pt idx="356">
                  <c:v>81.704444056100002</c:v>
                </c:pt>
                <c:pt idx="357">
                  <c:v>81.6487250614</c:v>
                </c:pt>
                <c:pt idx="358">
                  <c:v>81.8042739216</c:v>
                </c:pt>
                <c:pt idx="359">
                  <c:v>81.678906183600006</c:v>
                </c:pt>
                <c:pt idx="360">
                  <c:v>81.625508813699994</c:v>
                </c:pt>
                <c:pt idx="361">
                  <c:v>81.688192682700006</c:v>
                </c:pt>
                <c:pt idx="362">
                  <c:v>81.653368310999994</c:v>
                </c:pt>
                <c:pt idx="363">
                  <c:v>81.704444056100002</c:v>
                </c:pt>
                <c:pt idx="364">
                  <c:v>81.590684441999997</c:v>
                </c:pt>
                <c:pt idx="365">
                  <c:v>81.558181695100004</c:v>
                </c:pt>
                <c:pt idx="366">
                  <c:v>81.560503319800006</c:v>
                </c:pt>
                <c:pt idx="367">
                  <c:v>81.560503319800006</c:v>
                </c:pt>
                <c:pt idx="368">
                  <c:v>81.483889702100001</c:v>
                </c:pt>
                <c:pt idx="369">
                  <c:v>81.351557089699995</c:v>
                </c:pt>
                <c:pt idx="370">
                  <c:v>81.339948965800005</c:v>
                </c:pt>
                <c:pt idx="371">
                  <c:v>81.1263594861</c:v>
                </c:pt>
                <c:pt idx="372">
                  <c:v>81.047424243600005</c:v>
                </c:pt>
                <c:pt idx="373">
                  <c:v>80.9708106259</c:v>
                </c:pt>
                <c:pt idx="374">
                  <c:v>81.017243121500002</c:v>
                </c:pt>
                <c:pt idx="375">
                  <c:v>80.866337510899996</c:v>
                </c:pt>
                <c:pt idx="376">
                  <c:v>80.787402268400001</c:v>
                </c:pt>
                <c:pt idx="377">
                  <c:v>80.650426406400001</c:v>
                </c:pt>
                <c:pt idx="378">
                  <c:v>80.559883040000003</c:v>
                </c:pt>
                <c:pt idx="379">
                  <c:v>80.397369305500007</c:v>
                </c:pt>
                <c:pt idx="380">
                  <c:v>80.422907178100004</c:v>
                </c:pt>
                <c:pt idx="381">
                  <c:v>80.4205855533</c:v>
                </c:pt>
                <c:pt idx="382">
                  <c:v>80.4205855533</c:v>
                </c:pt>
                <c:pt idx="383">
                  <c:v>80.297539439999994</c:v>
                </c:pt>
                <c:pt idx="384">
                  <c:v>80.276644817000005</c:v>
                </c:pt>
                <c:pt idx="385">
                  <c:v>80.239498820500003</c:v>
                </c:pt>
                <c:pt idx="386">
                  <c:v>80.392726055899999</c:v>
                </c:pt>
                <c:pt idx="387">
                  <c:v>80.320755687800002</c:v>
                </c:pt>
                <c:pt idx="388">
                  <c:v>80.306825939099994</c:v>
                </c:pt>
                <c:pt idx="389">
                  <c:v>80.248785319600003</c:v>
                </c:pt>
                <c:pt idx="390">
                  <c:v>80.213960947900006</c:v>
                </c:pt>
                <c:pt idx="391">
                  <c:v>80.404334179800003</c:v>
                </c:pt>
                <c:pt idx="392">
                  <c:v>80.415942303700007</c:v>
                </c:pt>
                <c:pt idx="393">
                  <c:v>80.350936809900006</c:v>
                </c:pt>
                <c:pt idx="394">
                  <c:v>80.355580059499999</c:v>
                </c:pt>
                <c:pt idx="395">
                  <c:v>80.364866558599999</c:v>
                </c:pt>
                <c:pt idx="396">
                  <c:v>80.390404431099995</c:v>
                </c:pt>
                <c:pt idx="397">
                  <c:v>80.406655804600007</c:v>
                </c:pt>
                <c:pt idx="398">
                  <c:v>80.4484450506</c:v>
                </c:pt>
                <c:pt idx="399">
                  <c:v>80.408977429399997</c:v>
                </c:pt>
                <c:pt idx="400">
                  <c:v>80.415942303700007</c:v>
                </c:pt>
                <c:pt idx="401">
                  <c:v>80.527380293099995</c:v>
                </c:pt>
                <c:pt idx="402">
                  <c:v>80.4577315497</c:v>
                </c:pt>
                <c:pt idx="403">
                  <c:v>80.534345167500007</c:v>
                </c:pt>
                <c:pt idx="404">
                  <c:v>80.518093793999995</c:v>
                </c:pt>
                <c:pt idx="405">
                  <c:v>80.534345167500007</c:v>
                </c:pt>
                <c:pt idx="406">
                  <c:v>80.634175033000005</c:v>
                </c:pt>
                <c:pt idx="407">
                  <c:v>80.620245284299997</c:v>
                </c:pt>
                <c:pt idx="408">
                  <c:v>80.631853408200001</c:v>
                </c:pt>
                <c:pt idx="409">
                  <c:v>80.666677779899999</c:v>
                </c:pt>
                <c:pt idx="410">
                  <c:v>80.606315535600004</c:v>
                </c:pt>
                <c:pt idx="411">
                  <c:v>80.659712905500001</c:v>
                </c:pt>
                <c:pt idx="412">
                  <c:v>80.629531783399997</c:v>
                </c:pt>
                <c:pt idx="413">
                  <c:v>80.650426406400001</c:v>
                </c:pt>
                <c:pt idx="414">
                  <c:v>80.7409697728</c:v>
                </c:pt>
                <c:pt idx="415">
                  <c:v>80.699180526800006</c:v>
                </c:pt>
                <c:pt idx="416">
                  <c:v>80.696858902000002</c:v>
                </c:pt>
                <c:pt idx="417">
                  <c:v>80.696858902000002</c:v>
                </c:pt>
                <c:pt idx="418">
                  <c:v>80.738648147999996</c:v>
                </c:pt>
                <c:pt idx="419">
                  <c:v>80.675964278999999</c:v>
                </c:pt>
                <c:pt idx="420">
                  <c:v>80.817583390500005</c:v>
                </c:pt>
                <c:pt idx="421">
                  <c:v>80.829191514399994</c:v>
                </c:pt>
                <c:pt idx="422">
                  <c:v>80.701502151599996</c:v>
                </c:pt>
                <c:pt idx="423">
                  <c:v>80.771150894900003</c:v>
                </c:pt>
                <c:pt idx="424">
                  <c:v>80.696858902000002</c:v>
                </c:pt>
                <c:pt idx="425">
                  <c:v>80.812940140999999</c:v>
                </c:pt>
                <c:pt idx="426">
                  <c:v>80.703823776299998</c:v>
                </c:pt>
                <c:pt idx="427">
                  <c:v>80.829191514399994</c:v>
                </c:pt>
                <c:pt idx="428">
                  <c:v>80.866337510899996</c:v>
                </c:pt>
                <c:pt idx="429">
                  <c:v>80.810618516199995</c:v>
                </c:pt>
                <c:pt idx="430">
                  <c:v>80.696858902000002</c:v>
                </c:pt>
                <c:pt idx="431">
                  <c:v>80.7502562719</c:v>
                </c:pt>
                <c:pt idx="432">
                  <c:v>80.715431900200002</c:v>
                </c:pt>
                <c:pt idx="433">
                  <c:v>80.838478013499994</c:v>
                </c:pt>
                <c:pt idx="434">
                  <c:v>80.812940140999999</c:v>
                </c:pt>
                <c:pt idx="435">
                  <c:v>80.829191514399994</c:v>
                </c:pt>
                <c:pt idx="436">
                  <c:v>80.847764512599994</c:v>
                </c:pt>
                <c:pt idx="437">
                  <c:v>80.822226640099998</c:v>
                </c:pt>
                <c:pt idx="438">
                  <c:v>80.8686591357</c:v>
                </c:pt>
                <c:pt idx="439">
                  <c:v>80.840799638299998</c:v>
                </c:pt>
                <c:pt idx="440">
                  <c:v>80.891875383400006</c:v>
                </c:pt>
                <c:pt idx="441">
                  <c:v>80.852407762200002</c:v>
                </c:pt>
                <c:pt idx="442">
                  <c:v>80.870980760400002</c:v>
                </c:pt>
                <c:pt idx="443">
                  <c:v>80.984740374599994</c:v>
                </c:pt>
                <c:pt idx="444">
                  <c:v>80.926699755100003</c:v>
                </c:pt>
                <c:pt idx="445">
                  <c:v>80.8779456348</c:v>
                </c:pt>
                <c:pt idx="446">
                  <c:v>80.929021379900007</c:v>
                </c:pt>
                <c:pt idx="447">
                  <c:v>80.852407762200002</c:v>
                </c:pt>
                <c:pt idx="448">
                  <c:v>80.898840257800003</c:v>
                </c:pt>
                <c:pt idx="449">
                  <c:v>80.901161882599993</c:v>
                </c:pt>
                <c:pt idx="450">
                  <c:v>80.815261765700001</c:v>
                </c:pt>
                <c:pt idx="451">
                  <c:v>80.952237627700001</c:v>
                </c:pt>
                <c:pt idx="452">
                  <c:v>80.845442887900006</c:v>
                </c:pt>
                <c:pt idx="453">
                  <c:v>80.864015886100006</c:v>
                </c:pt>
                <c:pt idx="454">
                  <c:v>80.873302385200006</c:v>
                </c:pt>
                <c:pt idx="455">
                  <c:v>80.822226640099998</c:v>
                </c:pt>
                <c:pt idx="456">
                  <c:v>80.840799638299998</c:v>
                </c:pt>
                <c:pt idx="457">
                  <c:v>80.773472519699993</c:v>
                </c:pt>
                <c:pt idx="458">
                  <c:v>80.8779456348</c:v>
                </c:pt>
                <c:pt idx="459">
                  <c:v>80.780437394000003</c:v>
                </c:pt>
                <c:pt idx="460">
                  <c:v>80.7409697728</c:v>
                </c:pt>
                <c:pt idx="461">
                  <c:v>80.782759018799993</c:v>
                </c:pt>
                <c:pt idx="462">
                  <c:v>80.843121263100002</c:v>
                </c:pt>
                <c:pt idx="463">
                  <c:v>80.792045517899993</c:v>
                </c:pt>
                <c:pt idx="464">
                  <c:v>80.789723893200005</c:v>
                </c:pt>
                <c:pt idx="465">
                  <c:v>80.8686591357</c:v>
                </c:pt>
                <c:pt idx="466">
                  <c:v>80.8872321339</c:v>
                </c:pt>
                <c:pt idx="467">
                  <c:v>80.875624009999996</c:v>
                </c:pt>
                <c:pt idx="468">
                  <c:v>80.727040024100006</c:v>
                </c:pt>
                <c:pt idx="469">
                  <c:v>80.792045517899993</c:v>
                </c:pt>
                <c:pt idx="470">
                  <c:v>80.994026873699994</c:v>
                </c:pt>
                <c:pt idx="471">
                  <c:v>80.785080643599997</c:v>
                </c:pt>
                <c:pt idx="472">
                  <c:v>80.764186020599993</c:v>
                </c:pt>
                <c:pt idx="473">
                  <c:v>80.875624009999996</c:v>
                </c:pt>
                <c:pt idx="474">
                  <c:v>80.817583390500005</c:v>
                </c:pt>
                <c:pt idx="475">
                  <c:v>80.966167376399994</c:v>
                </c:pt>
                <c:pt idx="476">
                  <c:v>80.778115769300001</c:v>
                </c:pt>
                <c:pt idx="477">
                  <c:v>80.931343004699997</c:v>
                </c:pt>
                <c:pt idx="478">
                  <c:v>80.915091631199999</c:v>
                </c:pt>
                <c:pt idx="479">
                  <c:v>80.973132250700004</c:v>
                </c:pt>
                <c:pt idx="480">
                  <c:v>80.947594378100007</c:v>
                </c:pt>
                <c:pt idx="481">
                  <c:v>81.084570240100007</c:v>
                </c:pt>
                <c:pt idx="482">
                  <c:v>80.919734880799993</c:v>
                </c:pt>
                <c:pt idx="483">
                  <c:v>80.875624009999996</c:v>
                </c:pt>
                <c:pt idx="484">
                  <c:v>81.045102618900003</c:v>
                </c:pt>
                <c:pt idx="485">
                  <c:v>81.042780994099999</c:v>
                </c:pt>
                <c:pt idx="486">
                  <c:v>81.056710742800007</c:v>
                </c:pt>
                <c:pt idx="487">
                  <c:v>81.112429737499994</c:v>
                </c:pt>
                <c:pt idx="488">
                  <c:v>81.045102618900003</c:v>
                </c:pt>
                <c:pt idx="489">
                  <c:v>80.975453875499994</c:v>
                </c:pt>
                <c:pt idx="490">
                  <c:v>81.026529620600002</c:v>
                </c:pt>
                <c:pt idx="491">
                  <c:v>80.984740374599994</c:v>
                </c:pt>
                <c:pt idx="492">
                  <c:v>81.103143238300007</c:v>
                </c:pt>
                <c:pt idx="493">
                  <c:v>81.100821613600004</c:v>
                </c:pt>
                <c:pt idx="494">
                  <c:v>81.075283741000007</c:v>
                </c:pt>
                <c:pt idx="495">
                  <c:v>81.052067493199999</c:v>
                </c:pt>
                <c:pt idx="496">
                  <c:v>81.105464863099996</c:v>
                </c:pt>
                <c:pt idx="497">
                  <c:v>81.1263594861</c:v>
                </c:pt>
                <c:pt idx="498">
                  <c:v>81.005634997599998</c:v>
                </c:pt>
                <c:pt idx="499">
                  <c:v>81.140289234799994</c:v>
                </c:pt>
                <c:pt idx="500">
                  <c:v>81.117072987</c:v>
                </c:pt>
                <c:pt idx="501">
                  <c:v>81.177435231299995</c:v>
                </c:pt>
                <c:pt idx="502">
                  <c:v>81.133324360499998</c:v>
                </c:pt>
                <c:pt idx="503">
                  <c:v>81.200651479100003</c:v>
                </c:pt>
                <c:pt idx="504">
                  <c:v>81.214581227699995</c:v>
                </c:pt>
                <c:pt idx="505">
                  <c:v>81.154218983500002</c:v>
                </c:pt>
                <c:pt idx="506">
                  <c:v>81.121716236599994</c:v>
                </c:pt>
                <c:pt idx="507">
                  <c:v>81.131002735699994</c:v>
                </c:pt>
                <c:pt idx="508">
                  <c:v>81.084570240100007</c:v>
                </c:pt>
                <c:pt idx="509">
                  <c:v>81.168148732199995</c:v>
                </c:pt>
                <c:pt idx="510">
                  <c:v>81.305124594099993</c:v>
                </c:pt>
                <c:pt idx="511">
                  <c:v>81.1077864879</c:v>
                </c:pt>
                <c:pt idx="512">
                  <c:v>81.163505482600002</c:v>
                </c:pt>
                <c:pt idx="513">
                  <c:v>81.131002735699994</c:v>
                </c:pt>
                <c:pt idx="514">
                  <c:v>81.228510976400003</c:v>
                </c:pt>
                <c:pt idx="515">
                  <c:v>81.117072987</c:v>
                </c:pt>
                <c:pt idx="516">
                  <c:v>81.170470356899997</c:v>
                </c:pt>
                <c:pt idx="517">
                  <c:v>81.149575733899994</c:v>
                </c:pt>
                <c:pt idx="518">
                  <c:v>81.240119100300006</c:v>
                </c:pt>
                <c:pt idx="519">
                  <c:v>81.207616353399999</c:v>
                </c:pt>
                <c:pt idx="520">
                  <c:v>81.226189351599999</c:v>
                </c:pt>
                <c:pt idx="521">
                  <c:v>81.360843588799995</c:v>
                </c:pt>
                <c:pt idx="522">
                  <c:v>81.298159719799997</c:v>
                </c:pt>
                <c:pt idx="523">
                  <c:v>81.196008229499995</c:v>
                </c:pt>
                <c:pt idx="524">
                  <c:v>81.237797475500003</c:v>
                </c:pt>
                <c:pt idx="525">
                  <c:v>81.212259603000007</c:v>
                </c:pt>
                <c:pt idx="526">
                  <c:v>81.300481344600001</c:v>
                </c:pt>
                <c:pt idx="527">
                  <c:v>81.189043355199999</c:v>
                </c:pt>
                <c:pt idx="528">
                  <c:v>81.202973103800005</c:v>
                </c:pt>
                <c:pt idx="529">
                  <c:v>81.319054342800001</c:v>
                </c:pt>
                <c:pt idx="530">
                  <c:v>81.279586721599998</c:v>
                </c:pt>
                <c:pt idx="531">
                  <c:v>81.346913840200003</c:v>
                </c:pt>
                <c:pt idx="532">
                  <c:v>81.367808463200006</c:v>
                </c:pt>
                <c:pt idx="533">
                  <c:v>81.293516470200004</c:v>
                </c:pt>
                <c:pt idx="534">
                  <c:v>81.353878714499999</c:v>
                </c:pt>
                <c:pt idx="535">
                  <c:v>81.274943472000004</c:v>
                </c:pt>
                <c:pt idx="536">
                  <c:v>81.286551595899994</c:v>
                </c:pt>
                <c:pt idx="537">
                  <c:v>81.293516470200004</c:v>
                </c:pt>
                <c:pt idx="538">
                  <c:v>81.349235464900005</c:v>
                </c:pt>
                <c:pt idx="539">
                  <c:v>81.233154225999996</c:v>
                </c:pt>
                <c:pt idx="540">
                  <c:v>81.356200339300003</c:v>
                </c:pt>
                <c:pt idx="541">
                  <c:v>81.202973103800005</c:v>
                </c:pt>
                <c:pt idx="542">
                  <c:v>81.2819083463</c:v>
                </c:pt>
                <c:pt idx="543">
                  <c:v>81.300481344600001</c:v>
                </c:pt>
                <c:pt idx="544">
                  <c:v>81.242440725099996</c:v>
                </c:pt>
                <c:pt idx="545">
                  <c:v>81.342270590599995</c:v>
                </c:pt>
                <c:pt idx="546">
                  <c:v>81.274943472000004</c:v>
                </c:pt>
                <c:pt idx="547">
                  <c:v>81.2819083463</c:v>
                </c:pt>
                <c:pt idx="548">
                  <c:v>81.328340841900001</c:v>
                </c:pt>
                <c:pt idx="549">
                  <c:v>81.209937978200003</c:v>
                </c:pt>
                <c:pt idx="550">
                  <c:v>81.314411093199993</c:v>
                </c:pt>
                <c:pt idx="551">
                  <c:v>81.335305716299999</c:v>
                </c:pt>
                <c:pt idx="552">
                  <c:v>81.254048849</c:v>
                </c:pt>
                <c:pt idx="553">
                  <c:v>81.319054342800001</c:v>
                </c:pt>
                <c:pt idx="554">
                  <c:v>81.284229971100004</c:v>
                </c:pt>
                <c:pt idx="555">
                  <c:v>81.337627341000001</c:v>
                </c:pt>
                <c:pt idx="556">
                  <c:v>81.170470356899997</c:v>
                </c:pt>
                <c:pt idx="557">
                  <c:v>81.416562583499996</c:v>
                </c:pt>
                <c:pt idx="558">
                  <c:v>81.226189351599999</c:v>
                </c:pt>
                <c:pt idx="559">
                  <c:v>81.265656972900004</c:v>
                </c:pt>
                <c:pt idx="560">
                  <c:v>81.249405599400006</c:v>
                </c:pt>
                <c:pt idx="561">
                  <c:v>81.316732717999997</c:v>
                </c:pt>
                <c:pt idx="562">
                  <c:v>81.379416587099996</c:v>
                </c:pt>
                <c:pt idx="563">
                  <c:v>81.237797475500003</c:v>
                </c:pt>
                <c:pt idx="564">
                  <c:v>81.377094962300006</c:v>
                </c:pt>
                <c:pt idx="565">
                  <c:v>81.439778831300004</c:v>
                </c:pt>
                <c:pt idx="566">
                  <c:v>81.305124594099993</c:v>
                </c:pt>
                <c:pt idx="567">
                  <c:v>81.270300222399996</c:v>
                </c:pt>
                <c:pt idx="568">
                  <c:v>81.226189351599999</c:v>
                </c:pt>
                <c:pt idx="569">
                  <c:v>81.251727224199996</c:v>
                </c:pt>
                <c:pt idx="570">
                  <c:v>81.2726218472</c:v>
                </c:pt>
                <c:pt idx="571">
                  <c:v>81.370130087899994</c:v>
                </c:pt>
                <c:pt idx="572">
                  <c:v>81.346913840200003</c:v>
                </c:pt>
                <c:pt idx="573">
                  <c:v>81.175113606500005</c:v>
                </c:pt>
                <c:pt idx="574">
                  <c:v>81.249405599400006</c:v>
                </c:pt>
                <c:pt idx="575">
                  <c:v>81.295838094999993</c:v>
                </c:pt>
                <c:pt idx="576">
                  <c:v>81.351557089699995</c:v>
                </c:pt>
                <c:pt idx="577">
                  <c:v>81.288873220699998</c:v>
                </c:pt>
                <c:pt idx="578">
                  <c:v>81.339948965800005</c:v>
                </c:pt>
                <c:pt idx="579">
                  <c:v>81.279586721599998</c:v>
                </c:pt>
                <c:pt idx="580">
                  <c:v>81.335305716299999</c:v>
                </c:pt>
                <c:pt idx="581">
                  <c:v>81.330662466700005</c:v>
                </c:pt>
                <c:pt idx="582">
                  <c:v>81.425849082599996</c:v>
                </c:pt>
                <c:pt idx="583">
                  <c:v>81.300481344600001</c:v>
                </c:pt>
                <c:pt idx="584">
                  <c:v>81.261013723299996</c:v>
                </c:pt>
                <c:pt idx="585">
                  <c:v>81.226189351599999</c:v>
                </c:pt>
                <c:pt idx="586">
                  <c:v>81.265656972900004</c:v>
                </c:pt>
                <c:pt idx="587">
                  <c:v>81.270300222399996</c:v>
                </c:pt>
                <c:pt idx="588">
                  <c:v>81.312089468500005</c:v>
                </c:pt>
                <c:pt idx="589">
                  <c:v>81.309767843700001</c:v>
                </c:pt>
                <c:pt idx="590">
                  <c:v>81.321375967600005</c:v>
                </c:pt>
                <c:pt idx="591">
                  <c:v>81.374773337500002</c:v>
                </c:pt>
                <c:pt idx="592">
                  <c:v>81.397989585299996</c:v>
                </c:pt>
                <c:pt idx="593">
                  <c:v>81.323697592399995</c:v>
                </c:pt>
                <c:pt idx="594">
                  <c:v>81.381738211799998</c:v>
                </c:pt>
                <c:pt idx="595">
                  <c:v>81.356200339300003</c:v>
                </c:pt>
                <c:pt idx="596">
                  <c:v>81.379416587099996</c:v>
                </c:pt>
                <c:pt idx="597">
                  <c:v>81.302802969400005</c:v>
                </c:pt>
                <c:pt idx="598">
                  <c:v>81.351557089699995</c:v>
                </c:pt>
                <c:pt idx="599">
                  <c:v>81.309767843700001</c:v>
                </c:pt>
                <c:pt idx="600">
                  <c:v>81.270300222399996</c:v>
                </c:pt>
                <c:pt idx="601">
                  <c:v>81.372451712699998</c:v>
                </c:pt>
                <c:pt idx="602">
                  <c:v>81.367808463200006</c:v>
                </c:pt>
                <c:pt idx="603">
                  <c:v>81.384059836600002</c:v>
                </c:pt>
                <c:pt idx="604">
                  <c:v>81.374773337500002</c:v>
                </c:pt>
                <c:pt idx="605">
                  <c:v>81.316732717999997</c:v>
                </c:pt>
                <c:pt idx="606">
                  <c:v>81.330662466700005</c:v>
                </c:pt>
                <c:pt idx="607">
                  <c:v>81.381738211799998</c:v>
                </c:pt>
                <c:pt idx="608">
                  <c:v>81.379416587099996</c:v>
                </c:pt>
                <c:pt idx="609">
                  <c:v>81.293516470200004</c:v>
                </c:pt>
                <c:pt idx="610">
                  <c:v>81.365486838400003</c:v>
                </c:pt>
                <c:pt idx="611">
                  <c:v>81.312089468500005</c:v>
                </c:pt>
                <c:pt idx="612">
                  <c:v>81.351557089699995</c:v>
                </c:pt>
                <c:pt idx="613">
                  <c:v>81.226189351599999</c:v>
                </c:pt>
                <c:pt idx="614">
                  <c:v>81.349235464900005</c:v>
                </c:pt>
                <c:pt idx="615">
                  <c:v>81.388703086199996</c:v>
                </c:pt>
                <c:pt idx="616">
                  <c:v>81.481568077299997</c:v>
                </c:pt>
                <c:pt idx="617">
                  <c:v>81.435135581799997</c:v>
                </c:pt>
                <c:pt idx="618">
                  <c:v>81.346913840200003</c:v>
                </c:pt>
                <c:pt idx="619">
                  <c:v>81.370130087899994</c:v>
                </c:pt>
                <c:pt idx="620">
                  <c:v>81.316732717999997</c:v>
                </c:pt>
                <c:pt idx="621">
                  <c:v>81.277265096799994</c:v>
                </c:pt>
                <c:pt idx="622">
                  <c:v>81.404954459600006</c:v>
                </c:pt>
                <c:pt idx="623">
                  <c:v>81.258692098500006</c:v>
                </c:pt>
                <c:pt idx="624">
                  <c:v>81.365486838400003</c:v>
                </c:pt>
                <c:pt idx="625">
                  <c:v>81.312089468500005</c:v>
                </c:pt>
                <c:pt idx="626">
                  <c:v>81.319054342800001</c:v>
                </c:pt>
                <c:pt idx="627">
                  <c:v>81.377094962300006</c:v>
                </c:pt>
                <c:pt idx="628">
                  <c:v>81.353878714499999</c:v>
                </c:pt>
                <c:pt idx="629">
                  <c:v>81.258692098500006</c:v>
                </c:pt>
                <c:pt idx="630">
                  <c:v>81.442100456099993</c:v>
                </c:pt>
                <c:pt idx="631">
                  <c:v>81.300481344600001</c:v>
                </c:pt>
                <c:pt idx="632">
                  <c:v>81.4374572065</c:v>
                </c:pt>
                <c:pt idx="633">
                  <c:v>81.295838094999993</c:v>
                </c:pt>
                <c:pt idx="634">
                  <c:v>81.286551595899994</c:v>
                </c:pt>
                <c:pt idx="635">
                  <c:v>81.363165213599999</c:v>
                </c:pt>
                <c:pt idx="636">
                  <c:v>81.321375967600005</c:v>
                </c:pt>
                <c:pt idx="637">
                  <c:v>81.358521964100007</c:v>
                </c:pt>
                <c:pt idx="638">
                  <c:v>81.407276084399996</c:v>
                </c:pt>
                <c:pt idx="639">
                  <c:v>81.351557089699995</c:v>
                </c:pt>
                <c:pt idx="640">
                  <c:v>81.395667960500006</c:v>
                </c:pt>
                <c:pt idx="641">
                  <c:v>81.458351829600005</c:v>
                </c:pt>
                <c:pt idx="642">
                  <c:v>81.407276084399996</c:v>
                </c:pt>
                <c:pt idx="643">
                  <c:v>81.502462700400002</c:v>
                </c:pt>
                <c:pt idx="644">
                  <c:v>81.321375967600005</c:v>
                </c:pt>
                <c:pt idx="645">
                  <c:v>81.360843588799995</c:v>
                </c:pt>
                <c:pt idx="646">
                  <c:v>81.307446218899997</c:v>
                </c:pt>
                <c:pt idx="647">
                  <c:v>81.339948965800005</c:v>
                </c:pt>
                <c:pt idx="648">
                  <c:v>81.384059836600002</c:v>
                </c:pt>
                <c:pt idx="649">
                  <c:v>81.423527457899993</c:v>
                </c:pt>
                <c:pt idx="650">
                  <c:v>81.388703086199996</c:v>
                </c:pt>
                <c:pt idx="651">
                  <c:v>81.446743705700001</c:v>
                </c:pt>
                <c:pt idx="652">
                  <c:v>81.504784325100005</c:v>
                </c:pt>
                <c:pt idx="653">
                  <c:v>81.442100456099993</c:v>
                </c:pt>
                <c:pt idx="654">
                  <c:v>81.465316703900001</c:v>
                </c:pt>
                <c:pt idx="655">
                  <c:v>81.326019217099997</c:v>
                </c:pt>
                <c:pt idx="656">
                  <c:v>81.469959953499995</c:v>
                </c:pt>
                <c:pt idx="657">
                  <c:v>81.442100456099993</c:v>
                </c:pt>
                <c:pt idx="658">
                  <c:v>81.363165213599999</c:v>
                </c:pt>
                <c:pt idx="659">
                  <c:v>81.351557089699995</c:v>
                </c:pt>
                <c:pt idx="660">
                  <c:v>81.337627341000001</c:v>
                </c:pt>
                <c:pt idx="661">
                  <c:v>81.451386955199993</c:v>
                </c:pt>
                <c:pt idx="662">
                  <c:v>81.4281707074</c:v>
                </c:pt>
                <c:pt idx="663">
                  <c:v>81.444422080899997</c:v>
                </c:pt>
                <c:pt idx="664">
                  <c:v>81.481568077299997</c:v>
                </c:pt>
                <c:pt idx="665">
                  <c:v>81.388703086199996</c:v>
                </c:pt>
                <c:pt idx="666">
                  <c:v>81.528000572899998</c:v>
                </c:pt>
                <c:pt idx="667">
                  <c:v>81.393346335700002</c:v>
                </c:pt>
                <c:pt idx="668">
                  <c:v>81.479246452599995</c:v>
                </c:pt>
                <c:pt idx="669">
                  <c:v>81.481568077299997</c:v>
                </c:pt>
                <c:pt idx="670">
                  <c:v>81.374773337500002</c:v>
                </c:pt>
                <c:pt idx="671">
                  <c:v>81.521035698600002</c:v>
                </c:pt>
                <c:pt idx="672">
                  <c:v>81.411919334000004</c:v>
                </c:pt>
                <c:pt idx="673">
                  <c:v>81.451386955199993</c:v>
                </c:pt>
                <c:pt idx="674">
                  <c:v>81.504784325100005</c:v>
                </c:pt>
                <c:pt idx="675">
                  <c:v>81.500141075599998</c:v>
                </c:pt>
                <c:pt idx="676">
                  <c:v>81.384059836600002</c:v>
                </c:pt>
                <c:pt idx="677">
                  <c:v>81.458351829600005</c:v>
                </c:pt>
                <c:pt idx="678">
                  <c:v>81.342270590599995</c:v>
                </c:pt>
                <c:pt idx="679">
                  <c:v>81.397989585299996</c:v>
                </c:pt>
                <c:pt idx="680">
                  <c:v>81.469959953499995</c:v>
                </c:pt>
                <c:pt idx="681">
                  <c:v>81.490854576499999</c:v>
                </c:pt>
                <c:pt idx="682">
                  <c:v>81.330662466700005</c:v>
                </c:pt>
                <c:pt idx="683">
                  <c:v>81.4374572065</c:v>
                </c:pt>
                <c:pt idx="684">
                  <c:v>81.363165213599999</c:v>
                </c:pt>
                <c:pt idx="685">
                  <c:v>81.395667960500006</c:v>
                </c:pt>
                <c:pt idx="686">
                  <c:v>81.367808463200006</c:v>
                </c:pt>
                <c:pt idx="687">
                  <c:v>81.393346335700002</c:v>
                </c:pt>
                <c:pt idx="688">
                  <c:v>81.402632834900004</c:v>
                </c:pt>
                <c:pt idx="689">
                  <c:v>81.467638328700005</c:v>
                </c:pt>
                <c:pt idx="690">
                  <c:v>81.521035698600002</c:v>
                </c:pt>
                <c:pt idx="691">
                  <c:v>81.488532951699995</c:v>
                </c:pt>
                <c:pt idx="692">
                  <c:v>81.453708579999997</c:v>
                </c:pt>
                <c:pt idx="693">
                  <c:v>81.395667960500006</c:v>
                </c:pt>
                <c:pt idx="694">
                  <c:v>81.370130087899994</c:v>
                </c:pt>
                <c:pt idx="695">
                  <c:v>81.402632834900004</c:v>
                </c:pt>
                <c:pt idx="696">
                  <c:v>81.495497826000005</c:v>
                </c:pt>
                <c:pt idx="697">
                  <c:v>81.430492332200004</c:v>
                </c:pt>
                <c:pt idx="698">
                  <c:v>81.4188842083</c:v>
                </c:pt>
                <c:pt idx="699">
                  <c:v>81.525678948199996</c:v>
                </c:pt>
                <c:pt idx="700">
                  <c:v>81.509427574699998</c:v>
                </c:pt>
                <c:pt idx="701">
                  <c:v>81.460673454299993</c:v>
                </c:pt>
                <c:pt idx="702">
                  <c:v>81.360843588799995</c:v>
                </c:pt>
                <c:pt idx="703">
                  <c:v>81.449065330400003</c:v>
                </c:pt>
                <c:pt idx="704">
                  <c:v>81.449065330400003</c:v>
                </c:pt>
                <c:pt idx="705">
                  <c:v>81.4003112101</c:v>
                </c:pt>
                <c:pt idx="706">
                  <c:v>81.302802969400005</c:v>
                </c:pt>
                <c:pt idx="707">
                  <c:v>81.444422080899997</c:v>
                </c:pt>
                <c:pt idx="708">
                  <c:v>81.411919334000004</c:v>
                </c:pt>
                <c:pt idx="709">
                  <c:v>81.504784325100005</c:v>
                </c:pt>
                <c:pt idx="710">
                  <c:v>81.456030204800001</c:v>
                </c:pt>
                <c:pt idx="711">
                  <c:v>81.465316703900001</c:v>
                </c:pt>
                <c:pt idx="712">
                  <c:v>81.495497826000005</c:v>
                </c:pt>
                <c:pt idx="713">
                  <c:v>81.388703086199996</c:v>
                </c:pt>
                <c:pt idx="714">
                  <c:v>81.476924827800005</c:v>
                </c:pt>
                <c:pt idx="715">
                  <c:v>81.483889702100001</c:v>
                </c:pt>
                <c:pt idx="716">
                  <c:v>81.456030204800001</c:v>
                </c:pt>
                <c:pt idx="717">
                  <c:v>81.467638328700005</c:v>
                </c:pt>
                <c:pt idx="718">
                  <c:v>81.393346335700002</c:v>
                </c:pt>
                <c:pt idx="719">
                  <c:v>81.435135581799997</c:v>
                </c:pt>
                <c:pt idx="720">
                  <c:v>81.500141075599998</c:v>
                </c:pt>
                <c:pt idx="721">
                  <c:v>81.490854576499999</c:v>
                </c:pt>
                <c:pt idx="722">
                  <c:v>81.528000572899998</c:v>
                </c:pt>
                <c:pt idx="723">
                  <c:v>81.407276084399996</c:v>
                </c:pt>
                <c:pt idx="724">
                  <c:v>81.423527457899993</c:v>
                </c:pt>
                <c:pt idx="725">
                  <c:v>81.460673454299993</c:v>
                </c:pt>
                <c:pt idx="726">
                  <c:v>81.467638328700005</c:v>
                </c:pt>
                <c:pt idx="727">
                  <c:v>81.460673454299993</c:v>
                </c:pt>
                <c:pt idx="728">
                  <c:v>81.456030204800001</c:v>
                </c:pt>
                <c:pt idx="729">
                  <c:v>81.483889702100001</c:v>
                </c:pt>
                <c:pt idx="730">
                  <c:v>81.560503319800006</c:v>
                </c:pt>
                <c:pt idx="731">
                  <c:v>81.479246452599995</c:v>
                </c:pt>
                <c:pt idx="732">
                  <c:v>81.444422080899997</c:v>
                </c:pt>
                <c:pt idx="733">
                  <c:v>81.379416587099996</c:v>
                </c:pt>
                <c:pt idx="734">
                  <c:v>81.458351829600005</c:v>
                </c:pt>
                <c:pt idx="735">
                  <c:v>81.541930321600006</c:v>
                </c:pt>
                <c:pt idx="736">
                  <c:v>81.481568077299997</c:v>
                </c:pt>
                <c:pt idx="737">
                  <c:v>81.483889702100001</c:v>
                </c:pt>
                <c:pt idx="738">
                  <c:v>81.430492332200004</c:v>
                </c:pt>
                <c:pt idx="739">
                  <c:v>81.460673454299993</c:v>
                </c:pt>
                <c:pt idx="740">
                  <c:v>81.511749199500002</c:v>
                </c:pt>
                <c:pt idx="741">
                  <c:v>81.528000572899998</c:v>
                </c:pt>
                <c:pt idx="742">
                  <c:v>81.514070824300006</c:v>
                </c:pt>
                <c:pt idx="743">
                  <c:v>81.453708579999997</c:v>
                </c:pt>
                <c:pt idx="744">
                  <c:v>81.521035698600002</c:v>
                </c:pt>
                <c:pt idx="745">
                  <c:v>81.488532951699995</c:v>
                </c:pt>
                <c:pt idx="746">
                  <c:v>81.402632834900004</c:v>
                </c:pt>
                <c:pt idx="747">
                  <c:v>81.472281578199997</c:v>
                </c:pt>
                <c:pt idx="748">
                  <c:v>81.474603203000001</c:v>
                </c:pt>
                <c:pt idx="749">
                  <c:v>81.370130087899994</c:v>
                </c:pt>
                <c:pt idx="750">
                  <c:v>81.483889702100001</c:v>
                </c:pt>
                <c:pt idx="751">
                  <c:v>81.467638328700005</c:v>
                </c:pt>
                <c:pt idx="752">
                  <c:v>81.4281707074</c:v>
                </c:pt>
                <c:pt idx="753">
                  <c:v>81.493176201200001</c:v>
                </c:pt>
                <c:pt idx="754">
                  <c:v>81.604614190600003</c:v>
                </c:pt>
                <c:pt idx="755">
                  <c:v>81.476924827800005</c:v>
                </c:pt>
                <c:pt idx="756">
                  <c:v>81.462995079099997</c:v>
                </c:pt>
                <c:pt idx="757">
                  <c:v>81.449065330400003</c:v>
                </c:pt>
                <c:pt idx="758">
                  <c:v>81.458351829600005</c:v>
                </c:pt>
                <c:pt idx="759">
                  <c:v>81.435135581799997</c:v>
                </c:pt>
                <c:pt idx="760">
                  <c:v>81.421205833100004</c:v>
                </c:pt>
                <c:pt idx="761">
                  <c:v>81.525678948199996</c:v>
                </c:pt>
                <c:pt idx="762">
                  <c:v>81.483889702100001</c:v>
                </c:pt>
                <c:pt idx="763">
                  <c:v>81.479246452599995</c:v>
                </c:pt>
                <c:pt idx="764">
                  <c:v>81.476924827800005</c:v>
                </c:pt>
                <c:pt idx="765">
                  <c:v>81.481568077299997</c:v>
                </c:pt>
                <c:pt idx="766">
                  <c:v>81.509427574699998</c:v>
                </c:pt>
                <c:pt idx="767">
                  <c:v>81.502462700400002</c:v>
                </c:pt>
                <c:pt idx="768">
                  <c:v>81.402632834900004</c:v>
                </c:pt>
                <c:pt idx="769">
                  <c:v>81.321375967600005</c:v>
                </c:pt>
                <c:pt idx="770">
                  <c:v>81.472281578199997</c:v>
                </c:pt>
                <c:pt idx="771">
                  <c:v>81.4095977092</c:v>
                </c:pt>
                <c:pt idx="772">
                  <c:v>81.391024711</c:v>
                </c:pt>
                <c:pt idx="773">
                  <c:v>81.453708579999997</c:v>
                </c:pt>
                <c:pt idx="774">
                  <c:v>81.4003112101</c:v>
                </c:pt>
                <c:pt idx="775">
                  <c:v>81.523357323400006</c:v>
                </c:pt>
                <c:pt idx="776">
                  <c:v>81.495497826000005</c:v>
                </c:pt>
                <c:pt idx="777">
                  <c:v>81.425849082599996</c:v>
                </c:pt>
                <c:pt idx="778">
                  <c:v>81.4188842083</c:v>
                </c:pt>
                <c:pt idx="779">
                  <c:v>81.472281578199997</c:v>
                </c:pt>
                <c:pt idx="780">
                  <c:v>81.435135581799997</c:v>
                </c:pt>
                <c:pt idx="781">
                  <c:v>81.5651465694</c:v>
                </c:pt>
                <c:pt idx="782">
                  <c:v>81.453708579999997</c:v>
                </c:pt>
                <c:pt idx="783">
                  <c:v>81.456030204800001</c:v>
                </c:pt>
                <c:pt idx="784">
                  <c:v>81.495497826000005</c:v>
                </c:pt>
                <c:pt idx="785">
                  <c:v>81.395667960500006</c:v>
                </c:pt>
                <c:pt idx="786">
                  <c:v>81.430492332200004</c:v>
                </c:pt>
                <c:pt idx="787">
                  <c:v>81.479246452599995</c:v>
                </c:pt>
                <c:pt idx="788">
                  <c:v>81.397989585299996</c:v>
                </c:pt>
                <c:pt idx="789">
                  <c:v>81.421205833100004</c:v>
                </c:pt>
                <c:pt idx="790">
                  <c:v>81.458351829600005</c:v>
                </c:pt>
                <c:pt idx="791">
                  <c:v>81.4188842083</c:v>
                </c:pt>
                <c:pt idx="792">
                  <c:v>81.411919334000004</c:v>
                </c:pt>
                <c:pt idx="793">
                  <c:v>81.442100456099993</c:v>
                </c:pt>
                <c:pt idx="794">
                  <c:v>81.442100456099993</c:v>
                </c:pt>
                <c:pt idx="795">
                  <c:v>81.476924827800005</c:v>
                </c:pt>
                <c:pt idx="796">
                  <c:v>81.465316703900001</c:v>
                </c:pt>
                <c:pt idx="797">
                  <c:v>81.449065330400003</c:v>
                </c:pt>
                <c:pt idx="798">
                  <c:v>81.446743705700001</c:v>
                </c:pt>
                <c:pt idx="799">
                  <c:v>81.370130087899994</c:v>
                </c:pt>
                <c:pt idx="800">
                  <c:v>81.423527457899993</c:v>
                </c:pt>
                <c:pt idx="801">
                  <c:v>81.479246452599995</c:v>
                </c:pt>
                <c:pt idx="802">
                  <c:v>81.411919334000004</c:v>
                </c:pt>
                <c:pt idx="803">
                  <c:v>81.381738211799998</c:v>
                </c:pt>
                <c:pt idx="804">
                  <c:v>81.411919334000004</c:v>
                </c:pt>
                <c:pt idx="805">
                  <c:v>81.397989585299996</c:v>
                </c:pt>
                <c:pt idx="806">
                  <c:v>81.360843588799995</c:v>
                </c:pt>
                <c:pt idx="807">
                  <c:v>81.469959953499995</c:v>
                </c:pt>
                <c:pt idx="808">
                  <c:v>81.384059836600002</c:v>
                </c:pt>
                <c:pt idx="809">
                  <c:v>81.381738211799998</c:v>
                </c:pt>
                <c:pt idx="810">
                  <c:v>81.393346335700002</c:v>
                </c:pt>
                <c:pt idx="811">
                  <c:v>81.4095977092</c:v>
                </c:pt>
                <c:pt idx="812">
                  <c:v>81.388703086199996</c:v>
                </c:pt>
                <c:pt idx="813">
                  <c:v>81.349235464900005</c:v>
                </c:pt>
                <c:pt idx="814">
                  <c:v>81.370130087899994</c:v>
                </c:pt>
                <c:pt idx="815">
                  <c:v>81.337627341000001</c:v>
                </c:pt>
                <c:pt idx="816">
                  <c:v>81.300481344600001</c:v>
                </c:pt>
                <c:pt idx="817">
                  <c:v>81.267978597699994</c:v>
                </c:pt>
                <c:pt idx="818">
                  <c:v>81.286551595899994</c:v>
                </c:pt>
                <c:pt idx="819">
                  <c:v>81.291194845500002</c:v>
                </c:pt>
                <c:pt idx="820">
                  <c:v>81.200651479100003</c:v>
                </c:pt>
                <c:pt idx="821">
                  <c:v>81.158862232999994</c:v>
                </c:pt>
                <c:pt idx="822">
                  <c:v>81.059032367499995</c:v>
                </c:pt>
                <c:pt idx="823">
                  <c:v>81.091535114500005</c:v>
                </c:pt>
                <c:pt idx="824">
                  <c:v>81.054389118000003</c:v>
                </c:pt>
                <c:pt idx="825">
                  <c:v>81.038137744500006</c:v>
                </c:pt>
                <c:pt idx="826">
                  <c:v>80.961524126800001</c:v>
                </c:pt>
                <c:pt idx="827">
                  <c:v>80.931343004699997</c:v>
                </c:pt>
                <c:pt idx="828">
                  <c:v>80.845442887900006</c:v>
                </c:pt>
                <c:pt idx="829">
                  <c:v>80.796688767500001</c:v>
                </c:pt>
                <c:pt idx="830">
                  <c:v>80.805975266600001</c:v>
                </c:pt>
                <c:pt idx="831">
                  <c:v>80.650426406400001</c:v>
                </c:pt>
                <c:pt idx="832">
                  <c:v>80.6132804099</c:v>
                </c:pt>
                <c:pt idx="833">
                  <c:v>80.597029036500004</c:v>
                </c:pt>
                <c:pt idx="834">
                  <c:v>80.590064162199994</c:v>
                </c:pt>
                <c:pt idx="835">
                  <c:v>80.552918165700007</c:v>
                </c:pt>
                <c:pt idx="836">
                  <c:v>80.518093793999995</c:v>
                </c:pt>
                <c:pt idx="837">
                  <c:v>80.518093793999995</c:v>
                </c:pt>
                <c:pt idx="838">
                  <c:v>80.467018048900002</c:v>
                </c:pt>
                <c:pt idx="839">
                  <c:v>80.557561415199999</c:v>
                </c:pt>
                <c:pt idx="840">
                  <c:v>80.469339673600004</c:v>
                </c:pt>
                <c:pt idx="841">
                  <c:v>80.450766675400004</c:v>
                </c:pt>
                <c:pt idx="842">
                  <c:v>80.501842420499997</c:v>
                </c:pt>
                <c:pt idx="843">
                  <c:v>80.330042186900002</c:v>
                </c:pt>
                <c:pt idx="844">
                  <c:v>80.443801801099994</c:v>
                </c:pt>
                <c:pt idx="845">
                  <c:v>80.425228802800007</c:v>
                </c:pt>
                <c:pt idx="846">
                  <c:v>80.4205855533</c:v>
                </c:pt>
                <c:pt idx="847">
                  <c:v>80.478626172800006</c:v>
                </c:pt>
                <c:pt idx="848">
                  <c:v>80.441480176300004</c:v>
                </c:pt>
                <c:pt idx="849">
                  <c:v>80.434515301999994</c:v>
                </c:pt>
                <c:pt idx="850">
                  <c:v>80.399690930299997</c:v>
                </c:pt>
                <c:pt idx="851">
                  <c:v>80.550596540900003</c:v>
                </c:pt>
                <c:pt idx="852">
                  <c:v>80.436836926699996</c:v>
                </c:pt>
                <c:pt idx="853">
                  <c:v>80.4298720524</c:v>
                </c:pt>
                <c:pt idx="854">
                  <c:v>80.462374799299994</c:v>
                </c:pt>
                <c:pt idx="855">
                  <c:v>80.529701917899999</c:v>
                </c:pt>
                <c:pt idx="856">
                  <c:v>80.562204664800007</c:v>
                </c:pt>
                <c:pt idx="857">
                  <c:v>80.5947074117</c:v>
                </c:pt>
                <c:pt idx="858">
                  <c:v>80.532023542700003</c:v>
                </c:pt>
                <c:pt idx="859">
                  <c:v>80.480947797499994</c:v>
                </c:pt>
                <c:pt idx="860">
                  <c:v>80.550596540900003</c:v>
                </c:pt>
                <c:pt idx="861">
                  <c:v>80.562204664800007</c:v>
                </c:pt>
                <c:pt idx="862">
                  <c:v>80.5947074117</c:v>
                </c:pt>
                <c:pt idx="863">
                  <c:v>80.590064162199994</c:v>
                </c:pt>
                <c:pt idx="864">
                  <c:v>80.657391280799999</c:v>
                </c:pt>
                <c:pt idx="865">
                  <c:v>80.5761344135</c:v>
                </c:pt>
                <c:pt idx="866">
                  <c:v>80.717753525000006</c:v>
                </c:pt>
                <c:pt idx="867">
                  <c:v>80.629531783399997</c:v>
                </c:pt>
                <c:pt idx="868">
                  <c:v>80.643461532100005</c:v>
                </c:pt>
                <c:pt idx="869">
                  <c:v>80.689894027700007</c:v>
                </c:pt>
                <c:pt idx="870">
                  <c:v>80.678285903800003</c:v>
                </c:pt>
                <c:pt idx="871">
                  <c:v>80.787402268400001</c:v>
                </c:pt>
                <c:pt idx="872">
                  <c:v>80.736326523200006</c:v>
                </c:pt>
                <c:pt idx="873">
                  <c:v>80.694537277199998</c:v>
                </c:pt>
                <c:pt idx="874">
                  <c:v>80.7316832737</c:v>
                </c:pt>
                <c:pt idx="875">
                  <c:v>80.736326523200006</c:v>
                </c:pt>
                <c:pt idx="876">
                  <c:v>80.675964278999999</c:v>
                </c:pt>
                <c:pt idx="877">
                  <c:v>80.752577896700004</c:v>
                </c:pt>
                <c:pt idx="878">
                  <c:v>80.843121263100002</c:v>
                </c:pt>
                <c:pt idx="879">
                  <c:v>80.7131102755</c:v>
                </c:pt>
                <c:pt idx="880">
                  <c:v>80.778115769300001</c:v>
                </c:pt>
                <c:pt idx="881">
                  <c:v>80.668999404600001</c:v>
                </c:pt>
                <c:pt idx="882">
                  <c:v>80.752577896700004</c:v>
                </c:pt>
                <c:pt idx="883">
                  <c:v>80.754899521499993</c:v>
                </c:pt>
                <c:pt idx="884">
                  <c:v>80.771150894900003</c:v>
                </c:pt>
                <c:pt idx="885">
                  <c:v>80.794367142699997</c:v>
                </c:pt>
                <c:pt idx="886">
                  <c:v>80.678285903800003</c:v>
                </c:pt>
                <c:pt idx="887">
                  <c:v>80.810618516199995</c:v>
                </c:pt>
                <c:pt idx="888">
                  <c:v>80.864015886100006</c:v>
                </c:pt>
                <c:pt idx="889">
                  <c:v>80.796688767500001</c:v>
                </c:pt>
                <c:pt idx="890">
                  <c:v>80.759542771</c:v>
                </c:pt>
                <c:pt idx="891">
                  <c:v>80.747934647099996</c:v>
                </c:pt>
                <c:pt idx="892">
                  <c:v>80.757221146299997</c:v>
                </c:pt>
                <c:pt idx="893">
                  <c:v>80.861694261300002</c:v>
                </c:pt>
                <c:pt idx="894">
                  <c:v>80.729361648899996</c:v>
                </c:pt>
                <c:pt idx="895">
                  <c:v>80.794367142699997</c:v>
                </c:pt>
                <c:pt idx="896">
                  <c:v>80.768829270099999</c:v>
                </c:pt>
                <c:pt idx="897">
                  <c:v>80.817583390500005</c:v>
                </c:pt>
                <c:pt idx="898">
                  <c:v>80.778115769300001</c:v>
                </c:pt>
                <c:pt idx="899">
                  <c:v>80.8686591357</c:v>
                </c:pt>
                <c:pt idx="900">
                  <c:v>80.852407762200002</c:v>
                </c:pt>
                <c:pt idx="901">
                  <c:v>80.931343004699997</c:v>
                </c:pt>
                <c:pt idx="902">
                  <c:v>80.824548264800001</c:v>
                </c:pt>
                <c:pt idx="903">
                  <c:v>80.875624009999996</c:v>
                </c:pt>
                <c:pt idx="904">
                  <c:v>80.764186020599993</c:v>
                </c:pt>
                <c:pt idx="905">
                  <c:v>79.315492158400005</c:v>
                </c:pt>
                <c:pt idx="906">
                  <c:v>76.464536929600001</c:v>
                </c:pt>
                <c:pt idx="907">
                  <c:v>73.5508978318</c:v>
                </c:pt>
                <c:pt idx="908">
                  <c:v>72.638499293600006</c:v>
                </c:pt>
                <c:pt idx="909">
                  <c:v>72.861375272399997</c:v>
                </c:pt>
                <c:pt idx="910">
                  <c:v>73.599651952200006</c:v>
                </c:pt>
                <c:pt idx="911">
                  <c:v>74.762785966500005</c:v>
                </c:pt>
                <c:pt idx="912">
                  <c:v>76.1162932127</c:v>
                </c:pt>
                <c:pt idx="913">
                  <c:v>77.467478834199994</c:v>
                </c:pt>
                <c:pt idx="914">
                  <c:v>78.848845577800006</c:v>
                </c:pt>
                <c:pt idx="915">
                  <c:v>80.107166208099997</c:v>
                </c:pt>
                <c:pt idx="916">
                  <c:v>81.216902852499999</c:v>
                </c:pt>
                <c:pt idx="917">
                  <c:v>82.305744873899997</c:v>
                </c:pt>
                <c:pt idx="918">
                  <c:v>83.334224651100001</c:v>
                </c:pt>
                <c:pt idx="919">
                  <c:v>83.968028215800004</c:v>
                </c:pt>
                <c:pt idx="920">
                  <c:v>84.597188531</c:v>
                </c:pt>
                <c:pt idx="921">
                  <c:v>85.172951476199998</c:v>
                </c:pt>
                <c:pt idx="922">
                  <c:v>85.637276431999993</c:v>
                </c:pt>
                <c:pt idx="923">
                  <c:v>86.171250131199997</c:v>
                </c:pt>
                <c:pt idx="924">
                  <c:v>86.644861586199994</c:v>
                </c:pt>
                <c:pt idx="925">
                  <c:v>86.897918687100002</c:v>
                </c:pt>
                <c:pt idx="926">
                  <c:v>87.285630025200007</c:v>
                </c:pt>
                <c:pt idx="927">
                  <c:v>87.515470878299993</c:v>
                </c:pt>
                <c:pt idx="928">
                  <c:v>87.722095483700002</c:v>
                </c:pt>
                <c:pt idx="929">
                  <c:v>87.975152584599996</c:v>
                </c:pt>
                <c:pt idx="930">
                  <c:v>88.109806821800007</c:v>
                </c:pt>
                <c:pt idx="931">
                  <c:v>88.302501678499993</c:v>
                </c:pt>
                <c:pt idx="932">
                  <c:v>88.488231660799997</c:v>
                </c:pt>
                <c:pt idx="933">
                  <c:v>88.611277774100003</c:v>
                </c:pt>
                <c:pt idx="934">
                  <c:v>88.752896885599995</c:v>
                </c:pt>
                <c:pt idx="935">
                  <c:v>88.945591742299996</c:v>
                </c:pt>
                <c:pt idx="936">
                  <c:v>89.057029731699998</c:v>
                </c:pt>
                <c:pt idx="937">
                  <c:v>89.149894722900001</c:v>
                </c:pt>
                <c:pt idx="938">
                  <c:v>89.133643349400003</c:v>
                </c:pt>
                <c:pt idx="939">
                  <c:v>89.166146096299997</c:v>
                </c:pt>
                <c:pt idx="940">
                  <c:v>89.207935342300004</c:v>
                </c:pt>
                <c:pt idx="941">
                  <c:v>89.361162577800002</c:v>
                </c:pt>
                <c:pt idx="942">
                  <c:v>89.414559947699999</c:v>
                </c:pt>
                <c:pt idx="943">
                  <c:v>89.528319561900005</c:v>
                </c:pt>
                <c:pt idx="944">
                  <c:v>89.463314068000003</c:v>
                </c:pt>
                <c:pt idx="945">
                  <c:v>89.565465558300005</c:v>
                </c:pt>
                <c:pt idx="946">
                  <c:v>89.6444008008</c:v>
                </c:pt>
                <c:pt idx="947">
                  <c:v>89.725657668099998</c:v>
                </c:pt>
                <c:pt idx="948">
                  <c:v>89.669938673399997</c:v>
                </c:pt>
                <c:pt idx="949">
                  <c:v>89.746552291100002</c:v>
                </c:pt>
                <c:pt idx="950">
                  <c:v>89.837095657500001</c:v>
                </c:pt>
                <c:pt idx="951">
                  <c:v>89.776733413200006</c:v>
                </c:pt>
                <c:pt idx="952">
                  <c:v>89.813879409699993</c:v>
                </c:pt>
                <c:pt idx="953">
                  <c:v>89.869598404399994</c:v>
                </c:pt>
                <c:pt idx="954">
                  <c:v>89.988001268100007</c:v>
                </c:pt>
                <c:pt idx="955">
                  <c:v>89.920674149500002</c:v>
                </c:pt>
                <c:pt idx="956">
                  <c:v>89.895136277000006</c:v>
                </c:pt>
                <c:pt idx="957">
                  <c:v>89.983358018600001</c:v>
                </c:pt>
                <c:pt idx="958">
                  <c:v>89.946212022099999</c:v>
                </c:pt>
                <c:pt idx="959">
                  <c:v>90.057650011500002</c:v>
                </c:pt>
                <c:pt idx="960">
                  <c:v>90.008895891099996</c:v>
                </c:pt>
                <c:pt idx="961">
                  <c:v>90.076223009700001</c:v>
                </c:pt>
                <c:pt idx="962">
                  <c:v>90.078544634500005</c:v>
                </c:pt>
                <c:pt idx="963">
                  <c:v>90.053006761899994</c:v>
                </c:pt>
                <c:pt idx="964">
                  <c:v>90.189982623899994</c:v>
                </c:pt>
                <c:pt idx="965">
                  <c:v>90.120333880499999</c:v>
                </c:pt>
                <c:pt idx="966">
                  <c:v>90.118012255799997</c:v>
                </c:pt>
                <c:pt idx="967">
                  <c:v>90.127298754899996</c:v>
                </c:pt>
                <c:pt idx="968">
                  <c:v>90.118012255799997</c:v>
                </c:pt>
                <c:pt idx="969">
                  <c:v>90.169088000900004</c:v>
                </c:pt>
                <c:pt idx="970">
                  <c:v>90.155158252199996</c:v>
                </c:pt>
                <c:pt idx="971">
                  <c:v>90.210877246899997</c:v>
                </c:pt>
                <c:pt idx="972">
                  <c:v>90.099439257499995</c:v>
                </c:pt>
                <c:pt idx="973">
                  <c:v>90.145871753099996</c:v>
                </c:pt>
                <c:pt idx="974">
                  <c:v>90.145871753099996</c:v>
                </c:pt>
                <c:pt idx="975">
                  <c:v>90.243379993800005</c:v>
                </c:pt>
                <c:pt idx="976">
                  <c:v>90.229450245199999</c:v>
                </c:pt>
                <c:pt idx="977">
                  <c:v>90.231771869900001</c:v>
                </c:pt>
                <c:pt idx="978">
                  <c:v>90.187660999100004</c:v>
                </c:pt>
                <c:pt idx="979">
                  <c:v>90.231771869900001</c:v>
                </c:pt>
                <c:pt idx="980">
                  <c:v>90.299098988500006</c:v>
                </c:pt>
                <c:pt idx="981">
                  <c:v>90.229450245199999</c:v>
                </c:pt>
                <c:pt idx="982">
                  <c:v>90.3037422381</c:v>
                </c:pt>
                <c:pt idx="983">
                  <c:v>90.220163745999997</c:v>
                </c:pt>
                <c:pt idx="984">
                  <c:v>90.282847615099996</c:v>
                </c:pt>
                <c:pt idx="985">
                  <c:v>90.336244984999993</c:v>
                </c:pt>
                <c:pt idx="986">
                  <c:v>90.261952992100007</c:v>
                </c:pt>
                <c:pt idx="987">
                  <c:v>90.315350362000004</c:v>
                </c:pt>
                <c:pt idx="988">
                  <c:v>90.410536977899994</c:v>
                </c:pt>
                <c:pt idx="989">
                  <c:v>90.287490864600002</c:v>
                </c:pt>
                <c:pt idx="990">
                  <c:v>90.333923360200004</c:v>
                </c:pt>
                <c:pt idx="991">
                  <c:v>90.382677480599995</c:v>
                </c:pt>
                <c:pt idx="992">
                  <c:v>90.357139607999997</c:v>
                </c:pt>
                <c:pt idx="993">
                  <c:v>90.384999105399999</c:v>
                </c:pt>
                <c:pt idx="994">
                  <c:v>90.466255972599996</c:v>
                </c:pt>
                <c:pt idx="995">
                  <c:v>90.4407181001</c:v>
                </c:pt>
                <c:pt idx="996">
                  <c:v>90.401250478799994</c:v>
                </c:pt>
                <c:pt idx="997">
                  <c:v>90.466255972599996</c:v>
                </c:pt>
                <c:pt idx="998">
                  <c:v>90.475542471699995</c:v>
                </c:pt>
                <c:pt idx="999">
                  <c:v>90.433753225700002</c:v>
                </c:pt>
                <c:pt idx="1000">
                  <c:v>90.403572103599998</c:v>
                </c:pt>
                <c:pt idx="1001">
                  <c:v>90.426788351400006</c:v>
                </c:pt>
                <c:pt idx="1002">
                  <c:v>90.505723593900001</c:v>
                </c:pt>
                <c:pt idx="1003">
                  <c:v>90.475542471699995</c:v>
                </c:pt>
                <c:pt idx="1004">
                  <c:v>90.470899222200003</c:v>
                </c:pt>
                <c:pt idx="1005">
                  <c:v>90.484828970899997</c:v>
                </c:pt>
                <c:pt idx="1006">
                  <c:v>90.487150595599999</c:v>
                </c:pt>
                <c:pt idx="1007">
                  <c:v>90.412858602699998</c:v>
                </c:pt>
                <c:pt idx="1008">
                  <c:v>90.524296592100001</c:v>
                </c:pt>
                <c:pt idx="1009">
                  <c:v>90.510366843400007</c:v>
                </c:pt>
                <c:pt idx="1010">
                  <c:v>90.531261466399997</c:v>
                </c:pt>
                <c:pt idx="1011">
                  <c:v>90.484828970899997</c:v>
                </c:pt>
                <c:pt idx="1012">
                  <c:v>90.503401969099997</c:v>
                </c:pt>
                <c:pt idx="1013">
                  <c:v>90.470899222200003</c:v>
                </c:pt>
                <c:pt idx="1014">
                  <c:v>90.570729087700002</c:v>
                </c:pt>
                <c:pt idx="1015">
                  <c:v>90.563764213400006</c:v>
                </c:pt>
                <c:pt idx="1016">
                  <c:v>90.508045218700005</c:v>
                </c:pt>
                <c:pt idx="1017">
                  <c:v>90.605553459399999</c:v>
                </c:pt>
                <c:pt idx="1018">
                  <c:v>90.668237328399996</c:v>
                </c:pt>
                <c:pt idx="1019">
                  <c:v>90.663594078900005</c:v>
                </c:pt>
                <c:pt idx="1020">
                  <c:v>90.598588585000002</c:v>
                </c:pt>
                <c:pt idx="1021">
                  <c:v>90.580015586800002</c:v>
                </c:pt>
                <c:pt idx="1022">
                  <c:v>90.642699455799999</c:v>
                </c:pt>
                <c:pt idx="1023">
                  <c:v>90.716991448800002</c:v>
                </c:pt>
                <c:pt idx="1024">
                  <c:v>90.600910209800006</c:v>
                </c:pt>
                <c:pt idx="1025">
                  <c:v>90.552156089500002</c:v>
                </c:pt>
                <c:pt idx="1026">
                  <c:v>90.642699455799999</c:v>
                </c:pt>
                <c:pt idx="1027">
                  <c:v>90.654307579700003</c:v>
                </c:pt>
                <c:pt idx="1028">
                  <c:v>90.700740075300004</c:v>
                </c:pt>
                <c:pt idx="1029">
                  <c:v>90.605553459399999</c:v>
                </c:pt>
                <c:pt idx="1030">
                  <c:v>90.645021080600003</c:v>
                </c:pt>
                <c:pt idx="1031">
                  <c:v>90.675202202799994</c:v>
                </c:pt>
                <c:pt idx="1032">
                  <c:v>90.665915703600007</c:v>
                </c:pt>
                <c:pt idx="1033">
                  <c:v>90.677523827499996</c:v>
                </c:pt>
                <c:pt idx="1034">
                  <c:v>90.591623710700006</c:v>
                </c:pt>
                <c:pt idx="1035">
                  <c:v>90.624126457599999</c:v>
                </c:pt>
                <c:pt idx="1036">
                  <c:v>90.714669823999998</c:v>
                </c:pt>
                <c:pt idx="1037">
                  <c:v>90.721634698299994</c:v>
                </c:pt>
                <c:pt idx="1038">
                  <c:v>90.721634698299994</c:v>
                </c:pt>
                <c:pt idx="1039">
                  <c:v>90.779675317799999</c:v>
                </c:pt>
                <c:pt idx="1040">
                  <c:v>90.707704949700002</c:v>
                </c:pt>
                <c:pt idx="1041">
                  <c:v>90.6798454523</c:v>
                </c:pt>
                <c:pt idx="1042">
                  <c:v>90.663594078900005</c:v>
                </c:pt>
                <c:pt idx="1043">
                  <c:v>90.705383324899998</c:v>
                </c:pt>
                <c:pt idx="1044">
                  <c:v>90.812178064700007</c:v>
                </c:pt>
                <c:pt idx="1045">
                  <c:v>90.775032068300007</c:v>
                </c:pt>
                <c:pt idx="1046">
                  <c:v>90.716991448800002</c:v>
                </c:pt>
                <c:pt idx="1047">
                  <c:v>90.744850946100001</c:v>
                </c:pt>
                <c:pt idx="1048">
                  <c:v>90.779675317799999</c:v>
                </c:pt>
                <c:pt idx="1049">
                  <c:v>90.654307579700003</c:v>
                </c:pt>
                <c:pt idx="1050">
                  <c:v>90.749494195699995</c:v>
                </c:pt>
                <c:pt idx="1051">
                  <c:v>90.779675317799999</c:v>
                </c:pt>
                <c:pt idx="1052">
                  <c:v>90.682167077100004</c:v>
                </c:pt>
                <c:pt idx="1053">
                  <c:v>90.809856439900003</c:v>
                </c:pt>
                <c:pt idx="1054">
                  <c:v>90.8353943125</c:v>
                </c:pt>
                <c:pt idx="1055">
                  <c:v>90.805213190399996</c:v>
                </c:pt>
                <c:pt idx="1056">
                  <c:v>90.716991448800002</c:v>
                </c:pt>
                <c:pt idx="1057">
                  <c:v>90.8168213143</c:v>
                </c:pt>
                <c:pt idx="1058">
                  <c:v>90.772710443500003</c:v>
                </c:pt>
                <c:pt idx="1059">
                  <c:v>90.716991448800002</c:v>
                </c:pt>
                <c:pt idx="1060">
                  <c:v>90.740207696599995</c:v>
                </c:pt>
                <c:pt idx="1061">
                  <c:v>90.730921197399994</c:v>
                </c:pt>
                <c:pt idx="1062">
                  <c:v>90.772710443500003</c:v>
                </c:pt>
                <c:pt idx="1063">
                  <c:v>90.849324061199994</c:v>
                </c:pt>
                <c:pt idx="1064">
                  <c:v>90.828429438200004</c:v>
                </c:pt>
                <c:pt idx="1065">
                  <c:v>90.856288935500004</c:v>
                </c:pt>
                <c:pt idx="1066">
                  <c:v>90.870218684199997</c:v>
                </c:pt>
                <c:pt idx="1067">
                  <c:v>90.842359186799996</c:v>
                </c:pt>
                <c:pt idx="1068">
                  <c:v>90.8075348152</c:v>
                </c:pt>
                <c:pt idx="1069">
                  <c:v>90.858610560299994</c:v>
                </c:pt>
                <c:pt idx="1070">
                  <c:v>90.819142939100004</c:v>
                </c:pt>
                <c:pt idx="1071">
                  <c:v>90.902721431100005</c:v>
                </c:pt>
                <c:pt idx="1072">
                  <c:v>90.784318567400007</c:v>
                </c:pt>
                <c:pt idx="1073">
                  <c:v>90.833072687699996</c:v>
                </c:pt>
                <c:pt idx="1074">
                  <c:v>90.902721431100005</c:v>
                </c:pt>
                <c:pt idx="1075">
                  <c:v>90.828429438200004</c:v>
                </c:pt>
                <c:pt idx="1076">
                  <c:v>90.886470057699995</c:v>
                </c:pt>
                <c:pt idx="1077">
                  <c:v>90.874861933800005</c:v>
                </c:pt>
                <c:pt idx="1078">
                  <c:v>90.865575434600004</c:v>
                </c:pt>
                <c:pt idx="1079">
                  <c:v>90.949153926700006</c:v>
                </c:pt>
                <c:pt idx="1080">
                  <c:v>90.893434932000005</c:v>
                </c:pt>
                <c:pt idx="1081">
                  <c:v>90.891113307200001</c:v>
                </c:pt>
                <c:pt idx="1082">
                  <c:v>90.900399806300001</c:v>
                </c:pt>
                <c:pt idx="1083">
                  <c:v>90.8539673107</c:v>
                </c:pt>
                <c:pt idx="1084">
                  <c:v>90.916651179799999</c:v>
                </c:pt>
                <c:pt idx="1085">
                  <c:v>90.895756556799995</c:v>
                </c:pt>
                <c:pt idx="1086">
                  <c:v>90.860932185099998</c:v>
                </c:pt>
                <c:pt idx="1087">
                  <c:v>90.893434932000005</c:v>
                </c:pt>
                <c:pt idx="1088">
                  <c:v>90.830751062999994</c:v>
                </c:pt>
                <c:pt idx="1089">
                  <c:v>90.949153926700006</c:v>
                </c:pt>
                <c:pt idx="1090">
                  <c:v>90.953797176199998</c:v>
                </c:pt>
                <c:pt idx="1091">
                  <c:v>90.802891565600007</c:v>
                </c:pt>
                <c:pt idx="1092">
                  <c:v>90.960762050599996</c:v>
                </c:pt>
                <c:pt idx="1093">
                  <c:v>90.930580928500007</c:v>
                </c:pt>
                <c:pt idx="1094">
                  <c:v>90.8168213143</c:v>
                </c:pt>
                <c:pt idx="1095">
                  <c:v>90.891113307200001</c:v>
                </c:pt>
                <c:pt idx="1096">
                  <c:v>90.986299923199994</c:v>
                </c:pt>
                <c:pt idx="1097">
                  <c:v>90.860932185099998</c:v>
                </c:pt>
                <c:pt idx="1098">
                  <c:v>90.946832301900002</c:v>
                </c:pt>
                <c:pt idx="1099">
                  <c:v>90.918972804600003</c:v>
                </c:pt>
                <c:pt idx="1100">
                  <c:v>90.837715937300004</c:v>
                </c:pt>
                <c:pt idx="1101">
                  <c:v>90.849324061199994</c:v>
                </c:pt>
                <c:pt idx="1102">
                  <c:v>90.900399806300001</c:v>
                </c:pt>
                <c:pt idx="1103">
                  <c:v>90.893434932000005</c:v>
                </c:pt>
                <c:pt idx="1104">
                  <c:v>90.993264797500004</c:v>
                </c:pt>
                <c:pt idx="1105">
                  <c:v>91.069878415199994</c:v>
                </c:pt>
                <c:pt idx="1106">
                  <c:v>90.932902553199995</c:v>
                </c:pt>
                <c:pt idx="1107">
                  <c:v>90.925937678899999</c:v>
                </c:pt>
                <c:pt idx="1108">
                  <c:v>90.842359186799996</c:v>
                </c:pt>
                <c:pt idx="1109">
                  <c:v>90.895756556799995</c:v>
                </c:pt>
                <c:pt idx="1110">
                  <c:v>91.004872921399993</c:v>
                </c:pt>
                <c:pt idx="1111">
                  <c:v>91.0095161709</c:v>
                </c:pt>
                <c:pt idx="1112">
                  <c:v>90.967726924900006</c:v>
                </c:pt>
                <c:pt idx="1113">
                  <c:v>90.946832301900002</c:v>
                </c:pt>
                <c:pt idx="1114">
                  <c:v>90.956118801000002</c:v>
                </c:pt>
                <c:pt idx="1115">
                  <c:v>90.898078181499997</c:v>
                </c:pt>
                <c:pt idx="1116">
                  <c:v>90.916651179799999</c:v>
                </c:pt>
                <c:pt idx="1117">
                  <c:v>91.032732418699993</c:v>
                </c:pt>
                <c:pt idx="1118">
                  <c:v>90.921294429300005</c:v>
                </c:pt>
                <c:pt idx="1119">
                  <c:v>90.995586422299994</c:v>
                </c:pt>
                <c:pt idx="1120">
                  <c:v>90.967726924900006</c:v>
                </c:pt>
                <c:pt idx="1121">
                  <c:v>90.995586422299994</c:v>
                </c:pt>
                <c:pt idx="1122">
                  <c:v>90.956118801000002</c:v>
                </c:pt>
                <c:pt idx="1123">
                  <c:v>90.949153926700006</c:v>
                </c:pt>
                <c:pt idx="1124">
                  <c:v>90.983978298400004</c:v>
                </c:pt>
                <c:pt idx="1125">
                  <c:v>91.004872921399993</c:v>
                </c:pt>
                <c:pt idx="1126">
                  <c:v>91.004872921399993</c:v>
                </c:pt>
                <c:pt idx="1127">
                  <c:v>90.977013424000006</c:v>
                </c:pt>
                <c:pt idx="1128">
                  <c:v>90.983978298400004</c:v>
                </c:pt>
                <c:pt idx="1129">
                  <c:v>91.014159420499993</c:v>
                </c:pt>
                <c:pt idx="1130">
                  <c:v>90.997908047099997</c:v>
                </c:pt>
                <c:pt idx="1131">
                  <c:v>90.960762050599996</c:v>
                </c:pt>
                <c:pt idx="1132">
                  <c:v>90.960762050599996</c:v>
                </c:pt>
                <c:pt idx="1133">
                  <c:v>90.942189052399996</c:v>
                </c:pt>
                <c:pt idx="1134">
                  <c:v>90.944510677099998</c:v>
                </c:pt>
                <c:pt idx="1135">
                  <c:v>90.956118801000002</c:v>
                </c:pt>
                <c:pt idx="1136">
                  <c:v>91.053627041799999</c:v>
                </c:pt>
                <c:pt idx="1137">
                  <c:v>90.902721431100005</c:v>
                </c:pt>
                <c:pt idx="1138">
                  <c:v>91.030410794000005</c:v>
                </c:pt>
                <c:pt idx="1139">
                  <c:v>90.930580928500007</c:v>
                </c:pt>
                <c:pt idx="1140">
                  <c:v>91.023445919599993</c:v>
                </c:pt>
                <c:pt idx="1141">
                  <c:v>91.0002296718</c:v>
                </c:pt>
                <c:pt idx="1142">
                  <c:v>91.035054043499997</c:v>
                </c:pt>
                <c:pt idx="1143">
                  <c:v>91.004872921399993</c:v>
                </c:pt>
                <c:pt idx="1144">
                  <c:v>90.983978298400004</c:v>
                </c:pt>
                <c:pt idx="1145">
                  <c:v>90.921294429300005</c:v>
                </c:pt>
                <c:pt idx="1146">
                  <c:v>91.014159420499993</c:v>
                </c:pt>
                <c:pt idx="1147">
                  <c:v>91.048983792200005</c:v>
                </c:pt>
                <c:pt idx="1148">
                  <c:v>91.0002296718</c:v>
                </c:pt>
                <c:pt idx="1149">
                  <c:v>91.060591916099995</c:v>
                </c:pt>
                <c:pt idx="1150">
                  <c:v>90.937545802800003</c:v>
                </c:pt>
                <c:pt idx="1151">
                  <c:v>90.965405300100002</c:v>
                </c:pt>
                <c:pt idx="1152">
                  <c:v>91.062913540899999</c:v>
                </c:pt>
                <c:pt idx="1153">
                  <c:v>91.016481045299997</c:v>
                </c:pt>
                <c:pt idx="1154">
                  <c:v>91.011837795700004</c:v>
                </c:pt>
                <c:pt idx="1155">
                  <c:v>91.002551296600004</c:v>
                </c:pt>
                <c:pt idx="1156">
                  <c:v>91.016481045299997</c:v>
                </c:pt>
                <c:pt idx="1157">
                  <c:v>91.132562284200006</c:v>
                </c:pt>
                <c:pt idx="1158">
                  <c:v>91.039697293100005</c:v>
                </c:pt>
                <c:pt idx="1159">
                  <c:v>91.014159420499993</c:v>
                </c:pt>
                <c:pt idx="1160">
                  <c:v>91.042018917899995</c:v>
                </c:pt>
                <c:pt idx="1161">
                  <c:v>91.037375668300001</c:v>
                </c:pt>
                <c:pt idx="1162">
                  <c:v>91.023445919599993</c:v>
                </c:pt>
                <c:pt idx="1163">
                  <c:v>91.058270291300005</c:v>
                </c:pt>
                <c:pt idx="1164">
                  <c:v>91.065235165600001</c:v>
                </c:pt>
                <c:pt idx="1165">
                  <c:v>90.979335048799996</c:v>
                </c:pt>
                <c:pt idx="1166">
                  <c:v>90.986299923199994</c:v>
                </c:pt>
                <c:pt idx="1167">
                  <c:v>91.058270291300005</c:v>
                </c:pt>
                <c:pt idx="1168">
                  <c:v>90.953797176199998</c:v>
                </c:pt>
                <c:pt idx="1169">
                  <c:v>91.102381162100002</c:v>
                </c:pt>
                <c:pt idx="1170">
                  <c:v>91.007194546199997</c:v>
                </c:pt>
                <c:pt idx="1171">
                  <c:v>91.058270291300005</c:v>
                </c:pt>
                <c:pt idx="1172">
                  <c:v>91.130240659500004</c:v>
                </c:pt>
                <c:pt idx="1173">
                  <c:v>91.055948666500001</c:v>
                </c:pt>
                <c:pt idx="1174">
                  <c:v>91.0002296718</c:v>
                </c:pt>
                <c:pt idx="1175">
                  <c:v>90.9630836754</c:v>
                </c:pt>
                <c:pt idx="1176">
                  <c:v>91.030410794000005</c:v>
                </c:pt>
                <c:pt idx="1177">
                  <c:v>91.014159420499993</c:v>
                </c:pt>
                <c:pt idx="1178">
                  <c:v>91.058270291300005</c:v>
                </c:pt>
                <c:pt idx="1179">
                  <c:v>91.102381162100002</c:v>
                </c:pt>
                <c:pt idx="1180">
                  <c:v>91.048983792200005</c:v>
                </c:pt>
                <c:pt idx="1181">
                  <c:v>91.014159420499993</c:v>
                </c:pt>
                <c:pt idx="1182">
                  <c:v>90.9909431727</c:v>
                </c:pt>
                <c:pt idx="1183">
                  <c:v>91.023445919599993</c:v>
                </c:pt>
                <c:pt idx="1184">
                  <c:v>90.960762050599996</c:v>
                </c:pt>
                <c:pt idx="1185">
                  <c:v>90.974691799300004</c:v>
                </c:pt>
                <c:pt idx="1186">
                  <c:v>91.134883908999996</c:v>
                </c:pt>
                <c:pt idx="1187">
                  <c:v>91.021124294800003</c:v>
                </c:pt>
                <c:pt idx="1188">
                  <c:v>91.030410794000005</c:v>
                </c:pt>
                <c:pt idx="1189">
                  <c:v>91.042018917899995</c:v>
                </c:pt>
                <c:pt idx="1190">
                  <c:v>91.069878415199994</c:v>
                </c:pt>
                <c:pt idx="1191">
                  <c:v>91.007194546199997</c:v>
                </c:pt>
                <c:pt idx="1192">
                  <c:v>91.055948666500001</c:v>
                </c:pt>
                <c:pt idx="1193">
                  <c:v>91.097737912599996</c:v>
                </c:pt>
                <c:pt idx="1194">
                  <c:v>91.037375668300001</c:v>
                </c:pt>
                <c:pt idx="1195">
                  <c:v>91.044340542599997</c:v>
                </c:pt>
                <c:pt idx="1196">
                  <c:v>91.081486539099998</c:v>
                </c:pt>
                <c:pt idx="1197">
                  <c:v>90.983978298400004</c:v>
                </c:pt>
                <c:pt idx="1198">
                  <c:v>91.023445919599993</c:v>
                </c:pt>
                <c:pt idx="1199">
                  <c:v>91.028089169200001</c:v>
                </c:pt>
                <c:pt idx="1200">
                  <c:v>91.048983792200005</c:v>
                </c:pt>
                <c:pt idx="1201">
                  <c:v>91.074521664800002</c:v>
                </c:pt>
                <c:pt idx="1202">
                  <c:v>91.065235165600001</c:v>
                </c:pt>
                <c:pt idx="1203">
                  <c:v>90.9816566736</c:v>
                </c:pt>
                <c:pt idx="1204">
                  <c:v>91.093094663000002</c:v>
                </c:pt>
                <c:pt idx="1205">
                  <c:v>91.044340542599997</c:v>
                </c:pt>
                <c:pt idx="1206">
                  <c:v>91.111667661200002</c:v>
                </c:pt>
                <c:pt idx="1207">
                  <c:v>91.051305416999995</c:v>
                </c:pt>
                <c:pt idx="1208">
                  <c:v>90.9630836754</c:v>
                </c:pt>
                <c:pt idx="1209">
                  <c:v>91.111667661200002</c:v>
                </c:pt>
                <c:pt idx="1210">
                  <c:v>91.086129788700006</c:v>
                </c:pt>
                <c:pt idx="1211">
                  <c:v>91.095416287800006</c:v>
                </c:pt>
                <c:pt idx="1212">
                  <c:v>91.139527158600004</c:v>
                </c:pt>
                <c:pt idx="1213">
                  <c:v>91.069878415199994</c:v>
                </c:pt>
                <c:pt idx="1214">
                  <c:v>91.035054043499997</c:v>
                </c:pt>
                <c:pt idx="1215">
                  <c:v>91.030410794000005</c:v>
                </c:pt>
                <c:pt idx="1216">
                  <c:v>91.076843289500005</c:v>
                </c:pt>
                <c:pt idx="1217">
                  <c:v>91.018802670100001</c:v>
                </c:pt>
                <c:pt idx="1218">
                  <c:v>91.079164914299994</c:v>
                </c:pt>
                <c:pt idx="1219">
                  <c:v>91.048983792200005</c:v>
                </c:pt>
                <c:pt idx="1220">
                  <c:v>91.044340542599997</c:v>
                </c:pt>
                <c:pt idx="1221">
                  <c:v>91.035054043499997</c:v>
                </c:pt>
                <c:pt idx="1222">
                  <c:v>91.032732418699993</c:v>
                </c:pt>
                <c:pt idx="1223">
                  <c:v>91.116310910799996</c:v>
                </c:pt>
                <c:pt idx="1224">
                  <c:v>91.074521664800002</c:v>
                </c:pt>
                <c:pt idx="1225">
                  <c:v>90.995586422299994</c:v>
                </c:pt>
                <c:pt idx="1226">
                  <c:v>90.9816566736</c:v>
                </c:pt>
                <c:pt idx="1227">
                  <c:v>91.025767544399997</c:v>
                </c:pt>
                <c:pt idx="1228">
                  <c:v>91.011837795700004</c:v>
                </c:pt>
                <c:pt idx="1229">
                  <c:v>91.028089169200001</c:v>
                </c:pt>
                <c:pt idx="1230">
                  <c:v>91.044340542599997</c:v>
                </c:pt>
                <c:pt idx="1231">
                  <c:v>91.011837795700004</c:v>
                </c:pt>
                <c:pt idx="1232">
                  <c:v>91.095416287800006</c:v>
                </c:pt>
                <c:pt idx="1233">
                  <c:v>91.014159420499993</c:v>
                </c:pt>
                <c:pt idx="1234">
                  <c:v>91.079164914299994</c:v>
                </c:pt>
                <c:pt idx="1235">
                  <c:v>91.074521664800002</c:v>
                </c:pt>
                <c:pt idx="1236">
                  <c:v>91.023445919599993</c:v>
                </c:pt>
                <c:pt idx="1237">
                  <c:v>91.144170408099995</c:v>
                </c:pt>
                <c:pt idx="1238">
                  <c:v>91.116310910799996</c:v>
                </c:pt>
                <c:pt idx="1239">
                  <c:v>91.046662167400001</c:v>
                </c:pt>
                <c:pt idx="1240">
                  <c:v>91.007194546199997</c:v>
                </c:pt>
                <c:pt idx="1241">
                  <c:v>91.028089169200001</c:v>
                </c:pt>
                <c:pt idx="1242">
                  <c:v>91.044340542599997</c:v>
                </c:pt>
                <c:pt idx="1243">
                  <c:v>91.153456907299997</c:v>
                </c:pt>
                <c:pt idx="1244">
                  <c:v>91.007194546199997</c:v>
                </c:pt>
                <c:pt idx="1245">
                  <c:v>91.160421781599993</c:v>
                </c:pt>
                <c:pt idx="1246">
                  <c:v>91.102381162100002</c:v>
                </c:pt>
                <c:pt idx="1247">
                  <c:v>91.072200039999998</c:v>
                </c:pt>
                <c:pt idx="1248">
                  <c:v>91.086129788700006</c:v>
                </c:pt>
                <c:pt idx="1249">
                  <c:v>91.192924528500001</c:v>
                </c:pt>
                <c:pt idx="1250">
                  <c:v>91.111667661200002</c:v>
                </c:pt>
                <c:pt idx="1251">
                  <c:v>91.039697293100005</c:v>
                </c:pt>
                <c:pt idx="1252">
                  <c:v>91.1279190347</c:v>
                </c:pt>
                <c:pt idx="1253">
                  <c:v>91.074521664800002</c:v>
                </c:pt>
                <c:pt idx="1254">
                  <c:v>91.172029905499997</c:v>
                </c:pt>
                <c:pt idx="1255">
                  <c:v>91.042018917899995</c:v>
                </c:pt>
                <c:pt idx="1256">
                  <c:v>91.146492032899999</c:v>
                </c:pt>
                <c:pt idx="1257">
                  <c:v>91.025767544399997</c:v>
                </c:pt>
                <c:pt idx="1258">
                  <c:v>91.004872921399993</c:v>
                </c:pt>
                <c:pt idx="1259">
                  <c:v>91.044340542599997</c:v>
                </c:pt>
                <c:pt idx="1260">
                  <c:v>91.058270291300005</c:v>
                </c:pt>
                <c:pt idx="1261">
                  <c:v>91.097737912599996</c:v>
                </c:pt>
                <c:pt idx="1262">
                  <c:v>91.113989286000006</c:v>
                </c:pt>
                <c:pt idx="1263">
                  <c:v>91.100059537299998</c:v>
                </c:pt>
                <c:pt idx="1264">
                  <c:v>91.030410794000005</c:v>
                </c:pt>
                <c:pt idx="1265">
                  <c:v>91.148813657700003</c:v>
                </c:pt>
                <c:pt idx="1266">
                  <c:v>90.983978298400004</c:v>
                </c:pt>
                <c:pt idx="1267">
                  <c:v>91.139527158600004</c:v>
                </c:pt>
                <c:pt idx="1268">
                  <c:v>90.977013424000006</c:v>
                </c:pt>
                <c:pt idx="1269">
                  <c:v>91.125597409899996</c:v>
                </c:pt>
                <c:pt idx="1270">
                  <c:v>91.141848783399993</c:v>
                </c:pt>
                <c:pt idx="1271">
                  <c:v>91.1093460365</c:v>
                </c:pt>
                <c:pt idx="1272">
                  <c:v>91.125597409899996</c:v>
                </c:pt>
                <c:pt idx="1273">
                  <c:v>91.081486539099998</c:v>
                </c:pt>
                <c:pt idx="1274">
                  <c:v>91.095416287800006</c:v>
                </c:pt>
                <c:pt idx="1275">
                  <c:v>91.023445919599993</c:v>
                </c:pt>
                <c:pt idx="1276">
                  <c:v>91.144170408099995</c:v>
                </c:pt>
                <c:pt idx="1277">
                  <c:v>91.088451413399994</c:v>
                </c:pt>
                <c:pt idx="1278">
                  <c:v>90.967726924900006</c:v>
                </c:pt>
                <c:pt idx="1279">
                  <c:v>91.067556790400005</c:v>
                </c:pt>
                <c:pt idx="1280">
                  <c:v>90.958440425800006</c:v>
                </c:pt>
                <c:pt idx="1281">
                  <c:v>91.042018917899995</c:v>
                </c:pt>
                <c:pt idx="1282">
                  <c:v>91.035054043499997</c:v>
                </c:pt>
                <c:pt idx="1283">
                  <c:v>91.097737912599996</c:v>
                </c:pt>
                <c:pt idx="1284">
                  <c:v>91.065235165600001</c:v>
                </c:pt>
                <c:pt idx="1285">
                  <c:v>91.086129788700006</c:v>
                </c:pt>
                <c:pt idx="1286">
                  <c:v>91.081486539099998</c:v>
                </c:pt>
                <c:pt idx="1287">
                  <c:v>90.946832301900002</c:v>
                </c:pt>
                <c:pt idx="1288">
                  <c:v>91.046662167400001</c:v>
                </c:pt>
                <c:pt idx="1289">
                  <c:v>91.046662167400001</c:v>
                </c:pt>
                <c:pt idx="1290">
                  <c:v>91.1372055338</c:v>
                </c:pt>
                <c:pt idx="1291">
                  <c:v>91.102381162100002</c:v>
                </c:pt>
                <c:pt idx="1292">
                  <c:v>91.023445919599993</c:v>
                </c:pt>
                <c:pt idx="1293">
                  <c:v>91.002551296600004</c:v>
                </c:pt>
                <c:pt idx="1294">
                  <c:v>91.1279190347</c:v>
                </c:pt>
                <c:pt idx="1295">
                  <c:v>90.995586422299994</c:v>
                </c:pt>
                <c:pt idx="1296">
                  <c:v>91.086129788700006</c:v>
                </c:pt>
                <c:pt idx="1297">
                  <c:v>91.132562284200006</c:v>
                </c:pt>
                <c:pt idx="1298">
                  <c:v>91.090773038199998</c:v>
                </c:pt>
                <c:pt idx="1299">
                  <c:v>91.007194546199997</c:v>
                </c:pt>
                <c:pt idx="1300">
                  <c:v>90.932902553199995</c:v>
                </c:pt>
                <c:pt idx="1301">
                  <c:v>91.032732418699993</c:v>
                </c:pt>
                <c:pt idx="1302">
                  <c:v>91.053627041799999</c:v>
                </c:pt>
                <c:pt idx="1303">
                  <c:v>90.967726924900006</c:v>
                </c:pt>
                <c:pt idx="1304">
                  <c:v>91.134883908999996</c:v>
                </c:pt>
                <c:pt idx="1305">
                  <c:v>91.060591916099995</c:v>
                </c:pt>
                <c:pt idx="1306">
                  <c:v>91.062913540899999</c:v>
                </c:pt>
                <c:pt idx="1307">
                  <c:v>91.090773038199998</c:v>
                </c:pt>
                <c:pt idx="1308">
                  <c:v>90.9909431727</c:v>
                </c:pt>
                <c:pt idx="1309">
                  <c:v>91.076843289500005</c:v>
                </c:pt>
                <c:pt idx="1310">
                  <c:v>91.067556790400005</c:v>
                </c:pt>
                <c:pt idx="1311">
                  <c:v>91.1093460365</c:v>
                </c:pt>
                <c:pt idx="1312">
                  <c:v>91.125597409899996</c:v>
                </c:pt>
                <c:pt idx="1313">
                  <c:v>90.9723701745</c:v>
                </c:pt>
                <c:pt idx="1314">
                  <c:v>91.151135282499993</c:v>
                </c:pt>
                <c:pt idx="1315">
                  <c:v>91.062913540899999</c:v>
                </c:pt>
                <c:pt idx="1316">
                  <c:v>91.018802670100001</c:v>
                </c:pt>
                <c:pt idx="1317">
                  <c:v>91.055948666500001</c:v>
                </c:pt>
                <c:pt idx="1318">
                  <c:v>91.025767544399997</c:v>
                </c:pt>
                <c:pt idx="1319">
                  <c:v>91.002551296600004</c:v>
                </c:pt>
                <c:pt idx="1320">
                  <c:v>91.104702786900006</c:v>
                </c:pt>
                <c:pt idx="1321">
                  <c:v>91.111667661200002</c:v>
                </c:pt>
                <c:pt idx="1322">
                  <c:v>91.0002296718</c:v>
                </c:pt>
                <c:pt idx="1323">
                  <c:v>91.023445919599993</c:v>
                </c:pt>
                <c:pt idx="1324">
                  <c:v>91.011837795700004</c:v>
                </c:pt>
                <c:pt idx="1325">
                  <c:v>91.011837795700004</c:v>
                </c:pt>
                <c:pt idx="1326">
                  <c:v>91.053627041799999</c:v>
                </c:pt>
                <c:pt idx="1327">
                  <c:v>91.058270291300005</c:v>
                </c:pt>
                <c:pt idx="1328">
                  <c:v>90.986299923199994</c:v>
                </c:pt>
                <c:pt idx="1329">
                  <c:v>91.018802670100001</c:v>
                </c:pt>
                <c:pt idx="1330">
                  <c:v>90.965405300100002</c:v>
                </c:pt>
                <c:pt idx="1331">
                  <c:v>90.944510677099998</c:v>
                </c:pt>
                <c:pt idx="1332">
                  <c:v>91.044340542599997</c:v>
                </c:pt>
                <c:pt idx="1333">
                  <c:v>91.1186325356</c:v>
                </c:pt>
                <c:pt idx="1334">
                  <c:v>91.046662167400001</c:v>
                </c:pt>
                <c:pt idx="1335">
                  <c:v>91.025767544399997</c:v>
                </c:pt>
                <c:pt idx="1336">
                  <c:v>91.093094663000002</c:v>
                </c:pt>
                <c:pt idx="1337">
                  <c:v>91.046662167400001</c:v>
                </c:pt>
                <c:pt idx="1338">
                  <c:v>91.048983792200005</c:v>
                </c:pt>
                <c:pt idx="1339">
                  <c:v>91.028089169200001</c:v>
                </c:pt>
                <c:pt idx="1340">
                  <c:v>91.120954160300002</c:v>
                </c:pt>
                <c:pt idx="1341">
                  <c:v>91.060591916099995</c:v>
                </c:pt>
                <c:pt idx="1342">
                  <c:v>91.097737912599996</c:v>
                </c:pt>
                <c:pt idx="1343">
                  <c:v>91.079164914299994</c:v>
                </c:pt>
                <c:pt idx="1344">
                  <c:v>91.160421781599993</c:v>
                </c:pt>
                <c:pt idx="1345">
                  <c:v>91.055948666500001</c:v>
                </c:pt>
                <c:pt idx="1346">
                  <c:v>90.967726924900006</c:v>
                </c:pt>
                <c:pt idx="1347">
                  <c:v>91.095416287800006</c:v>
                </c:pt>
                <c:pt idx="1348">
                  <c:v>91.0095161709</c:v>
                </c:pt>
                <c:pt idx="1349">
                  <c:v>91.097737912599996</c:v>
                </c:pt>
                <c:pt idx="1350">
                  <c:v>91.042018917899995</c:v>
                </c:pt>
                <c:pt idx="1351">
                  <c:v>91.032732418699993</c:v>
                </c:pt>
                <c:pt idx="1352">
                  <c:v>91.100059537299998</c:v>
                </c:pt>
                <c:pt idx="1353">
                  <c:v>91.046662167400001</c:v>
                </c:pt>
                <c:pt idx="1354">
                  <c:v>91.081486539099998</c:v>
                </c:pt>
                <c:pt idx="1355">
                  <c:v>90.993264797500004</c:v>
                </c:pt>
                <c:pt idx="1356">
                  <c:v>91.032732418699993</c:v>
                </c:pt>
                <c:pt idx="1357">
                  <c:v>90.965405300100002</c:v>
                </c:pt>
                <c:pt idx="1358">
                  <c:v>91.028089169200001</c:v>
                </c:pt>
                <c:pt idx="1359">
                  <c:v>91.016481045299997</c:v>
                </c:pt>
                <c:pt idx="1360">
                  <c:v>90.997908047099997</c:v>
                </c:pt>
                <c:pt idx="1361">
                  <c:v>91.016481045299997</c:v>
                </c:pt>
                <c:pt idx="1362">
                  <c:v>91.065235165600001</c:v>
                </c:pt>
                <c:pt idx="1363">
                  <c:v>90.965405300100002</c:v>
                </c:pt>
                <c:pt idx="1364">
                  <c:v>91.055948666500001</c:v>
                </c:pt>
                <c:pt idx="1365">
                  <c:v>90.965405300100002</c:v>
                </c:pt>
                <c:pt idx="1366">
                  <c:v>91.046662167400001</c:v>
                </c:pt>
                <c:pt idx="1367">
                  <c:v>91.039697293100005</c:v>
                </c:pt>
                <c:pt idx="1368">
                  <c:v>90.979335048799996</c:v>
                </c:pt>
                <c:pt idx="1369">
                  <c:v>91.039697293100005</c:v>
                </c:pt>
                <c:pt idx="1370">
                  <c:v>91.062913540899999</c:v>
                </c:pt>
                <c:pt idx="1371">
                  <c:v>91.113989286000006</c:v>
                </c:pt>
                <c:pt idx="1372">
                  <c:v>90.977013424000006</c:v>
                </c:pt>
                <c:pt idx="1373">
                  <c:v>91.004872921399993</c:v>
                </c:pt>
                <c:pt idx="1374">
                  <c:v>90.983978298400004</c:v>
                </c:pt>
                <c:pt idx="1375">
                  <c:v>91.011837795700004</c:v>
                </c:pt>
                <c:pt idx="1376">
                  <c:v>91.044340542599997</c:v>
                </c:pt>
                <c:pt idx="1377">
                  <c:v>91.065235165600001</c:v>
                </c:pt>
                <c:pt idx="1378">
                  <c:v>91.062913540899999</c:v>
                </c:pt>
                <c:pt idx="1379">
                  <c:v>91.058270291300005</c:v>
                </c:pt>
                <c:pt idx="1380">
                  <c:v>91.030410794000005</c:v>
                </c:pt>
                <c:pt idx="1381">
                  <c:v>91.051305416999995</c:v>
                </c:pt>
                <c:pt idx="1382">
                  <c:v>91.107024411699996</c:v>
                </c:pt>
                <c:pt idx="1383">
                  <c:v>91.044340542599997</c:v>
                </c:pt>
                <c:pt idx="1384">
                  <c:v>90.997908047099997</c:v>
                </c:pt>
                <c:pt idx="1385">
                  <c:v>91.086129788700006</c:v>
                </c:pt>
                <c:pt idx="1386">
                  <c:v>90.9909431727</c:v>
                </c:pt>
                <c:pt idx="1387">
                  <c:v>90.9909431727</c:v>
                </c:pt>
                <c:pt idx="1388">
                  <c:v>91.042018917899995</c:v>
                </c:pt>
                <c:pt idx="1389">
                  <c:v>91.048983792200005</c:v>
                </c:pt>
                <c:pt idx="1390">
                  <c:v>91.060591916099995</c:v>
                </c:pt>
                <c:pt idx="1391">
                  <c:v>91.051305416999995</c:v>
                </c:pt>
                <c:pt idx="1392">
                  <c:v>91.039697293100005</c:v>
                </c:pt>
                <c:pt idx="1393">
                  <c:v>91.044340542599997</c:v>
                </c:pt>
                <c:pt idx="1394">
                  <c:v>91.058270291300005</c:v>
                </c:pt>
                <c:pt idx="1395">
                  <c:v>91.051305416999995</c:v>
                </c:pt>
                <c:pt idx="1396">
                  <c:v>91.0002296718</c:v>
                </c:pt>
                <c:pt idx="1397">
                  <c:v>90.956118801000002</c:v>
                </c:pt>
                <c:pt idx="1398">
                  <c:v>90.997908047099997</c:v>
                </c:pt>
                <c:pt idx="1399">
                  <c:v>91.060591916099995</c:v>
                </c:pt>
                <c:pt idx="1400">
                  <c:v>91.042018917899995</c:v>
                </c:pt>
                <c:pt idx="1401">
                  <c:v>91.067556790400005</c:v>
                </c:pt>
                <c:pt idx="1402">
                  <c:v>90.974691799300004</c:v>
                </c:pt>
                <c:pt idx="1403">
                  <c:v>91.035054043499997</c:v>
                </c:pt>
                <c:pt idx="1404">
                  <c:v>91.016481045299997</c:v>
                </c:pt>
                <c:pt idx="1405">
                  <c:v>91.065235165600001</c:v>
                </c:pt>
                <c:pt idx="1406">
                  <c:v>90.949153926700006</c:v>
                </c:pt>
                <c:pt idx="1407">
                  <c:v>90.958440425800006</c:v>
                </c:pt>
                <c:pt idx="1408">
                  <c:v>91.053627041799999</c:v>
                </c:pt>
                <c:pt idx="1409">
                  <c:v>91.048983792200005</c:v>
                </c:pt>
                <c:pt idx="1410">
                  <c:v>90.935224177999999</c:v>
                </c:pt>
                <c:pt idx="1411">
                  <c:v>90.965405300100002</c:v>
                </c:pt>
                <c:pt idx="1412">
                  <c:v>91.039697293100005</c:v>
                </c:pt>
                <c:pt idx="1413">
                  <c:v>91.058270291300005</c:v>
                </c:pt>
                <c:pt idx="1414">
                  <c:v>91.035054043499997</c:v>
                </c:pt>
                <c:pt idx="1415">
                  <c:v>91.021124294800003</c:v>
                </c:pt>
                <c:pt idx="1416">
                  <c:v>91.030410794000005</c:v>
                </c:pt>
                <c:pt idx="1417">
                  <c:v>91.072200039999998</c:v>
                </c:pt>
                <c:pt idx="1418">
                  <c:v>90.988621547899996</c:v>
                </c:pt>
                <c:pt idx="1419">
                  <c:v>90.974691799300004</c:v>
                </c:pt>
                <c:pt idx="1420">
                  <c:v>91.002551296600004</c:v>
                </c:pt>
                <c:pt idx="1421">
                  <c:v>91.042018917899995</c:v>
                </c:pt>
                <c:pt idx="1422">
                  <c:v>90.949153926700006</c:v>
                </c:pt>
                <c:pt idx="1423">
                  <c:v>90.9816566736</c:v>
                </c:pt>
                <c:pt idx="1424">
                  <c:v>90.946832301900002</c:v>
                </c:pt>
                <c:pt idx="1425">
                  <c:v>91.055948666500001</c:v>
                </c:pt>
                <c:pt idx="1426">
                  <c:v>91.032732418699993</c:v>
                </c:pt>
                <c:pt idx="1427">
                  <c:v>90.977013424000006</c:v>
                </c:pt>
                <c:pt idx="1428">
                  <c:v>91.048983792200005</c:v>
                </c:pt>
                <c:pt idx="1429">
                  <c:v>90.956118801000002</c:v>
                </c:pt>
                <c:pt idx="1430">
                  <c:v>90.977013424000006</c:v>
                </c:pt>
                <c:pt idx="1431">
                  <c:v>91.014159420499993</c:v>
                </c:pt>
                <c:pt idx="1432">
                  <c:v>91.021124294800003</c:v>
                </c:pt>
                <c:pt idx="1433">
                  <c:v>90.979335048799996</c:v>
                </c:pt>
                <c:pt idx="1434">
                  <c:v>91.058270291300005</c:v>
                </c:pt>
                <c:pt idx="1435">
                  <c:v>90.995586422299994</c:v>
                </c:pt>
                <c:pt idx="1436">
                  <c:v>91.025767544399997</c:v>
                </c:pt>
                <c:pt idx="1437">
                  <c:v>91.021124294800003</c:v>
                </c:pt>
                <c:pt idx="1438">
                  <c:v>90.993264797500004</c:v>
                </c:pt>
                <c:pt idx="1439">
                  <c:v>90.967726924900006</c:v>
                </c:pt>
                <c:pt idx="1440">
                  <c:v>90.9909431727</c:v>
                </c:pt>
                <c:pt idx="1441">
                  <c:v>91.018802670100001</c:v>
                </c:pt>
                <c:pt idx="1442">
                  <c:v>91.046662167400001</c:v>
                </c:pt>
                <c:pt idx="1443">
                  <c:v>90.983978298400004</c:v>
                </c:pt>
                <c:pt idx="1444">
                  <c:v>91.058270291300005</c:v>
                </c:pt>
                <c:pt idx="1445">
                  <c:v>90.995586422299994</c:v>
                </c:pt>
                <c:pt idx="1446">
                  <c:v>91.018802670100001</c:v>
                </c:pt>
                <c:pt idx="1447">
                  <c:v>91.111667661200002</c:v>
                </c:pt>
                <c:pt idx="1448">
                  <c:v>90.9630836754</c:v>
                </c:pt>
                <c:pt idx="1449">
                  <c:v>90.944510677099998</c:v>
                </c:pt>
                <c:pt idx="1450">
                  <c:v>90.9909431727</c:v>
                </c:pt>
                <c:pt idx="1451">
                  <c:v>91.007194546199997</c:v>
                </c:pt>
                <c:pt idx="1452">
                  <c:v>91.002551296600004</c:v>
                </c:pt>
                <c:pt idx="1453">
                  <c:v>91.044340542599997</c:v>
                </c:pt>
                <c:pt idx="1454">
                  <c:v>91.032732418699993</c:v>
                </c:pt>
                <c:pt idx="1455">
                  <c:v>91.002551296600004</c:v>
                </c:pt>
                <c:pt idx="1456">
                  <c:v>91.046662167400001</c:v>
                </c:pt>
                <c:pt idx="1457">
                  <c:v>90.965405300100002</c:v>
                </c:pt>
                <c:pt idx="1458">
                  <c:v>91.011837795700004</c:v>
                </c:pt>
                <c:pt idx="1459">
                  <c:v>91.039697293100005</c:v>
                </c:pt>
                <c:pt idx="1460">
                  <c:v>91.035054043499997</c:v>
                </c:pt>
                <c:pt idx="1461">
                  <c:v>91.046662167400001</c:v>
                </c:pt>
                <c:pt idx="1462">
                  <c:v>91.083808163900002</c:v>
                </c:pt>
                <c:pt idx="1463">
                  <c:v>91.032732418699993</c:v>
                </c:pt>
                <c:pt idx="1464">
                  <c:v>91.0095161709</c:v>
                </c:pt>
                <c:pt idx="1465">
                  <c:v>90.944510677099998</c:v>
                </c:pt>
                <c:pt idx="1466">
                  <c:v>90.902721431100005</c:v>
                </c:pt>
                <c:pt idx="1467">
                  <c:v>90.879505183299997</c:v>
                </c:pt>
                <c:pt idx="1468">
                  <c:v>91.060591916099995</c:v>
                </c:pt>
                <c:pt idx="1469">
                  <c:v>91.007194546199997</c:v>
                </c:pt>
                <c:pt idx="1470">
                  <c:v>90.995586422299994</c:v>
                </c:pt>
                <c:pt idx="1471">
                  <c:v>90.9723701745</c:v>
                </c:pt>
                <c:pt idx="1472">
                  <c:v>90.995586422299994</c:v>
                </c:pt>
                <c:pt idx="1473">
                  <c:v>91.025767544399997</c:v>
                </c:pt>
                <c:pt idx="1474">
                  <c:v>90.974691799300004</c:v>
                </c:pt>
                <c:pt idx="1475">
                  <c:v>90.965405300100002</c:v>
                </c:pt>
                <c:pt idx="1476">
                  <c:v>90.995586422299994</c:v>
                </c:pt>
                <c:pt idx="1477">
                  <c:v>90.979335048799996</c:v>
                </c:pt>
                <c:pt idx="1478">
                  <c:v>91.081486539099998</c:v>
                </c:pt>
                <c:pt idx="1479">
                  <c:v>91.030410794000005</c:v>
                </c:pt>
                <c:pt idx="1480">
                  <c:v>91.035054043499997</c:v>
                </c:pt>
                <c:pt idx="1481">
                  <c:v>90.9816566736</c:v>
                </c:pt>
                <c:pt idx="1482">
                  <c:v>91.011837795700004</c:v>
                </c:pt>
                <c:pt idx="1483">
                  <c:v>91.016481045299997</c:v>
                </c:pt>
                <c:pt idx="1484">
                  <c:v>91.014159420499993</c:v>
                </c:pt>
                <c:pt idx="1485">
                  <c:v>91.051305416999995</c:v>
                </c:pt>
                <c:pt idx="1486">
                  <c:v>90.965405300100002</c:v>
                </c:pt>
                <c:pt idx="1487">
                  <c:v>90.997908047099997</c:v>
                </c:pt>
                <c:pt idx="1488">
                  <c:v>90.935224177999999</c:v>
                </c:pt>
                <c:pt idx="1489">
                  <c:v>90.965405300100002</c:v>
                </c:pt>
                <c:pt idx="1490">
                  <c:v>91.035054043499997</c:v>
                </c:pt>
                <c:pt idx="1491">
                  <c:v>90.986299923199994</c:v>
                </c:pt>
                <c:pt idx="1492">
                  <c:v>91.018802670100001</c:v>
                </c:pt>
                <c:pt idx="1493">
                  <c:v>90.916651179799999</c:v>
                </c:pt>
                <c:pt idx="1494">
                  <c:v>90.9816566736</c:v>
                </c:pt>
                <c:pt idx="1495">
                  <c:v>90.9630836754</c:v>
                </c:pt>
                <c:pt idx="1496">
                  <c:v>90.974691799300004</c:v>
                </c:pt>
                <c:pt idx="1497">
                  <c:v>91.076843289500005</c:v>
                </c:pt>
                <c:pt idx="1498">
                  <c:v>90.9909431727</c:v>
                </c:pt>
                <c:pt idx="1499">
                  <c:v>90.970048549699996</c:v>
                </c:pt>
                <c:pt idx="1500">
                  <c:v>91.016481045299997</c:v>
                </c:pt>
                <c:pt idx="1501">
                  <c:v>91.067556790400005</c:v>
                </c:pt>
                <c:pt idx="1502">
                  <c:v>91.011837795700004</c:v>
                </c:pt>
                <c:pt idx="1503">
                  <c:v>90.956118801000002</c:v>
                </c:pt>
                <c:pt idx="1504">
                  <c:v>90.956118801000002</c:v>
                </c:pt>
                <c:pt idx="1505">
                  <c:v>90.993264797500004</c:v>
                </c:pt>
                <c:pt idx="1506">
                  <c:v>90.9816566736</c:v>
                </c:pt>
                <c:pt idx="1507">
                  <c:v>90.9630836754</c:v>
                </c:pt>
                <c:pt idx="1508">
                  <c:v>90.983978298400004</c:v>
                </c:pt>
                <c:pt idx="1509">
                  <c:v>90.9816566736</c:v>
                </c:pt>
                <c:pt idx="1510">
                  <c:v>91.048983792200005</c:v>
                </c:pt>
                <c:pt idx="1511">
                  <c:v>91.007194546199997</c:v>
                </c:pt>
                <c:pt idx="1512">
                  <c:v>90.9909431727</c:v>
                </c:pt>
                <c:pt idx="1513">
                  <c:v>90.9816566736</c:v>
                </c:pt>
                <c:pt idx="1514">
                  <c:v>91.0002296718</c:v>
                </c:pt>
                <c:pt idx="1515">
                  <c:v>91.0095161709</c:v>
                </c:pt>
                <c:pt idx="1516">
                  <c:v>91.007194546199997</c:v>
                </c:pt>
                <c:pt idx="1517">
                  <c:v>91.060591916099995</c:v>
                </c:pt>
                <c:pt idx="1518">
                  <c:v>90.995586422299994</c:v>
                </c:pt>
                <c:pt idx="1519">
                  <c:v>91.018802670100001</c:v>
                </c:pt>
                <c:pt idx="1520">
                  <c:v>90.997908047099997</c:v>
                </c:pt>
                <c:pt idx="1521">
                  <c:v>90.997908047099997</c:v>
                </c:pt>
                <c:pt idx="1522">
                  <c:v>91.030410794000005</c:v>
                </c:pt>
                <c:pt idx="1523">
                  <c:v>91.002551296600004</c:v>
                </c:pt>
                <c:pt idx="1524">
                  <c:v>91.039697293100005</c:v>
                </c:pt>
                <c:pt idx="1525">
                  <c:v>91.011837795700004</c:v>
                </c:pt>
                <c:pt idx="1526">
                  <c:v>91.016481045299997</c:v>
                </c:pt>
                <c:pt idx="1527">
                  <c:v>90.997908047099997</c:v>
                </c:pt>
                <c:pt idx="1528">
                  <c:v>90.9630836754</c:v>
                </c:pt>
                <c:pt idx="1529">
                  <c:v>90.983978298400004</c:v>
                </c:pt>
                <c:pt idx="1530">
                  <c:v>90.986299923199994</c:v>
                </c:pt>
                <c:pt idx="1531">
                  <c:v>90.986299923199994</c:v>
                </c:pt>
                <c:pt idx="1532">
                  <c:v>91.072200039999998</c:v>
                </c:pt>
                <c:pt idx="1533">
                  <c:v>91.011837795700004</c:v>
                </c:pt>
                <c:pt idx="1534">
                  <c:v>90.9723701745</c:v>
                </c:pt>
                <c:pt idx="1535">
                  <c:v>90.979335048799996</c:v>
                </c:pt>
                <c:pt idx="1536">
                  <c:v>90.956118801000002</c:v>
                </c:pt>
                <c:pt idx="1537">
                  <c:v>91.023445919599993</c:v>
                </c:pt>
                <c:pt idx="1538">
                  <c:v>91.044340542599997</c:v>
                </c:pt>
                <c:pt idx="1539">
                  <c:v>91.021124294800003</c:v>
                </c:pt>
                <c:pt idx="1540">
                  <c:v>91.076843289500005</c:v>
                </c:pt>
                <c:pt idx="1541">
                  <c:v>91.032732418699993</c:v>
                </c:pt>
                <c:pt idx="1542">
                  <c:v>90.958440425800006</c:v>
                </c:pt>
                <c:pt idx="1543">
                  <c:v>91.051305416999995</c:v>
                </c:pt>
                <c:pt idx="1544">
                  <c:v>90.983978298400004</c:v>
                </c:pt>
                <c:pt idx="1545">
                  <c:v>91.016481045299997</c:v>
                </c:pt>
                <c:pt idx="1546">
                  <c:v>90.977013424000006</c:v>
                </c:pt>
                <c:pt idx="1547">
                  <c:v>91.102381162100002</c:v>
                </c:pt>
                <c:pt idx="1548">
                  <c:v>91.046662167400001</c:v>
                </c:pt>
                <c:pt idx="1549">
                  <c:v>90.953797176199998</c:v>
                </c:pt>
                <c:pt idx="1550">
                  <c:v>90.951475551499996</c:v>
                </c:pt>
                <c:pt idx="1551">
                  <c:v>90.995586422299994</c:v>
                </c:pt>
                <c:pt idx="1552">
                  <c:v>91.035054043499997</c:v>
                </c:pt>
                <c:pt idx="1553">
                  <c:v>90.935224177999999</c:v>
                </c:pt>
                <c:pt idx="1554">
                  <c:v>91.0002296718</c:v>
                </c:pt>
                <c:pt idx="1555">
                  <c:v>91.086129788700006</c:v>
                </c:pt>
                <c:pt idx="1556">
                  <c:v>91.048983792200005</c:v>
                </c:pt>
                <c:pt idx="1557">
                  <c:v>91.088451413399994</c:v>
                </c:pt>
                <c:pt idx="1558">
                  <c:v>91.060591916099995</c:v>
                </c:pt>
                <c:pt idx="1559">
                  <c:v>91.058270291300005</c:v>
                </c:pt>
                <c:pt idx="1560">
                  <c:v>91.018802670100001</c:v>
                </c:pt>
                <c:pt idx="1561">
                  <c:v>91.035054043499997</c:v>
                </c:pt>
                <c:pt idx="1562">
                  <c:v>90.986299923199994</c:v>
                </c:pt>
                <c:pt idx="1563">
                  <c:v>91.0002296718</c:v>
                </c:pt>
                <c:pt idx="1564">
                  <c:v>91.025767544399997</c:v>
                </c:pt>
                <c:pt idx="1565">
                  <c:v>91.007194546199997</c:v>
                </c:pt>
                <c:pt idx="1566">
                  <c:v>91.035054043499997</c:v>
                </c:pt>
                <c:pt idx="1567">
                  <c:v>90.995586422299994</c:v>
                </c:pt>
                <c:pt idx="1568">
                  <c:v>91.030410794000005</c:v>
                </c:pt>
                <c:pt idx="1569">
                  <c:v>91.046662167400001</c:v>
                </c:pt>
                <c:pt idx="1570">
                  <c:v>90.958440425800006</c:v>
                </c:pt>
                <c:pt idx="1571">
                  <c:v>90.937545802800003</c:v>
                </c:pt>
                <c:pt idx="1572">
                  <c:v>91.042018917899995</c:v>
                </c:pt>
                <c:pt idx="1573">
                  <c:v>90.932902553199995</c:v>
                </c:pt>
                <c:pt idx="1574">
                  <c:v>90.988621547899996</c:v>
                </c:pt>
                <c:pt idx="1575">
                  <c:v>91.0002296718</c:v>
                </c:pt>
                <c:pt idx="1576">
                  <c:v>91.072200039999998</c:v>
                </c:pt>
                <c:pt idx="1577">
                  <c:v>90.986299923199994</c:v>
                </c:pt>
                <c:pt idx="1578">
                  <c:v>90.958440425800006</c:v>
                </c:pt>
                <c:pt idx="1579">
                  <c:v>90.921294429300005</c:v>
                </c:pt>
                <c:pt idx="1580">
                  <c:v>90.986299923199994</c:v>
                </c:pt>
                <c:pt idx="1581">
                  <c:v>90.986299923199994</c:v>
                </c:pt>
                <c:pt idx="1582">
                  <c:v>90.958440425800006</c:v>
                </c:pt>
                <c:pt idx="1583">
                  <c:v>90.983978298400004</c:v>
                </c:pt>
                <c:pt idx="1584">
                  <c:v>91.014159420499993</c:v>
                </c:pt>
                <c:pt idx="1585">
                  <c:v>91.032732418699993</c:v>
                </c:pt>
                <c:pt idx="1586">
                  <c:v>91.120954160300002</c:v>
                </c:pt>
                <c:pt idx="1587">
                  <c:v>91.046662167400001</c:v>
                </c:pt>
                <c:pt idx="1588">
                  <c:v>90.953797176199998</c:v>
                </c:pt>
                <c:pt idx="1589">
                  <c:v>91.016481045299997</c:v>
                </c:pt>
                <c:pt idx="1590">
                  <c:v>91.025767544399997</c:v>
                </c:pt>
                <c:pt idx="1591">
                  <c:v>91.007194546199997</c:v>
                </c:pt>
                <c:pt idx="1592">
                  <c:v>90.932902553199995</c:v>
                </c:pt>
                <c:pt idx="1593">
                  <c:v>91.032732418699993</c:v>
                </c:pt>
                <c:pt idx="1594">
                  <c:v>91.039697293100005</c:v>
                </c:pt>
                <c:pt idx="1595">
                  <c:v>90.988621547899996</c:v>
                </c:pt>
                <c:pt idx="1596">
                  <c:v>91.028089169200001</c:v>
                </c:pt>
                <c:pt idx="1597">
                  <c:v>90.988621547899996</c:v>
                </c:pt>
                <c:pt idx="1598">
                  <c:v>91.016481045299997</c:v>
                </c:pt>
                <c:pt idx="1599">
                  <c:v>91.072200039999998</c:v>
                </c:pt>
                <c:pt idx="1600">
                  <c:v>91.042018917899995</c:v>
                </c:pt>
                <c:pt idx="1601">
                  <c:v>91.074521664800002</c:v>
                </c:pt>
                <c:pt idx="1602">
                  <c:v>91.042018917899995</c:v>
                </c:pt>
                <c:pt idx="1603">
                  <c:v>90.932902553199995</c:v>
                </c:pt>
                <c:pt idx="1604">
                  <c:v>91.018802670100001</c:v>
                </c:pt>
                <c:pt idx="1605">
                  <c:v>91.025767544399997</c:v>
                </c:pt>
                <c:pt idx="1606">
                  <c:v>91.004872921399993</c:v>
                </c:pt>
                <c:pt idx="1607">
                  <c:v>91.0002296718</c:v>
                </c:pt>
                <c:pt idx="1608">
                  <c:v>91.007194546199997</c:v>
                </c:pt>
                <c:pt idx="1609">
                  <c:v>91.030410794000005</c:v>
                </c:pt>
                <c:pt idx="1610">
                  <c:v>91.0002296718</c:v>
                </c:pt>
                <c:pt idx="1611">
                  <c:v>90.993264797500004</c:v>
                </c:pt>
                <c:pt idx="1612">
                  <c:v>91.021124294800003</c:v>
                </c:pt>
                <c:pt idx="1613">
                  <c:v>91.028089169200001</c:v>
                </c:pt>
                <c:pt idx="1614">
                  <c:v>90.923616054099995</c:v>
                </c:pt>
                <c:pt idx="1615">
                  <c:v>91.032732418699993</c:v>
                </c:pt>
                <c:pt idx="1616">
                  <c:v>90.979335048799996</c:v>
                </c:pt>
                <c:pt idx="1617">
                  <c:v>91.014159420499993</c:v>
                </c:pt>
                <c:pt idx="1618">
                  <c:v>91.065235165600001</c:v>
                </c:pt>
                <c:pt idx="1619">
                  <c:v>91.014159420499993</c:v>
                </c:pt>
                <c:pt idx="1620">
                  <c:v>90.944510677099998</c:v>
                </c:pt>
                <c:pt idx="1621">
                  <c:v>91.021124294800003</c:v>
                </c:pt>
                <c:pt idx="1622">
                  <c:v>90.977013424000006</c:v>
                </c:pt>
                <c:pt idx="1623">
                  <c:v>90.942189052399996</c:v>
                </c:pt>
                <c:pt idx="1624">
                  <c:v>91.016481045299997</c:v>
                </c:pt>
                <c:pt idx="1625">
                  <c:v>90.983978298400004</c:v>
                </c:pt>
                <c:pt idx="1626">
                  <c:v>90.942189052399996</c:v>
                </c:pt>
                <c:pt idx="1627">
                  <c:v>91.067556790400005</c:v>
                </c:pt>
                <c:pt idx="1628">
                  <c:v>91.004872921399993</c:v>
                </c:pt>
                <c:pt idx="1629">
                  <c:v>90.9630836754</c:v>
                </c:pt>
                <c:pt idx="1630">
                  <c:v>91.039697293100005</c:v>
                </c:pt>
                <c:pt idx="1631">
                  <c:v>91.007194546199997</c:v>
                </c:pt>
                <c:pt idx="1632">
                  <c:v>90.891113307200001</c:v>
                </c:pt>
                <c:pt idx="1633">
                  <c:v>90.900399806300001</c:v>
                </c:pt>
                <c:pt idx="1634">
                  <c:v>91.042018917899995</c:v>
                </c:pt>
                <c:pt idx="1635">
                  <c:v>91.018802670100001</c:v>
                </c:pt>
                <c:pt idx="1636">
                  <c:v>90.986299923199994</c:v>
                </c:pt>
                <c:pt idx="1637">
                  <c:v>91.011837795700004</c:v>
                </c:pt>
                <c:pt idx="1638">
                  <c:v>90.953797176199998</c:v>
                </c:pt>
                <c:pt idx="1639">
                  <c:v>90.9630836754</c:v>
                </c:pt>
                <c:pt idx="1640">
                  <c:v>91.007194546199997</c:v>
                </c:pt>
                <c:pt idx="1641">
                  <c:v>91.0002296718</c:v>
                </c:pt>
                <c:pt idx="1642">
                  <c:v>91.039697293100005</c:v>
                </c:pt>
                <c:pt idx="1643">
                  <c:v>91.018802670100001</c:v>
                </c:pt>
                <c:pt idx="1644">
                  <c:v>91.021124294800003</c:v>
                </c:pt>
                <c:pt idx="1645">
                  <c:v>91.107024411699996</c:v>
                </c:pt>
                <c:pt idx="1646">
                  <c:v>91.002551296600004</c:v>
                </c:pt>
                <c:pt idx="1647">
                  <c:v>91.023445919599993</c:v>
                </c:pt>
                <c:pt idx="1648">
                  <c:v>91.072200039999998</c:v>
                </c:pt>
                <c:pt idx="1649">
                  <c:v>91.046662167400001</c:v>
                </c:pt>
                <c:pt idx="1650">
                  <c:v>91.072200039999998</c:v>
                </c:pt>
                <c:pt idx="1651">
                  <c:v>90.953797176199998</c:v>
                </c:pt>
                <c:pt idx="1652">
                  <c:v>91.018802670100001</c:v>
                </c:pt>
                <c:pt idx="1653">
                  <c:v>90.946832301900002</c:v>
                </c:pt>
                <c:pt idx="1654">
                  <c:v>91.021124294800003</c:v>
                </c:pt>
                <c:pt idx="1655">
                  <c:v>90.997908047099997</c:v>
                </c:pt>
                <c:pt idx="1656">
                  <c:v>91.016481045299997</c:v>
                </c:pt>
                <c:pt idx="1657">
                  <c:v>90.974691799300004</c:v>
                </c:pt>
                <c:pt idx="1658">
                  <c:v>91.067556790400005</c:v>
                </c:pt>
                <c:pt idx="1659">
                  <c:v>91.011837795700004</c:v>
                </c:pt>
                <c:pt idx="1660">
                  <c:v>90.988621547899996</c:v>
                </c:pt>
                <c:pt idx="1661">
                  <c:v>91.042018917899995</c:v>
                </c:pt>
                <c:pt idx="1662">
                  <c:v>90.9909431727</c:v>
                </c:pt>
                <c:pt idx="1663">
                  <c:v>91.004872921399993</c:v>
                </c:pt>
                <c:pt idx="1664">
                  <c:v>90.9630836754</c:v>
                </c:pt>
                <c:pt idx="1665">
                  <c:v>90.993264797500004</c:v>
                </c:pt>
                <c:pt idx="1666">
                  <c:v>91.007194546199997</c:v>
                </c:pt>
                <c:pt idx="1667">
                  <c:v>90.997908047099997</c:v>
                </c:pt>
                <c:pt idx="1668">
                  <c:v>90.974691799300004</c:v>
                </c:pt>
                <c:pt idx="1669">
                  <c:v>91.039697293100005</c:v>
                </c:pt>
                <c:pt idx="1670">
                  <c:v>91.032732418699993</c:v>
                </c:pt>
                <c:pt idx="1671">
                  <c:v>90.944510677099998</c:v>
                </c:pt>
                <c:pt idx="1672">
                  <c:v>91.062913540899999</c:v>
                </c:pt>
                <c:pt idx="1673">
                  <c:v>91.028089169200001</c:v>
                </c:pt>
                <c:pt idx="1674">
                  <c:v>91.120954160300002</c:v>
                </c:pt>
                <c:pt idx="1675">
                  <c:v>91.042018917899995</c:v>
                </c:pt>
                <c:pt idx="1676">
                  <c:v>90.9723701745</c:v>
                </c:pt>
                <c:pt idx="1677">
                  <c:v>91.023445919599993</c:v>
                </c:pt>
                <c:pt idx="1678">
                  <c:v>91.037375668300001</c:v>
                </c:pt>
                <c:pt idx="1679">
                  <c:v>91.016481045299997</c:v>
                </c:pt>
                <c:pt idx="1680">
                  <c:v>91.042018917899995</c:v>
                </c:pt>
                <c:pt idx="1681">
                  <c:v>91.055948666500001</c:v>
                </c:pt>
                <c:pt idx="1682">
                  <c:v>90.977013424000006</c:v>
                </c:pt>
                <c:pt idx="1683">
                  <c:v>90.937545802800003</c:v>
                </c:pt>
                <c:pt idx="1684">
                  <c:v>91.023445919599993</c:v>
                </c:pt>
                <c:pt idx="1685">
                  <c:v>90.925937678899999</c:v>
                </c:pt>
                <c:pt idx="1686">
                  <c:v>90.986299923199994</c:v>
                </c:pt>
                <c:pt idx="1687">
                  <c:v>91.030410794000005</c:v>
                </c:pt>
                <c:pt idx="1688">
                  <c:v>91.042018917899995</c:v>
                </c:pt>
                <c:pt idx="1689">
                  <c:v>91.016481045299997</c:v>
                </c:pt>
                <c:pt idx="1690">
                  <c:v>90.937545802800003</c:v>
                </c:pt>
                <c:pt idx="1691">
                  <c:v>90.983978298400004</c:v>
                </c:pt>
                <c:pt idx="1692">
                  <c:v>90.951475551499996</c:v>
                </c:pt>
                <c:pt idx="1693">
                  <c:v>91.023445919599993</c:v>
                </c:pt>
                <c:pt idx="1694">
                  <c:v>90.958440425800006</c:v>
                </c:pt>
                <c:pt idx="1695">
                  <c:v>91.130240659500004</c:v>
                </c:pt>
                <c:pt idx="1696">
                  <c:v>91.037375668300001</c:v>
                </c:pt>
                <c:pt idx="1697">
                  <c:v>90.944510677099998</c:v>
                </c:pt>
                <c:pt idx="1698">
                  <c:v>91.035054043499997</c:v>
                </c:pt>
                <c:pt idx="1699">
                  <c:v>90.953797176199998</c:v>
                </c:pt>
                <c:pt idx="1700">
                  <c:v>91.062913540899999</c:v>
                </c:pt>
                <c:pt idx="1701">
                  <c:v>91.032732418699993</c:v>
                </c:pt>
                <c:pt idx="1702">
                  <c:v>90.974691799300004</c:v>
                </c:pt>
                <c:pt idx="1703">
                  <c:v>90.979335048799996</c:v>
                </c:pt>
                <c:pt idx="1704">
                  <c:v>91.016481045299997</c:v>
                </c:pt>
                <c:pt idx="1705">
                  <c:v>91.102381162100002</c:v>
                </c:pt>
                <c:pt idx="1706">
                  <c:v>90.997908047099997</c:v>
                </c:pt>
                <c:pt idx="1707">
                  <c:v>90.942189052399996</c:v>
                </c:pt>
                <c:pt idx="1708">
                  <c:v>91.028089169200001</c:v>
                </c:pt>
                <c:pt idx="1709">
                  <c:v>90.993264797500004</c:v>
                </c:pt>
                <c:pt idx="1710">
                  <c:v>90.997908047099997</c:v>
                </c:pt>
                <c:pt idx="1711">
                  <c:v>91.039697293100005</c:v>
                </c:pt>
                <c:pt idx="1712">
                  <c:v>91.011837795700004</c:v>
                </c:pt>
                <c:pt idx="1713">
                  <c:v>90.9630836754</c:v>
                </c:pt>
                <c:pt idx="1714">
                  <c:v>90.974691799300004</c:v>
                </c:pt>
                <c:pt idx="1715">
                  <c:v>91.007194546199997</c:v>
                </c:pt>
                <c:pt idx="1716">
                  <c:v>90.942189052399996</c:v>
                </c:pt>
                <c:pt idx="1717">
                  <c:v>90.942189052399996</c:v>
                </c:pt>
                <c:pt idx="1718">
                  <c:v>91.055948666500001</c:v>
                </c:pt>
                <c:pt idx="1719">
                  <c:v>91.042018917899995</c:v>
                </c:pt>
                <c:pt idx="1720">
                  <c:v>91.011837795700004</c:v>
                </c:pt>
                <c:pt idx="1721">
                  <c:v>90.9723701745</c:v>
                </c:pt>
                <c:pt idx="1722">
                  <c:v>91.021124294800003</c:v>
                </c:pt>
                <c:pt idx="1723">
                  <c:v>90.977013424000006</c:v>
                </c:pt>
                <c:pt idx="1724">
                  <c:v>91.002551296600004</c:v>
                </c:pt>
                <c:pt idx="1725">
                  <c:v>91.048983792200005</c:v>
                </c:pt>
                <c:pt idx="1726">
                  <c:v>91.042018917899995</c:v>
                </c:pt>
                <c:pt idx="1727">
                  <c:v>91.021124294800003</c:v>
                </c:pt>
                <c:pt idx="1728">
                  <c:v>90.993264797500004</c:v>
                </c:pt>
                <c:pt idx="1729">
                  <c:v>90.970048549699996</c:v>
                </c:pt>
                <c:pt idx="1730">
                  <c:v>90.965405300100002</c:v>
                </c:pt>
                <c:pt idx="1731">
                  <c:v>90.9816566736</c:v>
                </c:pt>
                <c:pt idx="1732">
                  <c:v>91.048983792200005</c:v>
                </c:pt>
                <c:pt idx="1733">
                  <c:v>90.902721431100005</c:v>
                </c:pt>
                <c:pt idx="1734">
                  <c:v>91.042018917899995</c:v>
                </c:pt>
                <c:pt idx="1735">
                  <c:v>91.053627041799999</c:v>
                </c:pt>
                <c:pt idx="1736">
                  <c:v>91.062913540899999</c:v>
                </c:pt>
                <c:pt idx="1737">
                  <c:v>90.9723701745</c:v>
                </c:pt>
                <c:pt idx="1738">
                  <c:v>90.967726924900006</c:v>
                </c:pt>
                <c:pt idx="1739">
                  <c:v>90.958440425800006</c:v>
                </c:pt>
                <c:pt idx="1740">
                  <c:v>91.0002296718</c:v>
                </c:pt>
                <c:pt idx="1741">
                  <c:v>91.030410794000005</c:v>
                </c:pt>
                <c:pt idx="1742">
                  <c:v>91.095416287800006</c:v>
                </c:pt>
                <c:pt idx="1743">
                  <c:v>90.970048549699996</c:v>
                </c:pt>
                <c:pt idx="1744">
                  <c:v>90.949153926700006</c:v>
                </c:pt>
                <c:pt idx="1745">
                  <c:v>91.025767544399997</c:v>
                </c:pt>
                <c:pt idx="1746">
                  <c:v>91.037375668300001</c:v>
                </c:pt>
                <c:pt idx="1747">
                  <c:v>91.055948666500001</c:v>
                </c:pt>
                <c:pt idx="1748">
                  <c:v>90.965405300100002</c:v>
                </c:pt>
                <c:pt idx="1749">
                  <c:v>91.004872921399993</c:v>
                </c:pt>
                <c:pt idx="1750">
                  <c:v>91.0095161709</c:v>
                </c:pt>
                <c:pt idx="1751">
                  <c:v>90.9909431727</c:v>
                </c:pt>
                <c:pt idx="1752">
                  <c:v>91.116310910799996</c:v>
                </c:pt>
                <c:pt idx="1753">
                  <c:v>91.028089169200001</c:v>
                </c:pt>
                <c:pt idx="1754">
                  <c:v>90.974691799300004</c:v>
                </c:pt>
                <c:pt idx="1755">
                  <c:v>90.9909431727</c:v>
                </c:pt>
                <c:pt idx="1756">
                  <c:v>91.055948666500001</c:v>
                </c:pt>
                <c:pt idx="1757">
                  <c:v>91.051305416999995</c:v>
                </c:pt>
                <c:pt idx="1758">
                  <c:v>90.9816566736</c:v>
                </c:pt>
                <c:pt idx="1759">
                  <c:v>90.960762050599996</c:v>
                </c:pt>
                <c:pt idx="1760">
                  <c:v>91.032732418699993</c:v>
                </c:pt>
                <c:pt idx="1761">
                  <c:v>91.030410794000005</c:v>
                </c:pt>
                <c:pt idx="1762">
                  <c:v>91.037375668300001</c:v>
                </c:pt>
                <c:pt idx="1763">
                  <c:v>91.060591916099995</c:v>
                </c:pt>
                <c:pt idx="1764">
                  <c:v>91.058270291300005</c:v>
                </c:pt>
                <c:pt idx="1765">
                  <c:v>90.960762050599996</c:v>
                </c:pt>
                <c:pt idx="1766">
                  <c:v>91.025767544399997</c:v>
                </c:pt>
                <c:pt idx="1767">
                  <c:v>90.995586422299994</c:v>
                </c:pt>
                <c:pt idx="1768">
                  <c:v>91.002551296600004</c:v>
                </c:pt>
                <c:pt idx="1769">
                  <c:v>90.997908047099997</c:v>
                </c:pt>
                <c:pt idx="1770">
                  <c:v>91.014159420499993</c:v>
                </c:pt>
                <c:pt idx="1771">
                  <c:v>91.032732418699993</c:v>
                </c:pt>
                <c:pt idx="1772">
                  <c:v>91.067556790400005</c:v>
                </c:pt>
                <c:pt idx="1773">
                  <c:v>90.946832301900002</c:v>
                </c:pt>
                <c:pt idx="1774">
                  <c:v>90.997908047099997</c:v>
                </c:pt>
                <c:pt idx="1775">
                  <c:v>90.970048549699996</c:v>
                </c:pt>
                <c:pt idx="1776">
                  <c:v>90.937545802800003</c:v>
                </c:pt>
                <c:pt idx="1777">
                  <c:v>91.053627041799999</c:v>
                </c:pt>
                <c:pt idx="1778">
                  <c:v>91.081486539099998</c:v>
                </c:pt>
                <c:pt idx="1779">
                  <c:v>91.053627041799999</c:v>
                </c:pt>
                <c:pt idx="1780">
                  <c:v>91.042018917899995</c:v>
                </c:pt>
                <c:pt idx="1781">
                  <c:v>90.951475551499996</c:v>
                </c:pt>
                <c:pt idx="1782">
                  <c:v>91.018802670100001</c:v>
                </c:pt>
                <c:pt idx="1783">
                  <c:v>91.030410794000005</c:v>
                </c:pt>
                <c:pt idx="1784">
                  <c:v>90.949153926700006</c:v>
                </c:pt>
                <c:pt idx="1785">
                  <c:v>90.967726924900006</c:v>
                </c:pt>
                <c:pt idx="1786">
                  <c:v>91.039697293100005</c:v>
                </c:pt>
                <c:pt idx="1787">
                  <c:v>91.028089169200001</c:v>
                </c:pt>
                <c:pt idx="1788">
                  <c:v>90.956118801000002</c:v>
                </c:pt>
                <c:pt idx="1789">
                  <c:v>91.069878415199994</c:v>
                </c:pt>
                <c:pt idx="1790">
                  <c:v>90.9723701745</c:v>
                </c:pt>
                <c:pt idx="1791">
                  <c:v>91.051305416999995</c:v>
                </c:pt>
                <c:pt idx="1792">
                  <c:v>91.002551296600004</c:v>
                </c:pt>
                <c:pt idx="1793">
                  <c:v>91.051305416999995</c:v>
                </c:pt>
                <c:pt idx="1794">
                  <c:v>91.014159420499993</c:v>
                </c:pt>
                <c:pt idx="1795">
                  <c:v>91.113989286000006</c:v>
                </c:pt>
                <c:pt idx="1796">
                  <c:v>91.0002296718</c:v>
                </c:pt>
                <c:pt idx="1797">
                  <c:v>90.958440425800006</c:v>
                </c:pt>
                <c:pt idx="1798">
                  <c:v>91.021124294800003</c:v>
                </c:pt>
                <c:pt idx="1799">
                  <c:v>91.018802670100001</c:v>
                </c:pt>
                <c:pt idx="1800">
                  <c:v>90.946832301900002</c:v>
                </c:pt>
                <c:pt idx="1801">
                  <c:v>91.032732418699993</c:v>
                </c:pt>
                <c:pt idx="1802">
                  <c:v>90.988621547899996</c:v>
                </c:pt>
                <c:pt idx="1803">
                  <c:v>90.9909431727</c:v>
                </c:pt>
                <c:pt idx="1804">
                  <c:v>90.993264797500004</c:v>
                </c:pt>
                <c:pt idx="1805">
                  <c:v>91.053627041799999</c:v>
                </c:pt>
                <c:pt idx="1806">
                  <c:v>91.028089169200001</c:v>
                </c:pt>
                <c:pt idx="1807">
                  <c:v>91.0095161709</c:v>
                </c:pt>
                <c:pt idx="1808">
                  <c:v>91.035054043499997</c:v>
                </c:pt>
                <c:pt idx="1809">
                  <c:v>90.956118801000002</c:v>
                </c:pt>
                <c:pt idx="1810">
                  <c:v>90.951475551499996</c:v>
                </c:pt>
                <c:pt idx="1811">
                  <c:v>90.949153926700006</c:v>
                </c:pt>
                <c:pt idx="1812">
                  <c:v>91.051305416999995</c:v>
                </c:pt>
                <c:pt idx="1813">
                  <c:v>90.923616054099995</c:v>
                </c:pt>
                <c:pt idx="1814">
                  <c:v>91.0095161709</c:v>
                </c:pt>
                <c:pt idx="1815">
                  <c:v>90.9909431727</c:v>
                </c:pt>
                <c:pt idx="1816">
                  <c:v>91.018802670100001</c:v>
                </c:pt>
                <c:pt idx="1817">
                  <c:v>90.930580928500007</c:v>
                </c:pt>
                <c:pt idx="1818">
                  <c:v>90.9723701745</c:v>
                </c:pt>
                <c:pt idx="1819">
                  <c:v>91.032732418699993</c:v>
                </c:pt>
                <c:pt idx="1820">
                  <c:v>90.378034231000001</c:v>
                </c:pt>
                <c:pt idx="1821">
                  <c:v>85.214740722200006</c:v>
                </c:pt>
                <c:pt idx="1822">
                  <c:v>80.494877546200001</c:v>
                </c:pt>
                <c:pt idx="1823">
                  <c:v>76.134866211000002</c:v>
                </c:pt>
                <c:pt idx="1824">
                  <c:v>72.420266564399995</c:v>
                </c:pt>
                <c:pt idx="1825">
                  <c:v>70.393488132200005</c:v>
                </c:pt>
                <c:pt idx="1826">
                  <c:v>69.669141201100004</c:v>
                </c:pt>
                <c:pt idx="1827">
                  <c:v>69.039980885899993</c:v>
                </c:pt>
                <c:pt idx="1828">
                  <c:v>68.526901809700007</c:v>
                </c:pt>
                <c:pt idx="1829">
                  <c:v>67.389305668000006</c:v>
                </c:pt>
                <c:pt idx="1830">
                  <c:v>64.259755465699996</c:v>
                </c:pt>
                <c:pt idx="1831">
                  <c:v>65.371813734900002</c:v>
                </c:pt>
                <c:pt idx="1832">
                  <c:v>68.8519292788</c:v>
                </c:pt>
                <c:pt idx="1833">
                  <c:v>72.044163350100007</c:v>
                </c:pt>
                <c:pt idx="1834">
                  <c:v>74.5120504904</c:v>
                </c:pt>
                <c:pt idx="1835">
                  <c:v>74.790645463900006</c:v>
                </c:pt>
                <c:pt idx="1836">
                  <c:v>74.799931963000006</c:v>
                </c:pt>
                <c:pt idx="1837">
                  <c:v>74.818504961200006</c:v>
                </c:pt>
                <c:pt idx="1838">
                  <c:v>75.083170186000004</c:v>
                </c:pt>
                <c:pt idx="1839">
                  <c:v>75.600892511799998</c:v>
                </c:pt>
                <c:pt idx="1840">
                  <c:v>76.436677432300002</c:v>
                </c:pt>
                <c:pt idx="1841">
                  <c:v>77.119235117299993</c:v>
                </c:pt>
                <c:pt idx="1842">
                  <c:v>77.815722551099995</c:v>
                </c:pt>
                <c:pt idx="1843">
                  <c:v>78.5516776061</c:v>
                </c:pt>
                <c:pt idx="1844">
                  <c:v>79.0740431814</c:v>
                </c:pt>
                <c:pt idx="1845">
                  <c:v>79.431573397400001</c:v>
                </c:pt>
                <c:pt idx="1846">
                  <c:v>79.742671117800001</c:v>
                </c:pt>
                <c:pt idx="1847">
                  <c:v>79.946974098300004</c:v>
                </c:pt>
                <c:pt idx="1848">
                  <c:v>80.183779825800002</c:v>
                </c:pt>
                <c:pt idx="1849">
                  <c:v>80.406655804600007</c:v>
                </c:pt>
                <c:pt idx="1850">
                  <c:v>80.678285903800003</c:v>
                </c:pt>
                <c:pt idx="1851">
                  <c:v>80.889553758700004</c:v>
                </c:pt>
                <c:pt idx="1852">
                  <c:v>81.0984999888</c:v>
                </c:pt>
                <c:pt idx="1853">
                  <c:v>81.216902852499999</c:v>
                </c:pt>
                <c:pt idx="1854">
                  <c:v>81.425849082599996</c:v>
                </c:pt>
                <c:pt idx="1855">
                  <c:v>81.674262933999998</c:v>
                </c:pt>
                <c:pt idx="1856">
                  <c:v>81.7857009234</c:v>
                </c:pt>
                <c:pt idx="1857">
                  <c:v>81.948214657999998</c:v>
                </c:pt>
                <c:pt idx="1858">
                  <c:v>82.145552764200005</c:v>
                </c:pt>
                <c:pt idx="1859">
                  <c:v>81.948214657999998</c:v>
                </c:pt>
                <c:pt idx="1860">
                  <c:v>81.790344172999994</c:v>
                </c:pt>
                <c:pt idx="1861">
                  <c:v>81.632473688000005</c:v>
                </c:pt>
                <c:pt idx="1862">
                  <c:v>81.453708579999997</c:v>
                </c:pt>
                <c:pt idx="1863">
                  <c:v>81.237797475500003</c:v>
                </c:pt>
                <c:pt idx="1864">
                  <c:v>81.154218983500002</c:v>
                </c:pt>
                <c:pt idx="1865">
                  <c:v>81.061353992299999</c:v>
                </c:pt>
                <c:pt idx="1866">
                  <c:v>81.082248615300003</c:v>
                </c:pt>
                <c:pt idx="1867">
                  <c:v>81.035816119800003</c:v>
                </c:pt>
                <c:pt idx="1868">
                  <c:v>80.966167376399994</c:v>
                </c:pt>
                <c:pt idx="1869">
                  <c:v>80.915091631199999</c:v>
                </c:pt>
                <c:pt idx="1870">
                  <c:v>80.864015886100006</c:v>
                </c:pt>
                <c:pt idx="1871">
                  <c:v>80.896518632999999</c:v>
                </c:pt>
                <c:pt idx="1872">
                  <c:v>80.829191514399994</c:v>
                </c:pt>
                <c:pt idx="1873">
                  <c:v>80.915091631199999</c:v>
                </c:pt>
                <c:pt idx="1874">
                  <c:v>80.952237627700001</c:v>
                </c:pt>
                <c:pt idx="1875">
                  <c:v>81.049745868399995</c:v>
                </c:pt>
                <c:pt idx="1876">
                  <c:v>80.994026873699994</c:v>
                </c:pt>
                <c:pt idx="1877">
                  <c:v>81.079926990600001</c:v>
                </c:pt>
                <c:pt idx="1878">
                  <c:v>81.202973103800005</c:v>
                </c:pt>
                <c:pt idx="1879">
                  <c:v>81.288873220699998</c:v>
                </c:pt>
                <c:pt idx="1880">
                  <c:v>81.353878714499999</c:v>
                </c:pt>
                <c:pt idx="1881">
                  <c:v>81.500141075599998</c:v>
                </c:pt>
                <c:pt idx="1882">
                  <c:v>81.627830438399997</c:v>
                </c:pt>
                <c:pt idx="1883">
                  <c:v>80.155920328500002</c:v>
                </c:pt>
                <c:pt idx="1884">
                  <c:v>79.250486664600004</c:v>
                </c:pt>
                <c:pt idx="1885">
                  <c:v>78.967248441500004</c:v>
                </c:pt>
                <c:pt idx="1886">
                  <c:v>78.154679768799994</c:v>
                </c:pt>
                <c:pt idx="1887">
                  <c:v>77.671781814799999</c:v>
                </c:pt>
                <c:pt idx="1888">
                  <c:v>77.272462352800005</c:v>
                </c:pt>
                <c:pt idx="1889">
                  <c:v>76.773313025199997</c:v>
                </c:pt>
                <c:pt idx="1890">
                  <c:v>76.578296543799993</c:v>
                </c:pt>
                <c:pt idx="1891">
                  <c:v>76.434355807499998</c:v>
                </c:pt>
                <c:pt idx="1892">
                  <c:v>76.385601687100007</c:v>
                </c:pt>
                <c:pt idx="1893">
                  <c:v>76.508647800399999</c:v>
                </c:pt>
                <c:pt idx="1894">
                  <c:v>76.685091283600002</c:v>
                </c:pt>
                <c:pt idx="1895">
                  <c:v>76.928861885399996</c:v>
                </c:pt>
                <c:pt idx="1896">
                  <c:v>77.202813609399996</c:v>
                </c:pt>
                <c:pt idx="1897">
                  <c:v>77.546414076700003</c:v>
                </c:pt>
                <c:pt idx="1898">
                  <c:v>77.811079301500001</c:v>
                </c:pt>
                <c:pt idx="1899">
                  <c:v>78.085031025500001</c:v>
                </c:pt>
                <c:pt idx="1900">
                  <c:v>78.5609641052</c:v>
                </c:pt>
                <c:pt idx="1901">
                  <c:v>78.823307705199994</c:v>
                </c:pt>
                <c:pt idx="1902">
                  <c:v>79.034575560099995</c:v>
                </c:pt>
                <c:pt idx="1903">
                  <c:v>79.278346161900004</c:v>
                </c:pt>
                <c:pt idx="1904">
                  <c:v>79.345673280499994</c:v>
                </c:pt>
                <c:pt idx="1905">
                  <c:v>79.361924654000006</c:v>
                </c:pt>
                <c:pt idx="1906">
                  <c:v>79.482649142499994</c:v>
                </c:pt>
                <c:pt idx="1907">
                  <c:v>79.563906009799993</c:v>
                </c:pt>
                <c:pt idx="1908">
                  <c:v>79.310848908799997</c:v>
                </c:pt>
                <c:pt idx="1909">
                  <c:v>77.386221966899996</c:v>
                </c:pt>
                <c:pt idx="1910">
                  <c:v>75.0437025648</c:v>
                </c:pt>
                <c:pt idx="1911">
                  <c:v>73.629833074299995</c:v>
                </c:pt>
                <c:pt idx="1912">
                  <c:v>72.835837399799999</c:v>
                </c:pt>
                <c:pt idx="1913">
                  <c:v>72.450447686499999</c:v>
                </c:pt>
                <c:pt idx="1914">
                  <c:v>72.220606833299996</c:v>
                </c:pt>
                <c:pt idx="1915">
                  <c:v>72.2229284581</c:v>
                </c:pt>
                <c:pt idx="1916">
                  <c:v>72.287933951900001</c:v>
                </c:pt>
                <c:pt idx="1917">
                  <c:v>72.615283045799998</c:v>
                </c:pt>
                <c:pt idx="1918">
                  <c:v>72.849767148500007</c:v>
                </c:pt>
                <c:pt idx="1919">
                  <c:v>73.170151368000006</c:v>
                </c:pt>
                <c:pt idx="1920">
                  <c:v>73.536968083100007</c:v>
                </c:pt>
                <c:pt idx="1921">
                  <c:v>74.026830911499999</c:v>
                </c:pt>
                <c:pt idx="1922">
                  <c:v>74.474904493899999</c:v>
                </c:pt>
                <c:pt idx="1923">
                  <c:v>74.922978076299998</c:v>
                </c:pt>
                <c:pt idx="1924">
                  <c:v>75.424449028599994</c:v>
                </c:pt>
                <c:pt idx="1925">
                  <c:v>75.851627987900002</c:v>
                </c:pt>
                <c:pt idx="1926">
                  <c:v>76.264877198600004</c:v>
                </c:pt>
                <c:pt idx="1927">
                  <c:v>76.636337163299999</c:v>
                </c:pt>
                <c:pt idx="1928">
                  <c:v>77.021726876599999</c:v>
                </c:pt>
                <c:pt idx="1929">
                  <c:v>75.614822260500006</c:v>
                </c:pt>
                <c:pt idx="1930">
                  <c:v>73.093537750300001</c:v>
                </c:pt>
                <c:pt idx="1931">
                  <c:v>70.347055636600004</c:v>
                </c:pt>
                <c:pt idx="1932">
                  <c:v>69.462516595699995</c:v>
                </c:pt>
                <c:pt idx="1933">
                  <c:v>69.221067618700005</c:v>
                </c:pt>
                <c:pt idx="1934">
                  <c:v>69.378938103699994</c:v>
                </c:pt>
                <c:pt idx="1935">
                  <c:v>69.638960078899999</c:v>
                </c:pt>
                <c:pt idx="1936">
                  <c:v>70.056852539199994</c:v>
                </c:pt>
                <c:pt idx="1937">
                  <c:v>70.442242252499994</c:v>
                </c:pt>
                <c:pt idx="1938">
                  <c:v>70.8485265889</c:v>
                </c:pt>
                <c:pt idx="1939">
                  <c:v>71.380178663300001</c:v>
                </c:pt>
                <c:pt idx="1940">
                  <c:v>71.793427874000002</c:v>
                </c:pt>
                <c:pt idx="1941">
                  <c:v>72.297220451100003</c:v>
                </c:pt>
                <c:pt idx="1942">
                  <c:v>72.770831905999998</c:v>
                </c:pt>
                <c:pt idx="1943">
                  <c:v>73.156221619299998</c:v>
                </c:pt>
                <c:pt idx="1944">
                  <c:v>73.660014196399999</c:v>
                </c:pt>
                <c:pt idx="1945">
                  <c:v>74.131304026600006</c:v>
                </c:pt>
                <c:pt idx="1946">
                  <c:v>75.3548002852</c:v>
                </c:pt>
                <c:pt idx="1947">
                  <c:v>75.7123305012</c:v>
                </c:pt>
                <c:pt idx="1948">
                  <c:v>73.495178837099999</c:v>
                </c:pt>
                <c:pt idx="1949">
                  <c:v>72.849767148500007</c:v>
                </c:pt>
                <c:pt idx="1950">
                  <c:v>72.870661771499996</c:v>
                </c:pt>
                <c:pt idx="1951">
                  <c:v>73.067999877700004</c:v>
                </c:pt>
                <c:pt idx="1952">
                  <c:v>73.253729860099995</c:v>
                </c:pt>
                <c:pt idx="1953">
                  <c:v>73.358202975099999</c:v>
                </c:pt>
                <c:pt idx="1954">
                  <c:v>73.502143711399995</c:v>
                </c:pt>
                <c:pt idx="1955">
                  <c:v>73.671622320300003</c:v>
                </c:pt>
                <c:pt idx="1956">
                  <c:v>73.810919807100007</c:v>
                </c:pt>
                <c:pt idx="1957">
                  <c:v>73.992006539800002</c:v>
                </c:pt>
                <c:pt idx="1958">
                  <c:v>74.363466504499996</c:v>
                </c:pt>
                <c:pt idx="1959">
                  <c:v>74.488834242600007</c:v>
                </c:pt>
                <c:pt idx="1960">
                  <c:v>74.734926469200005</c:v>
                </c:pt>
                <c:pt idx="1961">
                  <c:v>74.978697070999999</c:v>
                </c:pt>
                <c:pt idx="1962">
                  <c:v>74.939229449699994</c:v>
                </c:pt>
                <c:pt idx="1963">
                  <c:v>74.507407240800006</c:v>
                </c:pt>
                <c:pt idx="1964">
                  <c:v>74.525980239000006</c:v>
                </c:pt>
                <c:pt idx="1965">
                  <c:v>76.517934299499998</c:v>
                </c:pt>
                <c:pt idx="1966">
                  <c:v>77.481408582900002</c:v>
                </c:pt>
                <c:pt idx="1967">
                  <c:v>77.917874041399998</c:v>
                </c:pt>
                <c:pt idx="1968">
                  <c:v>78.245223135200007</c:v>
                </c:pt>
                <c:pt idx="1969">
                  <c:v>78.405415245</c:v>
                </c:pt>
                <c:pt idx="1970">
                  <c:v>78.630612848599995</c:v>
                </c:pt>
                <c:pt idx="1971">
                  <c:v>78.637577722900005</c:v>
                </c:pt>
                <c:pt idx="1972">
                  <c:v>78.744372462699999</c:v>
                </c:pt>
                <c:pt idx="1973">
                  <c:v>78.762945461000001</c:v>
                </c:pt>
                <c:pt idx="1974">
                  <c:v>78.879026699899995</c:v>
                </c:pt>
                <c:pt idx="1975">
                  <c:v>78.895278073399993</c:v>
                </c:pt>
                <c:pt idx="1976">
                  <c:v>78.8534888274</c:v>
                </c:pt>
                <c:pt idx="1977">
                  <c:v>78.892956448600003</c:v>
                </c:pt>
                <c:pt idx="1978">
                  <c:v>78.939388944200005</c:v>
                </c:pt>
                <c:pt idx="1979">
                  <c:v>78.990464689299998</c:v>
                </c:pt>
                <c:pt idx="1980">
                  <c:v>78.874383450400003</c:v>
                </c:pt>
                <c:pt idx="1981">
                  <c:v>78.860453701699996</c:v>
                </c:pt>
                <c:pt idx="1982">
                  <c:v>78.711869715800006</c:v>
                </c:pt>
                <c:pt idx="1983">
                  <c:v>78.595788476899997</c:v>
                </c:pt>
                <c:pt idx="1984">
                  <c:v>78.259152883900001</c:v>
                </c:pt>
                <c:pt idx="1985">
                  <c:v>77.910909167</c:v>
                </c:pt>
                <c:pt idx="1986">
                  <c:v>77.623027694399994</c:v>
                </c:pt>
                <c:pt idx="1987">
                  <c:v>77.597489821799996</c:v>
                </c:pt>
                <c:pt idx="1988">
                  <c:v>77.578916823599997</c:v>
                </c:pt>
                <c:pt idx="1989">
                  <c:v>77.397830090799999</c:v>
                </c:pt>
                <c:pt idx="1990">
                  <c:v>77.288713726200001</c:v>
                </c:pt>
                <c:pt idx="1991">
                  <c:v>77.181918986400007</c:v>
                </c:pt>
                <c:pt idx="1992">
                  <c:v>76.483109927900003</c:v>
                </c:pt>
                <c:pt idx="1993">
                  <c:v>75.723938625100004</c:v>
                </c:pt>
                <c:pt idx="1994">
                  <c:v>74.709388596599993</c:v>
                </c:pt>
                <c:pt idx="1995">
                  <c:v>73.720376440699994</c:v>
                </c:pt>
                <c:pt idx="1996">
                  <c:v>72.859053647600007</c:v>
                </c:pt>
                <c:pt idx="1997">
                  <c:v>72.137028341299995</c:v>
                </c:pt>
                <c:pt idx="1998">
                  <c:v>71.619306015500001</c:v>
                </c:pt>
                <c:pt idx="1999">
                  <c:v>71.201413555299993</c:v>
                </c:pt>
                <c:pt idx="2000">
                  <c:v>70.997110574700002</c:v>
                </c:pt>
                <c:pt idx="2001">
                  <c:v>70.890315834899994</c:v>
                </c:pt>
                <c:pt idx="2002">
                  <c:v>70.932105080900001</c:v>
                </c:pt>
                <c:pt idx="2003">
                  <c:v>70.922818581800001</c:v>
                </c:pt>
                <c:pt idx="2004">
                  <c:v>70.760304847300006</c:v>
                </c:pt>
                <c:pt idx="2005">
                  <c:v>70.384201633000004</c:v>
                </c:pt>
                <c:pt idx="2006">
                  <c:v>69.650568202800002</c:v>
                </c:pt>
                <c:pt idx="2007">
                  <c:v>68.754421038100006</c:v>
                </c:pt>
                <c:pt idx="2008">
                  <c:v>68.160085094600007</c:v>
                </c:pt>
                <c:pt idx="2009">
                  <c:v>68.078828227399995</c:v>
                </c:pt>
                <c:pt idx="2010">
                  <c:v>67.909349618500002</c:v>
                </c:pt>
                <c:pt idx="2011">
                  <c:v>68.006857859199997</c:v>
                </c:pt>
                <c:pt idx="2012">
                  <c:v>68.099722850399999</c:v>
                </c:pt>
                <c:pt idx="2013">
                  <c:v>68.229733838000001</c:v>
                </c:pt>
                <c:pt idx="2014">
                  <c:v>68.587264054000002</c:v>
                </c:pt>
                <c:pt idx="2015">
                  <c:v>68.933186146099999</c:v>
                </c:pt>
                <c:pt idx="2016">
                  <c:v>69.262856864699998</c:v>
                </c:pt>
                <c:pt idx="2017">
                  <c:v>69.6761060754</c:v>
                </c:pt>
                <c:pt idx="2018">
                  <c:v>70.033636291400001</c:v>
                </c:pt>
                <c:pt idx="2019">
                  <c:v>70.425990879099999</c:v>
                </c:pt>
                <c:pt idx="2020">
                  <c:v>70.857813088</c:v>
                </c:pt>
                <c:pt idx="2021">
                  <c:v>71.308208295100002</c:v>
                </c:pt>
                <c:pt idx="2022">
                  <c:v>71.7005628828</c:v>
                </c:pt>
                <c:pt idx="2023">
                  <c:v>72.141671590900003</c:v>
                </c:pt>
                <c:pt idx="2024">
                  <c:v>72.417944939600005</c:v>
                </c:pt>
                <c:pt idx="2025">
                  <c:v>72.9008428936</c:v>
                </c:pt>
                <c:pt idx="2026">
                  <c:v>73.344273226499993</c:v>
                </c:pt>
                <c:pt idx="2027">
                  <c:v>73.525359959200003</c:v>
                </c:pt>
                <c:pt idx="2028">
                  <c:v>73.952538918599998</c:v>
                </c:pt>
                <c:pt idx="2029">
                  <c:v>74.2473852655</c:v>
                </c:pt>
                <c:pt idx="2030">
                  <c:v>74.460974745200005</c:v>
                </c:pt>
                <c:pt idx="2031">
                  <c:v>74.709388596599993</c:v>
                </c:pt>
                <c:pt idx="2032">
                  <c:v>74.841721208999999</c:v>
                </c:pt>
                <c:pt idx="2033">
                  <c:v>75.101743184300005</c:v>
                </c:pt>
                <c:pt idx="2034">
                  <c:v>75.220146048000004</c:v>
                </c:pt>
                <c:pt idx="2035">
                  <c:v>75.278186667499995</c:v>
                </c:pt>
                <c:pt idx="2036">
                  <c:v>75.350157035600006</c:v>
                </c:pt>
                <c:pt idx="2037">
                  <c:v>75.236397421500001</c:v>
                </c:pt>
                <c:pt idx="2038">
                  <c:v>75.373373283399999</c:v>
                </c:pt>
                <c:pt idx="2039">
                  <c:v>75.3455137861</c:v>
                </c:pt>
                <c:pt idx="2040">
                  <c:v>75.371051658599995</c:v>
                </c:pt>
                <c:pt idx="2041">
                  <c:v>75.371051658599995</c:v>
                </c:pt>
                <c:pt idx="2042">
                  <c:v>75.301402915300002</c:v>
                </c:pt>
                <c:pt idx="2043">
                  <c:v>75.331584037400006</c:v>
                </c:pt>
                <c:pt idx="2044">
                  <c:v>75.275865042700005</c:v>
                </c:pt>
                <c:pt idx="2045">
                  <c:v>75.215502798399996</c:v>
                </c:pt>
                <c:pt idx="2046">
                  <c:v>75.122637807299995</c:v>
                </c:pt>
                <c:pt idx="2047">
                  <c:v>74.992626819600005</c:v>
                </c:pt>
                <c:pt idx="2048">
                  <c:v>74.823148210799999</c:v>
                </c:pt>
                <c:pt idx="2049">
                  <c:v>74.732604844400001</c:v>
                </c:pt>
                <c:pt idx="2050">
                  <c:v>74.451688246100005</c:v>
                </c:pt>
                <c:pt idx="2051">
                  <c:v>74.326320507999995</c:v>
                </c:pt>
                <c:pt idx="2052">
                  <c:v>74.193987895600003</c:v>
                </c:pt>
                <c:pt idx="2053">
                  <c:v>74.057012033600003</c:v>
                </c:pt>
                <c:pt idx="2054">
                  <c:v>73.771452185800001</c:v>
                </c:pt>
                <c:pt idx="2055">
                  <c:v>73.530003208799997</c:v>
                </c:pt>
                <c:pt idx="2056">
                  <c:v>73.198010865399993</c:v>
                </c:pt>
                <c:pt idx="2057">
                  <c:v>72.935667265299998</c:v>
                </c:pt>
                <c:pt idx="2058">
                  <c:v>72.694218288299993</c:v>
                </c:pt>
                <c:pt idx="2059">
                  <c:v>72.413301689999997</c:v>
                </c:pt>
                <c:pt idx="2060">
                  <c:v>72.178817587300003</c:v>
                </c:pt>
                <c:pt idx="2061">
                  <c:v>71.886292865200005</c:v>
                </c:pt>
                <c:pt idx="2062">
                  <c:v>71.605376266899995</c:v>
                </c:pt>
                <c:pt idx="2063">
                  <c:v>71.363927289800003</c:v>
                </c:pt>
                <c:pt idx="2064">
                  <c:v>71.055151194199993</c:v>
                </c:pt>
                <c:pt idx="2065">
                  <c:v>70.915853707500005</c:v>
                </c:pt>
                <c:pt idx="2066">
                  <c:v>70.611720861400002</c:v>
                </c:pt>
                <c:pt idx="2067">
                  <c:v>70.3261610136</c:v>
                </c:pt>
                <c:pt idx="2068">
                  <c:v>69.957022673699996</c:v>
                </c:pt>
                <c:pt idx="2069">
                  <c:v>69.601814082499999</c:v>
                </c:pt>
                <c:pt idx="2070">
                  <c:v>69.325540733799997</c:v>
                </c:pt>
                <c:pt idx="2071">
                  <c:v>68.754421038100006</c:v>
                </c:pt>
                <c:pt idx="2072">
                  <c:v>68.410820570799999</c:v>
                </c:pt>
                <c:pt idx="2073">
                  <c:v>68.085793101700006</c:v>
                </c:pt>
                <c:pt idx="2074">
                  <c:v>67.684152014899993</c:v>
                </c:pt>
                <c:pt idx="2075">
                  <c:v>67.1107106945</c:v>
                </c:pt>
                <c:pt idx="2076">
                  <c:v>66.764788602400003</c:v>
                </c:pt>
                <c:pt idx="2077">
                  <c:v>66.602274867800006</c:v>
                </c:pt>
                <c:pt idx="2078">
                  <c:v>66.281890648300006</c:v>
                </c:pt>
                <c:pt idx="2079">
                  <c:v>66.112412039399999</c:v>
                </c:pt>
                <c:pt idx="2080">
                  <c:v>66.056693044699998</c:v>
                </c:pt>
                <c:pt idx="2081">
                  <c:v>65.850068439400005</c:v>
                </c:pt>
                <c:pt idx="2082">
                  <c:v>65.678268205699993</c:v>
                </c:pt>
                <c:pt idx="2083">
                  <c:v>65.476286849900006</c:v>
                </c:pt>
                <c:pt idx="2084">
                  <c:v>65.397351607399997</c:v>
                </c:pt>
                <c:pt idx="2085">
                  <c:v>65.313773115399997</c:v>
                </c:pt>
                <c:pt idx="2086">
                  <c:v>65.320737989700007</c:v>
                </c:pt>
                <c:pt idx="2087">
                  <c:v>65.364848860500004</c:v>
                </c:pt>
                <c:pt idx="2088">
                  <c:v>65.332346113599996</c:v>
                </c:pt>
                <c:pt idx="2089">
                  <c:v>65.550578842899995</c:v>
                </c:pt>
                <c:pt idx="2090">
                  <c:v>65.601654588000002</c:v>
                </c:pt>
                <c:pt idx="2091">
                  <c:v>65.675946580900003</c:v>
                </c:pt>
                <c:pt idx="2092">
                  <c:v>65.961506428800007</c:v>
                </c:pt>
                <c:pt idx="2093">
                  <c:v>66.063657919099995</c:v>
                </c:pt>
                <c:pt idx="2094">
                  <c:v>66.1309850377</c:v>
                </c:pt>
                <c:pt idx="2095">
                  <c:v>66.295820397</c:v>
                </c:pt>
                <c:pt idx="2096">
                  <c:v>66.337609642999993</c:v>
                </c:pt>
                <c:pt idx="2097">
                  <c:v>66.588345119099998</c:v>
                </c:pt>
                <c:pt idx="2098">
                  <c:v>66.641742489099997</c:v>
                </c:pt>
                <c:pt idx="2099">
                  <c:v>66.783361600600003</c:v>
                </c:pt>
                <c:pt idx="2100">
                  <c:v>66.8553319687</c:v>
                </c:pt>
                <c:pt idx="2101">
                  <c:v>66.938910460800003</c:v>
                </c:pt>
                <c:pt idx="2102">
                  <c:v>67.022488952800003</c:v>
                </c:pt>
                <c:pt idx="2103">
                  <c:v>67.066599823700003</c:v>
                </c:pt>
                <c:pt idx="2104">
                  <c:v>67.103745820100002</c:v>
                </c:pt>
                <c:pt idx="2105">
                  <c:v>67.175716188300001</c:v>
                </c:pt>
                <c:pt idx="2106">
                  <c:v>67.194289186500001</c:v>
                </c:pt>
                <c:pt idx="2107">
                  <c:v>67.191967561699997</c:v>
                </c:pt>
                <c:pt idx="2108">
                  <c:v>67.168751313900003</c:v>
                </c:pt>
                <c:pt idx="2109">
                  <c:v>67.1199971936</c:v>
                </c:pt>
                <c:pt idx="2110">
                  <c:v>67.219827059099998</c:v>
                </c:pt>
                <c:pt idx="2111">
                  <c:v>67.101424195299998</c:v>
                </c:pt>
                <c:pt idx="2112">
                  <c:v>67.178037813000003</c:v>
                </c:pt>
                <c:pt idx="2113">
                  <c:v>67.157143189999999</c:v>
                </c:pt>
                <c:pt idx="2114">
                  <c:v>67.171072938699993</c:v>
                </c:pt>
                <c:pt idx="2115">
                  <c:v>67.068921448400005</c:v>
                </c:pt>
                <c:pt idx="2116">
                  <c:v>66.9830213316</c:v>
                </c:pt>
                <c:pt idx="2117">
                  <c:v>66.980699706799996</c:v>
                </c:pt>
                <c:pt idx="2118">
                  <c:v>66.957483459000002</c:v>
                </c:pt>
                <c:pt idx="2119">
                  <c:v>66.8367589705</c:v>
                </c:pt>
                <c:pt idx="2120">
                  <c:v>66.978378082000006</c:v>
                </c:pt>
                <c:pt idx="2121">
                  <c:v>66.985342956400004</c:v>
                </c:pt>
                <c:pt idx="2122">
                  <c:v>67.175716188300001</c:v>
                </c:pt>
                <c:pt idx="2123">
                  <c:v>67.319656924599997</c:v>
                </c:pt>
                <c:pt idx="2124">
                  <c:v>67.424130039600001</c:v>
                </c:pt>
                <c:pt idx="2125">
                  <c:v>67.470562535200003</c:v>
                </c:pt>
                <c:pt idx="2126">
                  <c:v>67.551819402500001</c:v>
                </c:pt>
                <c:pt idx="2127">
                  <c:v>67.554141027300005</c:v>
                </c:pt>
                <c:pt idx="2128">
                  <c:v>67.614503271499999</c:v>
                </c:pt>
                <c:pt idx="2129">
                  <c:v>67.700403388400005</c:v>
                </c:pt>
                <c:pt idx="2130">
                  <c:v>67.688795264500001</c:v>
                </c:pt>
                <c:pt idx="2131">
                  <c:v>67.672543891000004</c:v>
                </c:pt>
                <c:pt idx="2132">
                  <c:v>67.749157508699994</c:v>
                </c:pt>
                <c:pt idx="2133">
                  <c:v>67.774695381300006</c:v>
                </c:pt>
                <c:pt idx="2134">
                  <c:v>67.709689887500005</c:v>
                </c:pt>
                <c:pt idx="2135">
                  <c:v>67.644684393700004</c:v>
                </c:pt>
                <c:pt idx="2136">
                  <c:v>67.6609357671</c:v>
                </c:pt>
                <c:pt idx="2137">
                  <c:v>67.653970892800004</c:v>
                </c:pt>
                <c:pt idx="2138">
                  <c:v>67.695760138799997</c:v>
                </c:pt>
                <c:pt idx="2139">
                  <c:v>67.649327643199996</c:v>
                </c:pt>
                <c:pt idx="2140">
                  <c:v>67.582000524600005</c:v>
                </c:pt>
                <c:pt idx="2141">
                  <c:v>67.593608648499995</c:v>
                </c:pt>
                <c:pt idx="2142">
                  <c:v>67.637719519300006</c:v>
                </c:pt>
                <c:pt idx="2143">
                  <c:v>67.600573522900007</c:v>
                </c:pt>
                <c:pt idx="2144">
                  <c:v>67.644684393700004</c:v>
                </c:pt>
                <c:pt idx="2145">
                  <c:v>67.575035650299995</c:v>
                </c:pt>
                <c:pt idx="2146">
                  <c:v>67.582000524600005</c:v>
                </c:pt>
                <c:pt idx="2147">
                  <c:v>67.542532903400001</c:v>
                </c:pt>
                <c:pt idx="2148">
                  <c:v>67.593608648499995</c:v>
                </c:pt>
                <c:pt idx="2149">
                  <c:v>67.582000524600005</c:v>
                </c:pt>
                <c:pt idx="2150">
                  <c:v>67.644684393700004</c:v>
                </c:pt>
                <c:pt idx="2151">
                  <c:v>67.626111395400002</c:v>
                </c:pt>
                <c:pt idx="2152">
                  <c:v>67.614503271499999</c:v>
                </c:pt>
                <c:pt idx="2153">
                  <c:v>67.705046637899997</c:v>
                </c:pt>
                <c:pt idx="2154">
                  <c:v>67.772373756500002</c:v>
                </c:pt>
                <c:pt idx="2155">
                  <c:v>67.867560372499995</c:v>
                </c:pt>
                <c:pt idx="2156">
                  <c:v>67.802554878600006</c:v>
                </c:pt>
                <c:pt idx="2157">
                  <c:v>67.846665749400003</c:v>
                </c:pt>
                <c:pt idx="2158">
                  <c:v>67.879168496399998</c:v>
                </c:pt>
                <c:pt idx="2159">
                  <c:v>67.932565866299996</c:v>
                </c:pt>
                <c:pt idx="2160">
                  <c:v>67.923279367199996</c:v>
                </c:pt>
                <c:pt idx="2161">
                  <c:v>68.062576853899998</c:v>
                </c:pt>
                <c:pt idx="2162">
                  <c:v>68.076506602600006</c:v>
                </c:pt>
                <c:pt idx="2163">
                  <c:v>68.102044475100001</c:v>
                </c:pt>
                <c:pt idx="2164">
                  <c:v>68.099722850399999</c:v>
                </c:pt>
                <c:pt idx="2165">
                  <c:v>68.215804089299994</c:v>
                </c:pt>
                <c:pt idx="2166">
                  <c:v>68.239020337100001</c:v>
                </c:pt>
                <c:pt idx="2167">
                  <c:v>68.280809583099995</c:v>
                </c:pt>
                <c:pt idx="2168">
                  <c:v>68.3109907053</c:v>
                </c:pt>
                <c:pt idx="2169">
                  <c:v>68.294739331800002</c:v>
                </c:pt>
                <c:pt idx="2170">
                  <c:v>68.373674574299997</c:v>
                </c:pt>
                <c:pt idx="2171">
                  <c:v>68.450288192000002</c:v>
                </c:pt>
                <c:pt idx="2172">
                  <c:v>68.473504439799996</c:v>
                </c:pt>
                <c:pt idx="2173">
                  <c:v>68.559404556600001</c:v>
                </c:pt>
                <c:pt idx="2174">
                  <c:v>68.512972061100001</c:v>
                </c:pt>
                <c:pt idx="2175">
                  <c:v>68.577977554900002</c:v>
                </c:pt>
                <c:pt idx="2176">
                  <c:v>68.663877671700007</c:v>
                </c:pt>
                <c:pt idx="2177">
                  <c:v>68.682450669900007</c:v>
                </c:pt>
                <c:pt idx="2178">
                  <c:v>68.675485795599997</c:v>
                </c:pt>
                <c:pt idx="2179">
                  <c:v>68.7149534168</c:v>
                </c:pt>
                <c:pt idx="2180">
                  <c:v>68.805496783199999</c:v>
                </c:pt>
                <c:pt idx="2181">
                  <c:v>68.798531908900003</c:v>
                </c:pt>
                <c:pt idx="2182">
                  <c:v>68.882110400900004</c:v>
                </c:pt>
                <c:pt idx="2183">
                  <c:v>68.863537402700004</c:v>
                </c:pt>
                <c:pt idx="2184">
                  <c:v>68.891396900100005</c:v>
                </c:pt>
                <c:pt idx="2185">
                  <c:v>68.935507770900003</c:v>
                </c:pt>
                <c:pt idx="2186">
                  <c:v>68.951759144299999</c:v>
                </c:pt>
                <c:pt idx="2187">
                  <c:v>69.019086262900004</c:v>
                </c:pt>
                <c:pt idx="2188">
                  <c:v>69.014443013399998</c:v>
                </c:pt>
                <c:pt idx="2189">
                  <c:v>69.042302510699997</c:v>
                </c:pt>
                <c:pt idx="2190">
                  <c:v>69.063197133700001</c:v>
                </c:pt>
                <c:pt idx="2191">
                  <c:v>69.109629629300002</c:v>
                </c:pt>
                <c:pt idx="2192">
                  <c:v>69.1630269992</c:v>
                </c:pt>
                <c:pt idx="2193">
                  <c:v>69.248927116000004</c:v>
                </c:pt>
                <c:pt idx="2194">
                  <c:v>69.214102744399995</c:v>
                </c:pt>
                <c:pt idx="2195">
                  <c:v>69.2907163621</c:v>
                </c:pt>
                <c:pt idx="2196">
                  <c:v>69.362686730199997</c:v>
                </c:pt>
                <c:pt idx="2197">
                  <c:v>69.369651604599994</c:v>
                </c:pt>
                <c:pt idx="2198">
                  <c:v>69.337148857700001</c:v>
                </c:pt>
                <c:pt idx="2199">
                  <c:v>69.332505608100007</c:v>
                </c:pt>
                <c:pt idx="2200">
                  <c:v>69.397511101899994</c:v>
                </c:pt>
                <c:pt idx="2201">
                  <c:v>69.420727349700002</c:v>
                </c:pt>
                <c:pt idx="2202">
                  <c:v>69.483411218699999</c:v>
                </c:pt>
                <c:pt idx="2203">
                  <c:v>69.483411218699999</c:v>
                </c:pt>
                <c:pt idx="2204">
                  <c:v>69.550738337300004</c:v>
                </c:pt>
                <c:pt idx="2205">
                  <c:v>69.573954585099997</c:v>
                </c:pt>
                <c:pt idx="2206">
                  <c:v>69.636638454199996</c:v>
                </c:pt>
                <c:pt idx="2207">
                  <c:v>69.608778956799995</c:v>
                </c:pt>
                <c:pt idx="2208">
                  <c:v>69.592527583399999</c:v>
                </c:pt>
                <c:pt idx="2209">
                  <c:v>69.671462825800006</c:v>
                </c:pt>
                <c:pt idx="2210">
                  <c:v>69.631995204600003</c:v>
                </c:pt>
                <c:pt idx="2211">
                  <c:v>69.5298437143</c:v>
                </c:pt>
                <c:pt idx="2212">
                  <c:v>69.599492457699995</c:v>
                </c:pt>
                <c:pt idx="2213">
                  <c:v>69.404475976200004</c:v>
                </c:pt>
                <c:pt idx="2214">
                  <c:v>69.495019342600003</c:v>
                </c:pt>
                <c:pt idx="2215">
                  <c:v>69.504305841800004</c:v>
                </c:pt>
                <c:pt idx="2216">
                  <c:v>69.483411218699999</c:v>
                </c:pt>
                <c:pt idx="2217">
                  <c:v>69.469481470100007</c:v>
                </c:pt>
                <c:pt idx="2218">
                  <c:v>69.450908471800005</c:v>
                </c:pt>
                <c:pt idx="2219">
                  <c:v>69.323219108999993</c:v>
                </c:pt>
                <c:pt idx="2220">
                  <c:v>69.365008355000001</c:v>
                </c:pt>
                <c:pt idx="2221">
                  <c:v>69.351078606300007</c:v>
                </c:pt>
                <c:pt idx="2222">
                  <c:v>69.269821739099996</c:v>
                </c:pt>
                <c:pt idx="2223">
                  <c:v>69.288394737299996</c:v>
                </c:pt>
                <c:pt idx="2224">
                  <c:v>69.160705374399996</c:v>
                </c:pt>
                <c:pt idx="2225">
                  <c:v>69.142132376199996</c:v>
                </c:pt>
                <c:pt idx="2226">
                  <c:v>69.098021505399998</c:v>
                </c:pt>
                <c:pt idx="2227">
                  <c:v>69.051589009799997</c:v>
                </c:pt>
                <c:pt idx="2228">
                  <c:v>69.084091756700005</c:v>
                </c:pt>
                <c:pt idx="2229">
                  <c:v>68.9796186417</c:v>
                </c:pt>
                <c:pt idx="2230">
                  <c:v>69.037659261100004</c:v>
                </c:pt>
                <c:pt idx="2231">
                  <c:v>69.098021505399998</c:v>
                </c:pt>
                <c:pt idx="2232">
                  <c:v>69.077126882399995</c:v>
                </c:pt>
                <c:pt idx="2233">
                  <c:v>69.030694386799993</c:v>
                </c:pt>
                <c:pt idx="2234">
                  <c:v>69.039980885899993</c:v>
                </c:pt>
                <c:pt idx="2235">
                  <c:v>69.014443013399998</c:v>
                </c:pt>
                <c:pt idx="2236">
                  <c:v>69.093378255800005</c:v>
                </c:pt>
                <c:pt idx="2237">
                  <c:v>69.035337636400001</c:v>
                </c:pt>
                <c:pt idx="2238">
                  <c:v>68.9889051408</c:v>
                </c:pt>
                <c:pt idx="2239">
                  <c:v>69.111951254100006</c:v>
                </c:pt>
                <c:pt idx="2240">
                  <c:v>69.077126882399995</c:v>
                </c:pt>
                <c:pt idx="2241">
                  <c:v>69.156062124900004</c:v>
                </c:pt>
                <c:pt idx="2242">
                  <c:v>69.132845877099996</c:v>
                </c:pt>
                <c:pt idx="2243">
                  <c:v>69.172313498299999</c:v>
                </c:pt>
                <c:pt idx="2244">
                  <c:v>69.279108238199996</c:v>
                </c:pt>
                <c:pt idx="2245">
                  <c:v>69.337148857700001</c:v>
                </c:pt>
                <c:pt idx="2246">
                  <c:v>69.339470482400003</c:v>
                </c:pt>
                <c:pt idx="2247">
                  <c:v>69.320897484200003</c:v>
                </c:pt>
                <c:pt idx="2248">
                  <c:v>69.390546227599998</c:v>
                </c:pt>
                <c:pt idx="2249">
                  <c:v>69.411440850600002</c:v>
                </c:pt>
                <c:pt idx="2250">
                  <c:v>69.358043480700005</c:v>
                </c:pt>
                <c:pt idx="2251">
                  <c:v>69.469481470100007</c:v>
                </c:pt>
                <c:pt idx="2252">
                  <c:v>69.446265222299999</c:v>
                </c:pt>
                <c:pt idx="2253">
                  <c:v>69.5391302134</c:v>
                </c:pt>
                <c:pt idx="2254">
                  <c:v>69.501984217</c:v>
                </c:pt>
                <c:pt idx="2255">
                  <c:v>69.548416712600002</c:v>
                </c:pt>
                <c:pt idx="2256">
                  <c:v>69.515913965600006</c:v>
                </c:pt>
                <c:pt idx="2257">
                  <c:v>69.608778956799995</c:v>
                </c:pt>
                <c:pt idx="2258">
                  <c:v>69.562346461199994</c:v>
                </c:pt>
                <c:pt idx="2259">
                  <c:v>69.729503445299997</c:v>
                </c:pt>
                <c:pt idx="2260">
                  <c:v>69.634316829400007</c:v>
                </c:pt>
                <c:pt idx="2261">
                  <c:v>69.641281703700002</c:v>
                </c:pt>
                <c:pt idx="2262">
                  <c:v>69.780579190500006</c:v>
                </c:pt>
                <c:pt idx="2263">
                  <c:v>69.766649441799998</c:v>
                </c:pt>
                <c:pt idx="2264">
                  <c:v>69.715573696700005</c:v>
                </c:pt>
                <c:pt idx="2265">
                  <c:v>69.748076443599999</c:v>
                </c:pt>
                <c:pt idx="2266">
                  <c:v>69.796830563900002</c:v>
                </c:pt>
                <c:pt idx="2267">
                  <c:v>69.843263059500003</c:v>
                </c:pt>
                <c:pt idx="2268">
                  <c:v>69.845584684299993</c:v>
                </c:pt>
                <c:pt idx="2269">
                  <c:v>69.887373930300001</c:v>
                </c:pt>
                <c:pt idx="2270">
                  <c:v>69.843263059500003</c:v>
                </c:pt>
                <c:pt idx="2271">
                  <c:v>69.885052305499997</c:v>
                </c:pt>
                <c:pt idx="2272">
                  <c:v>69.950057799299998</c:v>
                </c:pt>
                <c:pt idx="2273">
                  <c:v>69.917555052400004</c:v>
                </c:pt>
                <c:pt idx="2274">
                  <c:v>69.896660429400001</c:v>
                </c:pt>
                <c:pt idx="2275">
                  <c:v>69.9593442985</c:v>
                </c:pt>
                <c:pt idx="2276">
                  <c:v>69.975595671899995</c:v>
                </c:pt>
                <c:pt idx="2277">
                  <c:v>69.984882170999995</c:v>
                </c:pt>
                <c:pt idx="2278">
                  <c:v>69.982560546299993</c:v>
                </c:pt>
                <c:pt idx="2279">
                  <c:v>70.024349792300001</c:v>
                </c:pt>
                <c:pt idx="2280">
                  <c:v>70.073103912600004</c:v>
                </c:pt>
                <c:pt idx="2281">
                  <c:v>69.954701048900006</c:v>
                </c:pt>
                <c:pt idx="2282">
                  <c:v>69.929163176299994</c:v>
                </c:pt>
                <c:pt idx="2283">
                  <c:v>69.947736174599996</c:v>
                </c:pt>
                <c:pt idx="2284">
                  <c:v>69.952379424100002</c:v>
                </c:pt>
                <c:pt idx="2285">
                  <c:v>69.936128050700006</c:v>
                </c:pt>
                <c:pt idx="2286">
                  <c:v>69.885052305499997</c:v>
                </c:pt>
                <c:pt idx="2287">
                  <c:v>69.873444181599993</c:v>
                </c:pt>
                <c:pt idx="2288">
                  <c:v>69.8223684365</c:v>
                </c:pt>
                <c:pt idx="2289">
                  <c:v>69.833976560400004</c:v>
                </c:pt>
                <c:pt idx="2290">
                  <c:v>69.806117063000002</c:v>
                </c:pt>
                <c:pt idx="2291">
                  <c:v>69.697000698400004</c:v>
                </c:pt>
                <c:pt idx="2292">
                  <c:v>69.701643947999997</c:v>
                </c:pt>
                <c:pt idx="2293">
                  <c:v>69.683070949699996</c:v>
                </c:pt>
                <c:pt idx="2294">
                  <c:v>69.701643947999997</c:v>
                </c:pt>
                <c:pt idx="2295">
                  <c:v>69.6575330772</c:v>
                </c:pt>
                <c:pt idx="2296">
                  <c:v>69.678427700200004</c:v>
                </c:pt>
                <c:pt idx="2297">
                  <c:v>69.592527583399999</c:v>
                </c:pt>
                <c:pt idx="2298">
                  <c:v>69.543773462999994</c:v>
                </c:pt>
                <c:pt idx="2299">
                  <c:v>69.650568202800002</c:v>
                </c:pt>
                <c:pt idx="2300">
                  <c:v>69.548416712600002</c:v>
                </c:pt>
                <c:pt idx="2301">
                  <c:v>69.534486963899994</c:v>
                </c:pt>
                <c:pt idx="2302">
                  <c:v>69.525200464799994</c:v>
                </c:pt>
                <c:pt idx="2303">
                  <c:v>69.485732843500003</c:v>
                </c:pt>
                <c:pt idx="2304">
                  <c:v>69.513592340900004</c:v>
                </c:pt>
                <c:pt idx="2305">
                  <c:v>69.518235590399996</c:v>
                </c:pt>
                <c:pt idx="2306">
                  <c:v>69.446265222299999</c:v>
                </c:pt>
                <c:pt idx="2307">
                  <c:v>69.406797600999994</c:v>
                </c:pt>
                <c:pt idx="2308">
                  <c:v>69.485732843500003</c:v>
                </c:pt>
                <c:pt idx="2309">
                  <c:v>69.566989710800001</c:v>
                </c:pt>
                <c:pt idx="2310">
                  <c:v>69.446265222299999</c:v>
                </c:pt>
                <c:pt idx="2311">
                  <c:v>69.5298437143</c:v>
                </c:pt>
                <c:pt idx="2312">
                  <c:v>69.481089593999997</c:v>
                </c:pt>
                <c:pt idx="2313">
                  <c:v>69.557703211700002</c:v>
                </c:pt>
                <c:pt idx="2314">
                  <c:v>69.601814082499999</c:v>
                </c:pt>
                <c:pt idx="2315">
                  <c:v>69.629673579799999</c:v>
                </c:pt>
                <c:pt idx="2316">
                  <c:v>69.620387080699999</c:v>
                </c:pt>
                <c:pt idx="2317">
                  <c:v>69.634316829400007</c:v>
                </c:pt>
                <c:pt idx="2318">
                  <c:v>69.622708705500003</c:v>
                </c:pt>
                <c:pt idx="2319">
                  <c:v>69.620387080699999</c:v>
                </c:pt>
                <c:pt idx="2320">
                  <c:v>69.652889827600006</c:v>
                </c:pt>
                <c:pt idx="2321">
                  <c:v>69.717895321399993</c:v>
                </c:pt>
                <c:pt idx="2322">
                  <c:v>69.622708705500003</c:v>
                </c:pt>
                <c:pt idx="2323">
                  <c:v>69.727181820499993</c:v>
                </c:pt>
                <c:pt idx="2324">
                  <c:v>69.724860195800005</c:v>
                </c:pt>
                <c:pt idx="2325">
                  <c:v>69.680749324999994</c:v>
                </c:pt>
                <c:pt idx="2326">
                  <c:v>69.6575330772</c:v>
                </c:pt>
                <c:pt idx="2327">
                  <c:v>69.727181820499993</c:v>
                </c:pt>
                <c:pt idx="2328">
                  <c:v>69.659854702000004</c:v>
                </c:pt>
                <c:pt idx="2329">
                  <c:v>69.6575330772</c:v>
                </c:pt>
                <c:pt idx="2330">
                  <c:v>69.6761060754</c:v>
                </c:pt>
                <c:pt idx="2331">
                  <c:v>69.729503445299997</c:v>
                </c:pt>
                <c:pt idx="2332">
                  <c:v>69.738789944399997</c:v>
                </c:pt>
                <c:pt idx="2333">
                  <c:v>69.794508939099998</c:v>
                </c:pt>
                <c:pt idx="2334">
                  <c:v>69.710930447099997</c:v>
                </c:pt>
                <c:pt idx="2335">
                  <c:v>69.734146694900005</c:v>
                </c:pt>
                <c:pt idx="2336">
                  <c:v>69.743433194000005</c:v>
                </c:pt>
                <c:pt idx="2337">
                  <c:v>69.699322323199993</c:v>
                </c:pt>
                <c:pt idx="2338">
                  <c:v>69.8130819374</c:v>
                </c:pt>
                <c:pt idx="2339">
                  <c:v>69.778257565700002</c:v>
                </c:pt>
                <c:pt idx="2340">
                  <c:v>69.766649441799998</c:v>
                </c:pt>
                <c:pt idx="2341">
                  <c:v>69.734146694900005</c:v>
                </c:pt>
                <c:pt idx="2342">
                  <c:v>69.768971066600002</c:v>
                </c:pt>
                <c:pt idx="2343">
                  <c:v>69.782900815199994</c:v>
                </c:pt>
                <c:pt idx="2344">
                  <c:v>69.755041317899995</c:v>
                </c:pt>
                <c:pt idx="2345">
                  <c:v>69.827011686099993</c:v>
                </c:pt>
                <c:pt idx="2346">
                  <c:v>69.771292691400006</c:v>
                </c:pt>
                <c:pt idx="2347">
                  <c:v>69.808438687800006</c:v>
                </c:pt>
                <c:pt idx="2348">
                  <c:v>69.8130819374</c:v>
                </c:pt>
                <c:pt idx="2349">
                  <c:v>69.852549558600003</c:v>
                </c:pt>
                <c:pt idx="2350">
                  <c:v>69.785222439999998</c:v>
                </c:pt>
                <c:pt idx="2351">
                  <c:v>69.806117063000002</c:v>
                </c:pt>
                <c:pt idx="2352">
                  <c:v>69.838619809899996</c:v>
                </c:pt>
                <c:pt idx="2353">
                  <c:v>69.845584684299993</c:v>
                </c:pt>
                <c:pt idx="2354">
                  <c:v>69.861836057700003</c:v>
                </c:pt>
                <c:pt idx="2355">
                  <c:v>69.829333310799996</c:v>
                </c:pt>
                <c:pt idx="2356">
                  <c:v>69.878087431200001</c:v>
                </c:pt>
                <c:pt idx="2357">
                  <c:v>69.887373930300001</c:v>
                </c:pt>
                <c:pt idx="2358">
                  <c:v>69.847906309099997</c:v>
                </c:pt>
                <c:pt idx="2359">
                  <c:v>70.003455169299997</c:v>
                </c:pt>
                <c:pt idx="2360">
                  <c:v>69.936128050700006</c:v>
                </c:pt>
                <c:pt idx="2361">
                  <c:v>69.943092925000002</c:v>
                </c:pt>
                <c:pt idx="2362">
                  <c:v>69.847906309099997</c:v>
                </c:pt>
                <c:pt idx="2363">
                  <c:v>69.861836057700003</c:v>
                </c:pt>
                <c:pt idx="2364">
                  <c:v>69.901303678999994</c:v>
                </c:pt>
                <c:pt idx="2365">
                  <c:v>69.898982054200005</c:v>
                </c:pt>
                <c:pt idx="2366">
                  <c:v>69.947736174599996</c:v>
                </c:pt>
                <c:pt idx="2367">
                  <c:v>69.950057799299998</c:v>
                </c:pt>
                <c:pt idx="2368">
                  <c:v>69.910590178099994</c:v>
                </c:pt>
                <c:pt idx="2369">
                  <c:v>69.957022673699996</c:v>
                </c:pt>
                <c:pt idx="2370">
                  <c:v>69.866479307299997</c:v>
                </c:pt>
                <c:pt idx="2371">
                  <c:v>69.926841551600006</c:v>
                </c:pt>
                <c:pt idx="2372">
                  <c:v>69.926841551600006</c:v>
                </c:pt>
                <c:pt idx="2373">
                  <c:v>69.912911802899998</c:v>
                </c:pt>
                <c:pt idx="2374">
                  <c:v>69.931484801099998</c:v>
                </c:pt>
                <c:pt idx="2375">
                  <c:v>69.859514433000001</c:v>
                </c:pt>
                <c:pt idx="2376">
                  <c:v>69.887373930300001</c:v>
                </c:pt>
                <c:pt idx="2377">
                  <c:v>69.8130819374</c:v>
                </c:pt>
                <c:pt idx="2378">
                  <c:v>69.875765806399997</c:v>
                </c:pt>
                <c:pt idx="2379">
                  <c:v>69.910590178099994</c:v>
                </c:pt>
                <c:pt idx="2380">
                  <c:v>69.912911802899998</c:v>
                </c:pt>
                <c:pt idx="2381">
                  <c:v>69.866479307299997</c:v>
                </c:pt>
                <c:pt idx="2382">
                  <c:v>69.875765806399997</c:v>
                </c:pt>
                <c:pt idx="2383">
                  <c:v>69.854871183399993</c:v>
                </c:pt>
                <c:pt idx="2384">
                  <c:v>69.910590178099994</c:v>
                </c:pt>
                <c:pt idx="2385">
                  <c:v>69.945414549800006</c:v>
                </c:pt>
                <c:pt idx="2386">
                  <c:v>69.968630797599999</c:v>
                </c:pt>
                <c:pt idx="2387">
                  <c:v>69.908268553300005</c:v>
                </c:pt>
                <c:pt idx="2388">
                  <c:v>69.833976560400004</c:v>
                </c:pt>
                <c:pt idx="2389">
                  <c:v>69.898982054200005</c:v>
                </c:pt>
                <c:pt idx="2390">
                  <c:v>69.961665923200002</c:v>
                </c:pt>
                <c:pt idx="2391">
                  <c:v>69.836298185199993</c:v>
                </c:pt>
                <c:pt idx="2392">
                  <c:v>69.898982054200005</c:v>
                </c:pt>
                <c:pt idx="2393">
                  <c:v>69.892017179899995</c:v>
                </c:pt>
                <c:pt idx="2394">
                  <c:v>69.829333310799996</c:v>
                </c:pt>
                <c:pt idx="2395">
                  <c:v>69.868800932100001</c:v>
                </c:pt>
                <c:pt idx="2396">
                  <c:v>69.787544064800002</c:v>
                </c:pt>
                <c:pt idx="2397">
                  <c:v>69.820046811699996</c:v>
                </c:pt>
                <c:pt idx="2398">
                  <c:v>69.866479307299997</c:v>
                </c:pt>
                <c:pt idx="2399">
                  <c:v>69.8316549356</c:v>
                </c:pt>
                <c:pt idx="2400">
                  <c:v>69.894338804599997</c:v>
                </c:pt>
                <c:pt idx="2401">
                  <c:v>69.859514433000001</c:v>
                </c:pt>
                <c:pt idx="2402">
                  <c:v>69.850227933799999</c:v>
                </c:pt>
                <c:pt idx="2403">
                  <c:v>69.861836057700003</c:v>
                </c:pt>
                <c:pt idx="2404">
                  <c:v>69.789865689600006</c:v>
                </c:pt>
                <c:pt idx="2405">
                  <c:v>69.845584684299993</c:v>
                </c:pt>
                <c:pt idx="2406">
                  <c:v>69.871122556900005</c:v>
                </c:pt>
                <c:pt idx="2407">
                  <c:v>69.864157682499993</c:v>
                </c:pt>
                <c:pt idx="2408">
                  <c:v>69.782900815199994</c:v>
                </c:pt>
                <c:pt idx="2409">
                  <c:v>69.792187314399996</c:v>
                </c:pt>
                <c:pt idx="2410">
                  <c:v>69.875765806399997</c:v>
                </c:pt>
                <c:pt idx="2411">
                  <c:v>69.885052305499997</c:v>
                </c:pt>
                <c:pt idx="2412">
                  <c:v>69.817725186900006</c:v>
                </c:pt>
                <c:pt idx="2413">
                  <c:v>69.901303678999994</c:v>
                </c:pt>
                <c:pt idx="2414">
                  <c:v>69.8316549356</c:v>
                </c:pt>
                <c:pt idx="2415">
                  <c:v>69.820046811699996</c:v>
                </c:pt>
                <c:pt idx="2416">
                  <c:v>69.887373930300001</c:v>
                </c:pt>
                <c:pt idx="2417">
                  <c:v>69.868800932100001</c:v>
                </c:pt>
                <c:pt idx="2418">
                  <c:v>69.871122556900005</c:v>
                </c:pt>
                <c:pt idx="2419">
                  <c:v>69.8316549356</c:v>
                </c:pt>
                <c:pt idx="2420">
                  <c:v>69.868800932100001</c:v>
                </c:pt>
                <c:pt idx="2421">
                  <c:v>69.854871183399993</c:v>
                </c:pt>
                <c:pt idx="2422">
                  <c:v>69.852549558600003</c:v>
                </c:pt>
                <c:pt idx="2423">
                  <c:v>69.854871183399993</c:v>
                </c:pt>
                <c:pt idx="2424">
                  <c:v>69.857192808199997</c:v>
                </c:pt>
                <c:pt idx="2425">
                  <c:v>69.854871183399993</c:v>
                </c:pt>
                <c:pt idx="2426">
                  <c:v>69.820046811699996</c:v>
                </c:pt>
                <c:pt idx="2427">
                  <c:v>69.882730680799995</c:v>
                </c:pt>
                <c:pt idx="2428">
                  <c:v>69.868800932100001</c:v>
                </c:pt>
                <c:pt idx="2429">
                  <c:v>69.833976560400004</c:v>
                </c:pt>
                <c:pt idx="2430">
                  <c:v>69.919876677199994</c:v>
                </c:pt>
                <c:pt idx="2431">
                  <c:v>69.871122556900005</c:v>
                </c:pt>
                <c:pt idx="2432">
                  <c:v>69.820046811699996</c:v>
                </c:pt>
                <c:pt idx="2433">
                  <c:v>69.924519926800002</c:v>
                </c:pt>
                <c:pt idx="2434">
                  <c:v>69.878087431200001</c:v>
                </c:pt>
                <c:pt idx="2435">
                  <c:v>69.896660429400001</c:v>
                </c:pt>
                <c:pt idx="2436">
                  <c:v>69.908268553300005</c:v>
                </c:pt>
                <c:pt idx="2437">
                  <c:v>69.901303678999994</c:v>
                </c:pt>
                <c:pt idx="2438">
                  <c:v>69.833976560400004</c:v>
                </c:pt>
                <c:pt idx="2439">
                  <c:v>69.892017179899995</c:v>
                </c:pt>
                <c:pt idx="2440">
                  <c:v>69.926841551600006</c:v>
                </c:pt>
                <c:pt idx="2441">
                  <c:v>69.952379424100002</c:v>
                </c:pt>
                <c:pt idx="2442">
                  <c:v>69.885052305499997</c:v>
                </c:pt>
                <c:pt idx="2443">
                  <c:v>69.885052305499997</c:v>
                </c:pt>
                <c:pt idx="2444">
                  <c:v>69.912911802899998</c:v>
                </c:pt>
                <c:pt idx="2445">
                  <c:v>69.871122556900005</c:v>
                </c:pt>
                <c:pt idx="2446">
                  <c:v>69.892017179899995</c:v>
                </c:pt>
                <c:pt idx="2447">
                  <c:v>69.859514433000001</c:v>
                </c:pt>
                <c:pt idx="2448">
                  <c:v>69.864157682499993</c:v>
                </c:pt>
                <c:pt idx="2449">
                  <c:v>69.847906309099997</c:v>
                </c:pt>
                <c:pt idx="2450">
                  <c:v>69.820046811699996</c:v>
                </c:pt>
                <c:pt idx="2451">
                  <c:v>69.840941434699999</c:v>
                </c:pt>
                <c:pt idx="2452">
                  <c:v>69.912911802899998</c:v>
                </c:pt>
                <c:pt idx="2453">
                  <c:v>69.824690061300004</c:v>
                </c:pt>
                <c:pt idx="2454">
                  <c:v>69.827011686099993</c:v>
                </c:pt>
                <c:pt idx="2455">
                  <c:v>69.845584684299993</c:v>
                </c:pt>
                <c:pt idx="2456">
                  <c:v>69.917555052400004</c:v>
                </c:pt>
                <c:pt idx="2457">
                  <c:v>69.799152188700006</c:v>
                </c:pt>
                <c:pt idx="2458">
                  <c:v>69.820046811699996</c:v>
                </c:pt>
                <c:pt idx="2459">
                  <c:v>69.845584684299993</c:v>
                </c:pt>
                <c:pt idx="2460">
                  <c:v>69.768971066600002</c:v>
                </c:pt>
                <c:pt idx="2461">
                  <c:v>69.852549558600003</c:v>
                </c:pt>
                <c:pt idx="2462">
                  <c:v>69.894338804599997</c:v>
                </c:pt>
                <c:pt idx="2463">
                  <c:v>69.889695555100005</c:v>
                </c:pt>
                <c:pt idx="2464">
                  <c:v>69.938449675499996</c:v>
                </c:pt>
                <c:pt idx="2465">
                  <c:v>69.908268553300005</c:v>
                </c:pt>
                <c:pt idx="2466">
                  <c:v>69.796830563900002</c:v>
                </c:pt>
                <c:pt idx="2467">
                  <c:v>69.799152188700006</c:v>
                </c:pt>
                <c:pt idx="2468">
                  <c:v>69.780579190500006</c:v>
                </c:pt>
                <c:pt idx="2469">
                  <c:v>69.815403562200004</c:v>
                </c:pt>
                <c:pt idx="2470">
                  <c:v>69.8223684365</c:v>
                </c:pt>
                <c:pt idx="2471">
                  <c:v>69.833976560400004</c:v>
                </c:pt>
                <c:pt idx="2472">
                  <c:v>69.806117063000002</c:v>
                </c:pt>
                <c:pt idx="2473">
                  <c:v>69.796830563900002</c:v>
                </c:pt>
                <c:pt idx="2474">
                  <c:v>69.852549558600003</c:v>
                </c:pt>
                <c:pt idx="2475">
                  <c:v>69.792187314399996</c:v>
                </c:pt>
                <c:pt idx="2476">
                  <c:v>69.836298185199993</c:v>
                </c:pt>
                <c:pt idx="2477">
                  <c:v>69.764327816999995</c:v>
                </c:pt>
                <c:pt idx="2478">
                  <c:v>69.736468319699995</c:v>
                </c:pt>
                <c:pt idx="2479">
                  <c:v>69.780579190500006</c:v>
                </c:pt>
                <c:pt idx="2480">
                  <c:v>69.845584684299993</c:v>
                </c:pt>
                <c:pt idx="2481">
                  <c:v>69.820046811699996</c:v>
                </c:pt>
                <c:pt idx="2482">
                  <c:v>69.748076443599999</c:v>
                </c:pt>
                <c:pt idx="2483">
                  <c:v>69.799152188700006</c:v>
                </c:pt>
                <c:pt idx="2484">
                  <c:v>69.801473813499996</c:v>
                </c:pt>
                <c:pt idx="2485">
                  <c:v>69.778257565700002</c:v>
                </c:pt>
                <c:pt idx="2486">
                  <c:v>69.683070949699996</c:v>
                </c:pt>
                <c:pt idx="2487">
                  <c:v>69.736468319699995</c:v>
                </c:pt>
                <c:pt idx="2488">
                  <c:v>69.782900815199994</c:v>
                </c:pt>
                <c:pt idx="2489">
                  <c:v>69.720216946199997</c:v>
                </c:pt>
                <c:pt idx="2490">
                  <c:v>69.8316549356</c:v>
                </c:pt>
                <c:pt idx="2491">
                  <c:v>69.766649441799998</c:v>
                </c:pt>
                <c:pt idx="2492">
                  <c:v>69.801473813499996</c:v>
                </c:pt>
                <c:pt idx="2493">
                  <c:v>69.789865689600006</c:v>
                </c:pt>
                <c:pt idx="2494">
                  <c:v>69.762006192200005</c:v>
                </c:pt>
                <c:pt idx="2495">
                  <c:v>69.708608822299993</c:v>
                </c:pt>
                <c:pt idx="2496">
                  <c:v>69.736468319699995</c:v>
                </c:pt>
                <c:pt idx="2497">
                  <c:v>69.764327816999995</c:v>
                </c:pt>
                <c:pt idx="2498">
                  <c:v>69.745754818799995</c:v>
                </c:pt>
                <c:pt idx="2499">
                  <c:v>69.792187314399996</c:v>
                </c:pt>
                <c:pt idx="2500">
                  <c:v>69.727181820499993</c:v>
                </c:pt>
                <c:pt idx="2501">
                  <c:v>69.736468319699995</c:v>
                </c:pt>
                <c:pt idx="2502">
                  <c:v>69.701643947999997</c:v>
                </c:pt>
                <c:pt idx="2503">
                  <c:v>69.687714199300004</c:v>
                </c:pt>
                <c:pt idx="2504">
                  <c:v>69.752719693100005</c:v>
                </c:pt>
                <c:pt idx="2505">
                  <c:v>69.622708705500003</c:v>
                </c:pt>
                <c:pt idx="2506">
                  <c:v>69.683070949699996</c:v>
                </c:pt>
                <c:pt idx="2507">
                  <c:v>69.650568202800002</c:v>
                </c:pt>
                <c:pt idx="2508">
                  <c:v>69.6668195763</c:v>
                </c:pt>
                <c:pt idx="2509">
                  <c:v>69.690035824099994</c:v>
                </c:pt>
                <c:pt idx="2510">
                  <c:v>69.613422206400003</c:v>
                </c:pt>
                <c:pt idx="2511">
                  <c:v>69.652889827600006</c:v>
                </c:pt>
                <c:pt idx="2512">
                  <c:v>69.590205958599995</c:v>
                </c:pt>
                <c:pt idx="2513">
                  <c:v>69.578597834700005</c:v>
                </c:pt>
                <c:pt idx="2514">
                  <c:v>69.546095087799998</c:v>
                </c:pt>
                <c:pt idx="2515">
                  <c:v>69.590205958599995</c:v>
                </c:pt>
                <c:pt idx="2516">
                  <c:v>69.532165339100004</c:v>
                </c:pt>
                <c:pt idx="2517">
                  <c:v>69.611100581599999</c:v>
                </c:pt>
                <c:pt idx="2518">
                  <c:v>69.569311335600005</c:v>
                </c:pt>
                <c:pt idx="2519">
                  <c:v>69.587884333800005</c:v>
                </c:pt>
                <c:pt idx="2520">
                  <c:v>69.5391302134</c:v>
                </c:pt>
                <c:pt idx="2521">
                  <c:v>69.448586847100003</c:v>
                </c:pt>
                <c:pt idx="2522">
                  <c:v>69.490376093099997</c:v>
                </c:pt>
                <c:pt idx="2523">
                  <c:v>69.578597834700005</c:v>
                </c:pt>
                <c:pt idx="2524">
                  <c:v>69.504305841800004</c:v>
                </c:pt>
                <c:pt idx="2525">
                  <c:v>69.467159845300003</c:v>
                </c:pt>
                <c:pt idx="2526">
                  <c:v>69.560024836400004</c:v>
                </c:pt>
                <c:pt idx="2527">
                  <c:v>69.490376093099997</c:v>
                </c:pt>
                <c:pt idx="2528">
                  <c:v>69.474124719599999</c:v>
                </c:pt>
                <c:pt idx="2529">
                  <c:v>69.436978723199999</c:v>
                </c:pt>
                <c:pt idx="2530">
                  <c:v>69.5112707161</c:v>
                </c:pt>
                <c:pt idx="2531">
                  <c:v>69.469481470100007</c:v>
                </c:pt>
                <c:pt idx="2532">
                  <c:v>69.488054468300007</c:v>
                </c:pt>
                <c:pt idx="2533">
                  <c:v>69.460194970900005</c:v>
                </c:pt>
                <c:pt idx="2534">
                  <c:v>69.395189477100004</c:v>
                </c:pt>
                <c:pt idx="2535">
                  <c:v>69.453230096599995</c:v>
                </c:pt>
                <c:pt idx="2536">
                  <c:v>69.385902978000004</c:v>
                </c:pt>
                <c:pt idx="2537">
                  <c:v>69.404475976200004</c:v>
                </c:pt>
                <c:pt idx="2538">
                  <c:v>69.411440850600002</c:v>
                </c:pt>
                <c:pt idx="2539">
                  <c:v>69.430013848800002</c:v>
                </c:pt>
                <c:pt idx="2540">
                  <c:v>69.378938103699994</c:v>
                </c:pt>
                <c:pt idx="2541">
                  <c:v>69.365008355000001</c:v>
                </c:pt>
                <c:pt idx="2542">
                  <c:v>69.423048974500006</c:v>
                </c:pt>
                <c:pt idx="2543">
                  <c:v>69.339470482400003</c:v>
                </c:pt>
                <c:pt idx="2544">
                  <c:v>69.406797600999994</c:v>
                </c:pt>
                <c:pt idx="2545">
                  <c:v>69.3742948541</c:v>
                </c:pt>
                <c:pt idx="2546">
                  <c:v>69.392867852400002</c:v>
                </c:pt>
                <c:pt idx="2547">
                  <c:v>69.253570365599998</c:v>
                </c:pt>
                <c:pt idx="2548">
                  <c:v>69.392867852400002</c:v>
                </c:pt>
                <c:pt idx="2549">
                  <c:v>69.276786613400006</c:v>
                </c:pt>
                <c:pt idx="2550">
                  <c:v>69.207137869999997</c:v>
                </c:pt>
                <c:pt idx="2551">
                  <c:v>69.174635123100003</c:v>
                </c:pt>
                <c:pt idx="2552">
                  <c:v>69.207137869999997</c:v>
                </c:pt>
                <c:pt idx="2553">
                  <c:v>69.144454001</c:v>
                </c:pt>
                <c:pt idx="2554">
                  <c:v>69.218745993900001</c:v>
                </c:pt>
                <c:pt idx="2555">
                  <c:v>69.1258810028</c:v>
                </c:pt>
                <c:pt idx="2556">
                  <c:v>69.095699880599994</c:v>
                </c:pt>
                <c:pt idx="2557">
                  <c:v>69.086413381499995</c:v>
                </c:pt>
                <c:pt idx="2558">
                  <c:v>69.023729512499997</c:v>
                </c:pt>
                <c:pt idx="2559">
                  <c:v>69.0260511372</c:v>
                </c:pt>
                <c:pt idx="2560">
                  <c:v>69.039980885899993</c:v>
                </c:pt>
                <c:pt idx="2561">
                  <c:v>68.9889051408</c:v>
                </c:pt>
                <c:pt idx="2562">
                  <c:v>68.9889051408</c:v>
                </c:pt>
                <c:pt idx="2563">
                  <c:v>68.956402393900007</c:v>
                </c:pt>
                <c:pt idx="2564">
                  <c:v>69.009799763800004</c:v>
                </c:pt>
                <c:pt idx="2565">
                  <c:v>68.958724018699996</c:v>
                </c:pt>
                <c:pt idx="2566">
                  <c:v>68.907648273500001</c:v>
                </c:pt>
                <c:pt idx="2567">
                  <c:v>68.872823901800004</c:v>
                </c:pt>
                <c:pt idx="2568">
                  <c:v>68.916934772600001</c:v>
                </c:pt>
                <c:pt idx="2569">
                  <c:v>68.882110400900004</c:v>
                </c:pt>
                <c:pt idx="2570">
                  <c:v>68.903005023999995</c:v>
                </c:pt>
                <c:pt idx="2571">
                  <c:v>68.884432025699994</c:v>
                </c:pt>
                <c:pt idx="2572">
                  <c:v>68.882110400900004</c:v>
                </c:pt>
                <c:pt idx="2573">
                  <c:v>68.870502277</c:v>
                </c:pt>
                <c:pt idx="2574">
                  <c:v>68.831034655799996</c:v>
                </c:pt>
                <c:pt idx="2575">
                  <c:v>68.779958910700003</c:v>
                </c:pt>
                <c:pt idx="2576">
                  <c:v>68.8240697815</c:v>
                </c:pt>
                <c:pt idx="2577">
                  <c:v>68.800853533700007</c:v>
                </c:pt>
                <c:pt idx="2578">
                  <c:v>68.796210284099999</c:v>
                </c:pt>
                <c:pt idx="2579">
                  <c:v>68.812461657599997</c:v>
                </c:pt>
                <c:pt idx="2580">
                  <c:v>68.814783282299999</c:v>
                </c:pt>
                <c:pt idx="2581">
                  <c:v>68.782280535400005</c:v>
                </c:pt>
                <c:pt idx="2582">
                  <c:v>68.872823901800004</c:v>
                </c:pt>
                <c:pt idx="2583">
                  <c:v>68.735848039900006</c:v>
                </c:pt>
                <c:pt idx="2584">
                  <c:v>68.814783282299999</c:v>
                </c:pt>
                <c:pt idx="2585">
                  <c:v>68.793888659299995</c:v>
                </c:pt>
                <c:pt idx="2586">
                  <c:v>68.740491289399998</c:v>
                </c:pt>
                <c:pt idx="2587">
                  <c:v>68.777637285899999</c:v>
                </c:pt>
                <c:pt idx="2588">
                  <c:v>68.710310167299994</c:v>
                </c:pt>
                <c:pt idx="2589">
                  <c:v>68.724239916000002</c:v>
                </c:pt>
                <c:pt idx="2590">
                  <c:v>68.6963804186</c:v>
                </c:pt>
                <c:pt idx="2591">
                  <c:v>68.703345292899996</c:v>
                </c:pt>
                <c:pt idx="2592">
                  <c:v>68.684772294699997</c:v>
                </c:pt>
                <c:pt idx="2593">
                  <c:v>68.752099413300002</c:v>
                </c:pt>
                <c:pt idx="2594">
                  <c:v>68.636018174399993</c:v>
                </c:pt>
                <c:pt idx="2595">
                  <c:v>68.666199296499997</c:v>
                </c:pt>
                <c:pt idx="2596">
                  <c:v>68.633696549600003</c:v>
                </c:pt>
                <c:pt idx="2597">
                  <c:v>68.624410050500003</c:v>
                </c:pt>
                <c:pt idx="2598">
                  <c:v>68.656912797399997</c:v>
                </c:pt>
                <c:pt idx="2599">
                  <c:v>68.575655930099998</c:v>
                </c:pt>
                <c:pt idx="2600">
                  <c:v>68.575655930099998</c:v>
                </c:pt>
                <c:pt idx="2601">
                  <c:v>68.557082931899998</c:v>
                </c:pt>
                <c:pt idx="2602">
                  <c:v>68.526901809700007</c:v>
                </c:pt>
                <c:pt idx="2603">
                  <c:v>68.529223434499997</c:v>
                </c:pt>
                <c:pt idx="2604">
                  <c:v>68.543153183200005</c:v>
                </c:pt>
                <c:pt idx="2605">
                  <c:v>68.533866684100005</c:v>
                </c:pt>
                <c:pt idx="2606">
                  <c:v>68.461896315900006</c:v>
                </c:pt>
                <c:pt idx="2607">
                  <c:v>68.531545059300001</c:v>
                </c:pt>
                <c:pt idx="2608">
                  <c:v>68.450288192000002</c:v>
                </c:pt>
                <c:pt idx="2609">
                  <c:v>68.545474807999994</c:v>
                </c:pt>
                <c:pt idx="2610">
                  <c:v>68.480469314100006</c:v>
                </c:pt>
                <c:pt idx="2611">
                  <c:v>68.4758260646</c:v>
                </c:pt>
                <c:pt idx="2612">
                  <c:v>68.461896315900006</c:v>
                </c:pt>
                <c:pt idx="2613">
                  <c:v>68.482790938899996</c:v>
                </c:pt>
                <c:pt idx="2614">
                  <c:v>68.378317823900005</c:v>
                </c:pt>
                <c:pt idx="2615">
                  <c:v>68.489755813299993</c:v>
                </c:pt>
                <c:pt idx="2616">
                  <c:v>68.387604323000005</c:v>
                </c:pt>
                <c:pt idx="2617">
                  <c:v>68.441001692900002</c:v>
                </c:pt>
                <c:pt idx="2618">
                  <c:v>68.422428694700002</c:v>
                </c:pt>
                <c:pt idx="2619">
                  <c:v>68.443323317700006</c:v>
                </c:pt>
                <c:pt idx="2620">
                  <c:v>68.410820570799999</c:v>
                </c:pt>
                <c:pt idx="2621">
                  <c:v>68.436358443299994</c:v>
                </c:pt>
                <c:pt idx="2622">
                  <c:v>68.4665395655</c:v>
                </c:pt>
                <c:pt idx="2623">
                  <c:v>68.352779951299993</c:v>
                </c:pt>
                <c:pt idx="2624">
                  <c:v>68.396890822100005</c:v>
                </c:pt>
                <c:pt idx="2625">
                  <c:v>68.331885328300004</c:v>
                </c:pt>
                <c:pt idx="2626">
                  <c:v>68.410820570799999</c:v>
                </c:pt>
                <c:pt idx="2627">
                  <c:v>68.359744825600004</c:v>
                </c:pt>
                <c:pt idx="2628">
                  <c:v>68.387604323000005</c:v>
                </c:pt>
                <c:pt idx="2629">
                  <c:v>68.341171827400004</c:v>
                </c:pt>
                <c:pt idx="2630">
                  <c:v>68.366709700000001</c:v>
                </c:pt>
                <c:pt idx="2631">
                  <c:v>68.269201459200005</c:v>
                </c:pt>
                <c:pt idx="2632">
                  <c:v>68.352779951299993</c:v>
                </c:pt>
                <c:pt idx="2633">
                  <c:v>68.315633954800006</c:v>
                </c:pt>
                <c:pt idx="2634">
                  <c:v>68.369031324700003</c:v>
                </c:pt>
                <c:pt idx="2635">
                  <c:v>68.322598829200004</c:v>
                </c:pt>
                <c:pt idx="2636">
                  <c:v>68.352779951299993</c:v>
                </c:pt>
                <c:pt idx="2637">
                  <c:v>68.255271710599999</c:v>
                </c:pt>
                <c:pt idx="2638">
                  <c:v>68.229733838000001</c:v>
                </c:pt>
                <c:pt idx="2639">
                  <c:v>68.306347455700006</c:v>
                </c:pt>
                <c:pt idx="2640">
                  <c:v>68.362066450399993</c:v>
                </c:pt>
                <c:pt idx="2641">
                  <c:v>68.3295637035</c:v>
                </c:pt>
                <c:pt idx="2642">
                  <c:v>68.341171827400004</c:v>
                </c:pt>
                <c:pt idx="2643">
                  <c:v>68.220447338900001</c:v>
                </c:pt>
                <c:pt idx="2644">
                  <c:v>68.287774457500007</c:v>
                </c:pt>
                <c:pt idx="2645">
                  <c:v>68.271523083999995</c:v>
                </c:pt>
                <c:pt idx="2646">
                  <c:v>68.225090588399993</c:v>
                </c:pt>
                <c:pt idx="2647">
                  <c:v>68.271523083999995</c:v>
                </c:pt>
                <c:pt idx="2648">
                  <c:v>68.206517590199994</c:v>
                </c:pt>
                <c:pt idx="2649">
                  <c:v>68.266879834500003</c:v>
                </c:pt>
                <c:pt idx="2650">
                  <c:v>68.220447338900001</c:v>
                </c:pt>
                <c:pt idx="2651">
                  <c:v>68.290096082299996</c:v>
                </c:pt>
                <c:pt idx="2652">
                  <c:v>68.229733838000001</c:v>
                </c:pt>
                <c:pt idx="2653">
                  <c:v>68.197231091099994</c:v>
                </c:pt>
                <c:pt idx="2654">
                  <c:v>68.218125714099997</c:v>
                </c:pt>
                <c:pt idx="2655">
                  <c:v>68.190266216799998</c:v>
                </c:pt>
                <c:pt idx="2656">
                  <c:v>68.211160839800002</c:v>
                </c:pt>
                <c:pt idx="2657">
                  <c:v>68.239020337100001</c:v>
                </c:pt>
                <c:pt idx="2658">
                  <c:v>68.197231091099994</c:v>
                </c:pt>
                <c:pt idx="2659">
                  <c:v>68.153120220299996</c:v>
                </c:pt>
                <c:pt idx="2660">
                  <c:v>68.146155346</c:v>
                </c:pt>
                <c:pt idx="2661">
                  <c:v>68.185622967200004</c:v>
                </c:pt>
                <c:pt idx="2662">
                  <c:v>68.118295848599999</c:v>
                </c:pt>
                <c:pt idx="2663">
                  <c:v>68.083471476900002</c:v>
                </c:pt>
                <c:pt idx="2664">
                  <c:v>68.171693218499996</c:v>
                </c:pt>
                <c:pt idx="2665">
                  <c:v>68.139190471600003</c:v>
                </c:pt>
                <c:pt idx="2666">
                  <c:v>68.146155346</c:v>
                </c:pt>
                <c:pt idx="2667">
                  <c:v>68.180979717599996</c:v>
                </c:pt>
                <c:pt idx="2668">
                  <c:v>68.178658092899994</c:v>
                </c:pt>
                <c:pt idx="2669">
                  <c:v>68.160085094600007</c:v>
                </c:pt>
                <c:pt idx="2670">
                  <c:v>68.099722850399999</c:v>
                </c:pt>
                <c:pt idx="2671">
                  <c:v>68.1833013424</c:v>
                </c:pt>
                <c:pt idx="2672">
                  <c:v>68.113652599000005</c:v>
                </c:pt>
                <c:pt idx="2673">
                  <c:v>68.134547222099997</c:v>
                </c:pt>
                <c:pt idx="2674">
                  <c:v>68.146155346</c:v>
                </c:pt>
                <c:pt idx="2675">
                  <c:v>68.1554418451</c:v>
                </c:pt>
                <c:pt idx="2676">
                  <c:v>68.139190471600003</c:v>
                </c:pt>
                <c:pt idx="2677">
                  <c:v>68.1833013424</c:v>
                </c:pt>
                <c:pt idx="2678">
                  <c:v>68.141512096400007</c:v>
                </c:pt>
                <c:pt idx="2679">
                  <c:v>68.220447338900001</c:v>
                </c:pt>
                <c:pt idx="2680">
                  <c:v>68.067220103500006</c:v>
                </c:pt>
                <c:pt idx="2681">
                  <c:v>68.104366099900005</c:v>
                </c:pt>
                <c:pt idx="2682">
                  <c:v>68.141512096400007</c:v>
                </c:pt>
                <c:pt idx="2683">
                  <c:v>68.111330974300003</c:v>
                </c:pt>
                <c:pt idx="2684">
                  <c:v>68.167049969000004</c:v>
                </c:pt>
                <c:pt idx="2685">
                  <c:v>68.150798595500007</c:v>
                </c:pt>
                <c:pt idx="2686">
                  <c:v>68.111330974300003</c:v>
                </c:pt>
                <c:pt idx="2687">
                  <c:v>68.153120220299996</c:v>
                </c:pt>
                <c:pt idx="2688">
                  <c:v>68.104366099900005</c:v>
                </c:pt>
                <c:pt idx="2689">
                  <c:v>68.102044475100001</c:v>
                </c:pt>
                <c:pt idx="2690">
                  <c:v>68.088114726499995</c:v>
                </c:pt>
                <c:pt idx="2691">
                  <c:v>68.132225597300007</c:v>
                </c:pt>
                <c:pt idx="2692">
                  <c:v>68.118295848599999</c:v>
                </c:pt>
                <c:pt idx="2693">
                  <c:v>68.092757976000001</c:v>
                </c:pt>
                <c:pt idx="2694">
                  <c:v>68.118295848599999</c:v>
                </c:pt>
                <c:pt idx="2695">
                  <c:v>68.078828227399995</c:v>
                </c:pt>
                <c:pt idx="2696">
                  <c:v>68.069541728199994</c:v>
                </c:pt>
                <c:pt idx="2697">
                  <c:v>68.125260722899995</c:v>
                </c:pt>
                <c:pt idx="2698">
                  <c:v>68.139190471600003</c:v>
                </c:pt>
                <c:pt idx="2699">
                  <c:v>68.057933604300004</c:v>
                </c:pt>
                <c:pt idx="2700">
                  <c:v>68.088114726499995</c:v>
                </c:pt>
                <c:pt idx="2701">
                  <c:v>68.083471476900002</c:v>
                </c:pt>
                <c:pt idx="2702">
                  <c:v>68.092757976000001</c:v>
                </c:pt>
                <c:pt idx="2703">
                  <c:v>68.074184977800002</c:v>
                </c:pt>
                <c:pt idx="2704">
                  <c:v>68.064898478700002</c:v>
                </c:pt>
                <c:pt idx="2705">
                  <c:v>68.030074107000004</c:v>
                </c:pt>
                <c:pt idx="2706">
                  <c:v>68.0184659831</c:v>
                </c:pt>
                <c:pt idx="2707">
                  <c:v>68.025430857399996</c:v>
                </c:pt>
                <c:pt idx="2708">
                  <c:v>68.0184659831</c:v>
                </c:pt>
                <c:pt idx="2709">
                  <c:v>68.0184659831</c:v>
                </c:pt>
                <c:pt idx="2710">
                  <c:v>68.0184659831</c:v>
                </c:pt>
                <c:pt idx="2711">
                  <c:v>68.0184659831</c:v>
                </c:pt>
                <c:pt idx="2712">
                  <c:v>68.002214609600003</c:v>
                </c:pt>
                <c:pt idx="2713">
                  <c:v>67.909349618500002</c:v>
                </c:pt>
                <c:pt idx="2714">
                  <c:v>68.034717356599998</c:v>
                </c:pt>
                <c:pt idx="2715">
                  <c:v>67.930244241500006</c:v>
                </c:pt>
                <c:pt idx="2716">
                  <c:v>67.937209115800002</c:v>
                </c:pt>
                <c:pt idx="2717">
                  <c:v>67.976676737099993</c:v>
                </c:pt>
                <c:pt idx="2718">
                  <c:v>68.002214609600003</c:v>
                </c:pt>
                <c:pt idx="2719">
                  <c:v>67.907027993699998</c:v>
                </c:pt>
                <c:pt idx="2720">
                  <c:v>67.874525246800005</c:v>
                </c:pt>
                <c:pt idx="2721">
                  <c:v>67.969711862699995</c:v>
                </c:pt>
                <c:pt idx="2722">
                  <c:v>67.948817239700006</c:v>
                </c:pt>
                <c:pt idx="2723">
                  <c:v>67.953460489299999</c:v>
                </c:pt>
                <c:pt idx="2724">
                  <c:v>67.825771126399999</c:v>
                </c:pt>
                <c:pt idx="2725">
                  <c:v>67.872203622000001</c:v>
                </c:pt>
                <c:pt idx="2726">
                  <c:v>67.848987374199993</c:v>
                </c:pt>
                <c:pt idx="2727">
                  <c:v>67.865238747700005</c:v>
                </c:pt>
                <c:pt idx="2728">
                  <c:v>67.902384744100004</c:v>
                </c:pt>
                <c:pt idx="2729">
                  <c:v>67.846665749400003</c:v>
                </c:pt>
                <c:pt idx="2730">
                  <c:v>67.858273873300007</c:v>
                </c:pt>
                <c:pt idx="2731">
                  <c:v>67.811841377799993</c:v>
                </c:pt>
                <c:pt idx="2732">
                  <c:v>67.844344124700001</c:v>
                </c:pt>
                <c:pt idx="2733">
                  <c:v>67.793268379500006</c:v>
                </c:pt>
                <c:pt idx="2734">
                  <c:v>67.8907766202</c:v>
                </c:pt>
                <c:pt idx="2735">
                  <c:v>67.814163002499996</c:v>
                </c:pt>
                <c:pt idx="2736">
                  <c:v>67.781660255600002</c:v>
                </c:pt>
                <c:pt idx="2737">
                  <c:v>67.860595498099997</c:v>
                </c:pt>
                <c:pt idx="2738">
                  <c:v>67.793268379500006</c:v>
                </c:pt>
                <c:pt idx="2739">
                  <c:v>67.828092751200003</c:v>
                </c:pt>
                <c:pt idx="2740">
                  <c:v>67.777017006099996</c:v>
                </c:pt>
                <c:pt idx="2741">
                  <c:v>67.793268379500006</c:v>
                </c:pt>
                <c:pt idx="2742">
                  <c:v>67.816484627299999</c:v>
                </c:pt>
                <c:pt idx="2743">
                  <c:v>67.802554878600006</c:v>
                </c:pt>
                <c:pt idx="2744">
                  <c:v>67.848987374199993</c:v>
                </c:pt>
                <c:pt idx="2745">
                  <c:v>67.862917122900001</c:v>
                </c:pt>
                <c:pt idx="2746">
                  <c:v>67.774695381300006</c:v>
                </c:pt>
                <c:pt idx="2747">
                  <c:v>67.770052131699998</c:v>
                </c:pt>
                <c:pt idx="2748">
                  <c:v>67.760765632599998</c:v>
                </c:pt>
                <c:pt idx="2749">
                  <c:v>67.837379250300003</c:v>
                </c:pt>
                <c:pt idx="2750">
                  <c:v>67.781660255600002</c:v>
                </c:pt>
                <c:pt idx="2751">
                  <c:v>67.816484627299999</c:v>
                </c:pt>
                <c:pt idx="2752">
                  <c:v>67.758444007799994</c:v>
                </c:pt>
                <c:pt idx="2753">
                  <c:v>67.753800758300002</c:v>
                </c:pt>
                <c:pt idx="2754">
                  <c:v>67.814163002499996</c:v>
                </c:pt>
                <c:pt idx="2755">
                  <c:v>67.777017006099996</c:v>
                </c:pt>
                <c:pt idx="2756">
                  <c:v>67.728262885700005</c:v>
                </c:pt>
                <c:pt idx="2757">
                  <c:v>67.790946754700002</c:v>
                </c:pt>
                <c:pt idx="2758">
                  <c:v>67.800233253900004</c:v>
                </c:pt>
                <c:pt idx="2759">
                  <c:v>67.765408882200006</c:v>
                </c:pt>
                <c:pt idx="2760">
                  <c:v>67.779338630799998</c:v>
                </c:pt>
                <c:pt idx="2761">
                  <c:v>67.842022499899997</c:v>
                </c:pt>
                <c:pt idx="2762">
                  <c:v>67.716654761800001</c:v>
                </c:pt>
                <c:pt idx="2763">
                  <c:v>67.760765632599998</c:v>
                </c:pt>
                <c:pt idx="2764">
                  <c:v>67.700403388400005</c:v>
                </c:pt>
                <c:pt idx="2765">
                  <c:v>67.765408882200006</c:v>
                </c:pt>
                <c:pt idx="2766">
                  <c:v>67.730584510499995</c:v>
                </c:pt>
                <c:pt idx="2767">
                  <c:v>67.816484627299999</c:v>
                </c:pt>
                <c:pt idx="2768">
                  <c:v>67.700403388400005</c:v>
                </c:pt>
                <c:pt idx="2769">
                  <c:v>67.647006018400006</c:v>
                </c:pt>
                <c:pt idx="2770">
                  <c:v>67.716654761800001</c:v>
                </c:pt>
                <c:pt idx="2771">
                  <c:v>67.765408882200006</c:v>
                </c:pt>
                <c:pt idx="2772">
                  <c:v>67.714333136999997</c:v>
                </c:pt>
                <c:pt idx="2773">
                  <c:v>67.658614142299996</c:v>
                </c:pt>
                <c:pt idx="2774">
                  <c:v>67.705046637899997</c:v>
                </c:pt>
                <c:pt idx="2775">
                  <c:v>67.705046637899997</c:v>
                </c:pt>
                <c:pt idx="2776">
                  <c:v>67.721298011399995</c:v>
                </c:pt>
                <c:pt idx="2777">
                  <c:v>67.6423627689</c:v>
                </c:pt>
                <c:pt idx="2778">
                  <c:v>67.686473639699997</c:v>
                </c:pt>
                <c:pt idx="2779">
                  <c:v>67.698081763600001</c:v>
                </c:pt>
                <c:pt idx="2780">
                  <c:v>67.665579016699994</c:v>
                </c:pt>
                <c:pt idx="2781">
                  <c:v>67.609860022000007</c:v>
                </c:pt>
                <c:pt idx="2782">
                  <c:v>67.582000524600005</c:v>
                </c:pt>
                <c:pt idx="2783">
                  <c:v>67.653970892800004</c:v>
                </c:pt>
                <c:pt idx="2784">
                  <c:v>67.598251898100003</c:v>
                </c:pt>
                <c:pt idx="2785">
                  <c:v>67.621468145899996</c:v>
                </c:pt>
                <c:pt idx="2786">
                  <c:v>67.602895147599995</c:v>
                </c:pt>
                <c:pt idx="2787">
                  <c:v>67.588965399000003</c:v>
                </c:pt>
                <c:pt idx="2788">
                  <c:v>67.544854528200005</c:v>
                </c:pt>
                <c:pt idx="2789">
                  <c:v>67.665579016699994</c:v>
                </c:pt>
                <c:pt idx="2790">
                  <c:v>67.572714025500005</c:v>
                </c:pt>
                <c:pt idx="2791">
                  <c:v>67.582000524600005</c:v>
                </c:pt>
                <c:pt idx="2792">
                  <c:v>67.542532903400001</c:v>
                </c:pt>
                <c:pt idx="2793">
                  <c:v>67.593608648499995</c:v>
                </c:pt>
                <c:pt idx="2794">
                  <c:v>67.510030156499994</c:v>
                </c:pt>
                <c:pt idx="2795">
                  <c:v>67.484492283899996</c:v>
                </c:pt>
                <c:pt idx="2796">
                  <c:v>67.542532903400001</c:v>
                </c:pt>
                <c:pt idx="2797">
                  <c:v>67.503065282099996</c:v>
                </c:pt>
                <c:pt idx="2798">
                  <c:v>67.519316655599994</c:v>
                </c:pt>
                <c:pt idx="2799">
                  <c:v>67.454311161800007</c:v>
                </c:pt>
                <c:pt idx="2800">
                  <c:v>67.449667912199999</c:v>
                </c:pt>
                <c:pt idx="2801">
                  <c:v>67.500743657399994</c:v>
                </c:pt>
                <c:pt idx="2802">
                  <c:v>67.528603154699994</c:v>
                </c:pt>
                <c:pt idx="2803">
                  <c:v>67.4868139087</c:v>
                </c:pt>
                <c:pt idx="2804">
                  <c:v>67.498422032600004</c:v>
                </c:pt>
                <c:pt idx="2805">
                  <c:v>67.465919285699997</c:v>
                </c:pt>
                <c:pt idx="2806">
                  <c:v>67.491457158200006</c:v>
                </c:pt>
                <c:pt idx="2807">
                  <c:v>67.465919285699997</c:v>
                </c:pt>
                <c:pt idx="2808">
                  <c:v>67.449667912199999</c:v>
                </c:pt>
                <c:pt idx="2809">
                  <c:v>67.412521915699998</c:v>
                </c:pt>
                <c:pt idx="2810">
                  <c:v>67.468240910399999</c:v>
                </c:pt>
                <c:pt idx="2811">
                  <c:v>67.484492283899996</c:v>
                </c:pt>
                <c:pt idx="2812">
                  <c:v>67.484492283899996</c:v>
                </c:pt>
                <c:pt idx="2813">
                  <c:v>67.461276036100003</c:v>
                </c:pt>
                <c:pt idx="2814">
                  <c:v>67.442703037900003</c:v>
                </c:pt>
                <c:pt idx="2815">
                  <c:v>67.382340793599994</c:v>
                </c:pt>
                <c:pt idx="2816">
                  <c:v>67.393948917499998</c:v>
                </c:pt>
                <c:pt idx="2817">
                  <c:v>67.431094913999999</c:v>
                </c:pt>
                <c:pt idx="2818">
                  <c:v>67.398592167100006</c:v>
                </c:pt>
                <c:pt idx="2819">
                  <c:v>67.366089420199998</c:v>
                </c:pt>
                <c:pt idx="2820">
                  <c:v>67.398592167100006</c:v>
                </c:pt>
                <c:pt idx="2821">
                  <c:v>67.338229922799997</c:v>
                </c:pt>
                <c:pt idx="2822">
                  <c:v>67.373054294499994</c:v>
                </c:pt>
                <c:pt idx="2823">
                  <c:v>67.289475802400005</c:v>
                </c:pt>
                <c:pt idx="2824">
                  <c:v>67.3684110449</c:v>
                </c:pt>
                <c:pt idx="2825">
                  <c:v>67.321978549400001</c:v>
                </c:pt>
                <c:pt idx="2826">
                  <c:v>67.324300174100003</c:v>
                </c:pt>
                <c:pt idx="2827">
                  <c:v>67.280189303300006</c:v>
                </c:pt>
                <c:pt idx="2828">
                  <c:v>67.331265048500001</c:v>
                </c:pt>
                <c:pt idx="2829">
                  <c:v>67.335908298000007</c:v>
                </c:pt>
                <c:pt idx="2830">
                  <c:v>67.324300174100003</c:v>
                </c:pt>
                <c:pt idx="2831">
                  <c:v>67.308048800700007</c:v>
                </c:pt>
                <c:pt idx="2832">
                  <c:v>67.247686556399998</c:v>
                </c:pt>
                <c:pt idx="2833">
                  <c:v>67.333586673300005</c:v>
                </c:pt>
                <c:pt idx="2834">
                  <c:v>67.3684110449</c:v>
                </c:pt>
                <c:pt idx="2835">
                  <c:v>67.275546053799999</c:v>
                </c:pt>
                <c:pt idx="2836">
                  <c:v>67.261616305100006</c:v>
                </c:pt>
                <c:pt idx="2837">
                  <c:v>67.326621798900007</c:v>
                </c:pt>
                <c:pt idx="2838">
                  <c:v>67.238400057299998</c:v>
                </c:pt>
                <c:pt idx="2839">
                  <c:v>67.256973055499998</c:v>
                </c:pt>
                <c:pt idx="2840">
                  <c:v>67.203575685600001</c:v>
                </c:pt>
                <c:pt idx="2841">
                  <c:v>67.173394563499997</c:v>
                </c:pt>
                <c:pt idx="2842">
                  <c:v>67.315013675000003</c:v>
                </c:pt>
                <c:pt idx="2843">
                  <c:v>67.256973055499998</c:v>
                </c:pt>
                <c:pt idx="2844">
                  <c:v>67.145535066099995</c:v>
                </c:pt>
                <c:pt idx="2845">
                  <c:v>67.229113558199998</c:v>
                </c:pt>
                <c:pt idx="2846">
                  <c:v>67.171072938699993</c:v>
                </c:pt>
                <c:pt idx="2847">
                  <c:v>67.085172821900002</c:v>
                </c:pt>
                <c:pt idx="2848">
                  <c:v>67.201254060799997</c:v>
                </c:pt>
                <c:pt idx="2849">
                  <c:v>67.131605317500004</c:v>
                </c:pt>
                <c:pt idx="2850">
                  <c:v>67.145535066099995</c:v>
                </c:pt>
                <c:pt idx="2851">
                  <c:v>67.126962067899996</c:v>
                </c:pt>
                <c:pt idx="2852">
                  <c:v>67.115353944000006</c:v>
                </c:pt>
                <c:pt idx="2853">
                  <c:v>67.175716188300001</c:v>
                </c:pt>
                <c:pt idx="2854">
                  <c:v>67.136248566999996</c:v>
                </c:pt>
                <c:pt idx="2855">
                  <c:v>67.066599823700003</c:v>
                </c:pt>
                <c:pt idx="2856">
                  <c:v>67.094459321000002</c:v>
                </c:pt>
                <c:pt idx="2857">
                  <c:v>67.059634949300005</c:v>
                </c:pt>
                <c:pt idx="2858">
                  <c:v>67.015524078499993</c:v>
                </c:pt>
                <c:pt idx="2859">
                  <c:v>67.059634949300005</c:v>
                </c:pt>
                <c:pt idx="2860">
                  <c:v>67.034097076699993</c:v>
                </c:pt>
                <c:pt idx="2861">
                  <c:v>67.041061951100005</c:v>
                </c:pt>
                <c:pt idx="2862">
                  <c:v>67.027132202399997</c:v>
                </c:pt>
                <c:pt idx="2863">
                  <c:v>67.073564697999998</c:v>
                </c:pt>
                <c:pt idx="2864">
                  <c:v>67.094459321000002</c:v>
                </c:pt>
                <c:pt idx="2865">
                  <c:v>67.054991699799999</c:v>
                </c:pt>
                <c:pt idx="2866">
                  <c:v>67.027132202399997</c:v>
                </c:pt>
                <c:pt idx="2867">
                  <c:v>67.1199971936</c:v>
                </c:pt>
                <c:pt idx="2868">
                  <c:v>66.957483459000002</c:v>
                </c:pt>
                <c:pt idx="2869">
                  <c:v>66.922659087300005</c:v>
                </c:pt>
                <c:pt idx="2870">
                  <c:v>66.871583342199997</c:v>
                </c:pt>
                <c:pt idx="2871">
                  <c:v>66.948196959900002</c:v>
                </c:pt>
                <c:pt idx="2872">
                  <c:v>66.962126708599996</c:v>
                </c:pt>
                <c:pt idx="2873">
                  <c:v>66.911050963400001</c:v>
                </c:pt>
                <c:pt idx="2874">
                  <c:v>66.931945586500007</c:v>
                </c:pt>
                <c:pt idx="2875">
                  <c:v>66.911050963400001</c:v>
                </c:pt>
                <c:pt idx="2876">
                  <c:v>66.994629455500004</c:v>
                </c:pt>
                <c:pt idx="2877">
                  <c:v>66.976056457300004</c:v>
                </c:pt>
                <c:pt idx="2878">
                  <c:v>66.994629455500004</c:v>
                </c:pt>
                <c:pt idx="2879">
                  <c:v>66.9644483334</c:v>
                </c:pt>
                <c:pt idx="2880">
                  <c:v>66.987664581199994</c:v>
                </c:pt>
                <c:pt idx="2881">
                  <c:v>66.9551618343</c:v>
                </c:pt>
                <c:pt idx="2882">
                  <c:v>66.880869841299997</c:v>
                </c:pt>
                <c:pt idx="2883">
                  <c:v>66.948196959900002</c:v>
                </c:pt>
                <c:pt idx="2884">
                  <c:v>66.931945586500007</c:v>
                </c:pt>
                <c:pt idx="2885">
                  <c:v>66.859975218299994</c:v>
                </c:pt>
                <c:pt idx="2886">
                  <c:v>66.945875335099998</c:v>
                </c:pt>
                <c:pt idx="2887">
                  <c:v>66.841402220099994</c:v>
                </c:pt>
                <c:pt idx="2888">
                  <c:v>66.813542722700006</c:v>
                </c:pt>
                <c:pt idx="2889">
                  <c:v>66.801934598800003</c:v>
                </c:pt>
                <c:pt idx="2890">
                  <c:v>66.822829221800006</c:v>
                </c:pt>
                <c:pt idx="2891">
                  <c:v>66.799612973999999</c:v>
                </c:pt>
                <c:pt idx="2892">
                  <c:v>66.871583342199997</c:v>
                </c:pt>
                <c:pt idx="2893">
                  <c:v>66.8460454696</c:v>
                </c:pt>
                <c:pt idx="2894">
                  <c:v>66.771753476699999</c:v>
                </c:pt>
                <c:pt idx="2895">
                  <c:v>66.8088994732</c:v>
                </c:pt>
                <c:pt idx="2896">
                  <c:v>66.862296843099998</c:v>
                </c:pt>
                <c:pt idx="2897">
                  <c:v>66.8181859723</c:v>
                </c:pt>
                <c:pt idx="2898">
                  <c:v>66.748537228900005</c:v>
                </c:pt>
                <c:pt idx="2899">
                  <c:v>66.762466977599999</c:v>
                </c:pt>
                <c:pt idx="2900">
                  <c:v>66.799612973999999</c:v>
                </c:pt>
                <c:pt idx="2901">
                  <c:v>66.718356106800002</c:v>
                </c:pt>
                <c:pt idx="2902">
                  <c:v>66.736929105000002</c:v>
                </c:pt>
                <c:pt idx="2903">
                  <c:v>66.695139858999994</c:v>
                </c:pt>
                <c:pt idx="2904">
                  <c:v>66.806577848399996</c:v>
                </c:pt>
                <c:pt idx="2905">
                  <c:v>66.736929105000002</c:v>
                </c:pt>
                <c:pt idx="2906">
                  <c:v>66.811221097900003</c:v>
                </c:pt>
                <c:pt idx="2907">
                  <c:v>66.718356106800002</c:v>
                </c:pt>
                <c:pt idx="2908">
                  <c:v>66.734607480199998</c:v>
                </c:pt>
                <c:pt idx="2909">
                  <c:v>66.746215604100001</c:v>
                </c:pt>
                <c:pt idx="2910">
                  <c:v>66.748537228900005</c:v>
                </c:pt>
                <c:pt idx="2911">
                  <c:v>66.697461483799998</c:v>
                </c:pt>
                <c:pt idx="2912">
                  <c:v>66.783361600600003</c:v>
                </c:pt>
                <c:pt idx="2913">
                  <c:v>66.760145352799995</c:v>
                </c:pt>
                <c:pt idx="2914">
                  <c:v>66.716034481999998</c:v>
                </c:pt>
                <c:pt idx="2915">
                  <c:v>66.676566860799994</c:v>
                </c:pt>
                <c:pt idx="2916">
                  <c:v>66.702104733300004</c:v>
                </c:pt>
                <c:pt idx="2917">
                  <c:v>66.718356106800002</c:v>
                </c:pt>
                <c:pt idx="2918">
                  <c:v>66.651028988199997</c:v>
                </c:pt>
                <c:pt idx="2919">
                  <c:v>66.697461483799998</c:v>
                </c:pt>
                <c:pt idx="2920">
                  <c:v>66.653350613000001</c:v>
                </c:pt>
                <c:pt idx="2921">
                  <c:v>66.748537228900005</c:v>
                </c:pt>
                <c:pt idx="2922">
                  <c:v>66.713712857199994</c:v>
                </c:pt>
                <c:pt idx="2923">
                  <c:v>66.660315487299997</c:v>
                </c:pt>
                <c:pt idx="2924">
                  <c:v>66.632455989999997</c:v>
                </c:pt>
                <c:pt idx="2925">
                  <c:v>66.630134365200007</c:v>
                </c:pt>
                <c:pt idx="2926">
                  <c:v>66.722999356299994</c:v>
                </c:pt>
                <c:pt idx="2927">
                  <c:v>66.588345119099998</c:v>
                </c:pt>
                <c:pt idx="2928">
                  <c:v>66.6812101103</c:v>
                </c:pt>
                <c:pt idx="2929">
                  <c:v>66.664958736900005</c:v>
                </c:pt>
                <c:pt idx="2930">
                  <c:v>66.676566860799994</c:v>
                </c:pt>
                <c:pt idx="2931">
                  <c:v>66.609239742200003</c:v>
                </c:pt>
                <c:pt idx="2932">
                  <c:v>66.623169490799995</c:v>
                </c:pt>
                <c:pt idx="2933">
                  <c:v>66.583701869600006</c:v>
                </c:pt>
                <c:pt idx="2934">
                  <c:v>66.651028988199997</c:v>
                </c:pt>
                <c:pt idx="2935">
                  <c:v>66.592988368700006</c:v>
                </c:pt>
                <c:pt idx="2936">
                  <c:v>66.583701869600006</c:v>
                </c:pt>
                <c:pt idx="2937">
                  <c:v>66.592988368700006</c:v>
                </c:pt>
                <c:pt idx="2938">
                  <c:v>66.586023494399996</c:v>
                </c:pt>
                <c:pt idx="2939">
                  <c:v>66.560485621799998</c:v>
                </c:pt>
                <c:pt idx="2940">
                  <c:v>66.627812740400003</c:v>
                </c:pt>
                <c:pt idx="2941">
                  <c:v>66.504766627099997</c:v>
                </c:pt>
                <c:pt idx="2942">
                  <c:v>66.609239742200003</c:v>
                </c:pt>
                <c:pt idx="2943">
                  <c:v>66.555842372200004</c:v>
                </c:pt>
                <c:pt idx="2944">
                  <c:v>66.5442342483</c:v>
                </c:pt>
                <c:pt idx="2945">
                  <c:v>66.555842372200004</c:v>
                </c:pt>
                <c:pt idx="2946">
                  <c:v>66.606918117399999</c:v>
                </c:pt>
                <c:pt idx="2947">
                  <c:v>66.592988368700006</c:v>
                </c:pt>
                <c:pt idx="2948">
                  <c:v>66.527982874900005</c:v>
                </c:pt>
                <c:pt idx="2949">
                  <c:v>66.504766627099997</c:v>
                </c:pt>
                <c:pt idx="2950">
                  <c:v>66.486193628899997</c:v>
                </c:pt>
                <c:pt idx="2951">
                  <c:v>66.525661250100001</c:v>
                </c:pt>
                <c:pt idx="2952">
                  <c:v>66.400293512000005</c:v>
                </c:pt>
                <c:pt idx="2953">
                  <c:v>66.555842372200004</c:v>
                </c:pt>
                <c:pt idx="2954">
                  <c:v>66.418866510300006</c:v>
                </c:pt>
                <c:pt idx="2955">
                  <c:v>66.449047632399996</c:v>
                </c:pt>
                <c:pt idx="2956">
                  <c:v>66.321358269499996</c:v>
                </c:pt>
                <c:pt idx="2957">
                  <c:v>66.316715020000004</c:v>
                </c:pt>
                <c:pt idx="2958">
                  <c:v>66.344574517300003</c:v>
                </c:pt>
                <c:pt idx="2959">
                  <c:v>66.372434014700005</c:v>
                </c:pt>
                <c:pt idx="2960">
                  <c:v>66.302785271299996</c:v>
                </c:pt>
                <c:pt idx="2961">
                  <c:v>66.335288018200004</c:v>
                </c:pt>
                <c:pt idx="2962">
                  <c:v>66.279569023500002</c:v>
                </c:pt>
                <c:pt idx="2963">
                  <c:v>66.265639274799994</c:v>
                </c:pt>
                <c:pt idx="2964">
                  <c:v>66.335288018200004</c:v>
                </c:pt>
                <c:pt idx="2965">
                  <c:v>66.309750145699994</c:v>
                </c:pt>
                <c:pt idx="2966">
                  <c:v>66.200633780999993</c:v>
                </c:pt>
                <c:pt idx="2967">
                  <c:v>66.186704032400002</c:v>
                </c:pt>
                <c:pt idx="2968">
                  <c:v>66.230814903199999</c:v>
                </c:pt>
                <c:pt idx="2969">
                  <c:v>66.1309850377</c:v>
                </c:pt>
                <c:pt idx="2970">
                  <c:v>66.135628287200007</c:v>
                </c:pt>
                <c:pt idx="2971">
                  <c:v>66.154201285400006</c:v>
                </c:pt>
                <c:pt idx="2972">
                  <c:v>66.137949911999996</c:v>
                </c:pt>
                <c:pt idx="2973">
                  <c:v>66.154201285400006</c:v>
                </c:pt>
                <c:pt idx="2974">
                  <c:v>66.082230917299995</c:v>
                </c:pt>
                <c:pt idx="2975">
                  <c:v>66.105447165100003</c:v>
                </c:pt>
                <c:pt idx="2976">
                  <c:v>66.128663412899996</c:v>
                </c:pt>
                <c:pt idx="2977">
                  <c:v>66.202955405799997</c:v>
                </c:pt>
                <c:pt idx="2978">
                  <c:v>66.154201285400006</c:v>
                </c:pt>
                <c:pt idx="2979">
                  <c:v>66.098482290700005</c:v>
                </c:pt>
                <c:pt idx="2980">
                  <c:v>66.107768789900007</c:v>
                </c:pt>
                <c:pt idx="2981">
                  <c:v>66.089195791600005</c:v>
                </c:pt>
                <c:pt idx="2982">
                  <c:v>66.100803915499995</c:v>
                </c:pt>
                <c:pt idx="2983">
                  <c:v>66.172774283699994</c:v>
                </c:pt>
                <c:pt idx="2984">
                  <c:v>66.0032956748</c:v>
                </c:pt>
                <c:pt idx="2985">
                  <c:v>66.128663412899996</c:v>
                </c:pt>
                <c:pt idx="2986">
                  <c:v>66.103125540299999</c:v>
                </c:pt>
                <c:pt idx="2987">
                  <c:v>66.114733664200003</c:v>
                </c:pt>
                <c:pt idx="2988">
                  <c:v>66.065979543799997</c:v>
                </c:pt>
                <c:pt idx="2989">
                  <c:v>65.771133196899996</c:v>
                </c:pt>
                <c:pt idx="2990">
                  <c:v>63.528443660199997</c:v>
                </c:pt>
                <c:pt idx="2991">
                  <c:v>61.919557688300003</c:v>
                </c:pt>
                <c:pt idx="2992">
                  <c:v>60.312993341099997</c:v>
                </c:pt>
                <c:pt idx="2993">
                  <c:v>58.8944806011</c:v>
                </c:pt>
                <c:pt idx="2994">
                  <c:v>59.486494919800002</c:v>
                </c:pt>
                <c:pt idx="2995">
                  <c:v>61.241643252800003</c:v>
                </c:pt>
                <c:pt idx="2996">
                  <c:v>61.445946233299999</c:v>
                </c:pt>
                <c:pt idx="2997">
                  <c:v>61.290397373099999</c:v>
                </c:pt>
                <c:pt idx="2998">
                  <c:v>61.178959383699997</c:v>
                </c:pt>
                <c:pt idx="2999">
                  <c:v>61.039661897000002</c:v>
                </c:pt>
                <c:pt idx="3000">
                  <c:v>61.111632265200001</c:v>
                </c:pt>
                <c:pt idx="3001">
                  <c:v>61.204497256300002</c:v>
                </c:pt>
                <c:pt idx="3002">
                  <c:v>61.311291996199998</c:v>
                </c:pt>
                <c:pt idx="3003">
                  <c:v>61.367010990899999</c:v>
                </c:pt>
                <c:pt idx="3004">
                  <c:v>61.480770604999996</c:v>
                </c:pt>
                <c:pt idx="3005">
                  <c:v>61.555062597999999</c:v>
                </c:pt>
                <c:pt idx="3006">
                  <c:v>61.717576332500002</c:v>
                </c:pt>
                <c:pt idx="3007">
                  <c:v>61.694360084700001</c:v>
                </c:pt>
                <c:pt idx="3008">
                  <c:v>61.819727822799997</c:v>
                </c:pt>
                <c:pt idx="3009">
                  <c:v>61.8359791962</c:v>
                </c:pt>
                <c:pt idx="3010">
                  <c:v>61.9450955609</c:v>
                </c:pt>
                <c:pt idx="3011">
                  <c:v>62.024030803400002</c:v>
                </c:pt>
                <c:pt idx="3012">
                  <c:v>62.079749798100003</c:v>
                </c:pt>
                <c:pt idx="3013">
                  <c:v>61.269502750100003</c:v>
                </c:pt>
                <c:pt idx="3014">
                  <c:v>60.117976859700001</c:v>
                </c:pt>
                <c:pt idx="3015">
                  <c:v>59.156824201100001</c:v>
                </c:pt>
                <c:pt idx="3016">
                  <c:v>58.379079900100002</c:v>
                </c:pt>
                <c:pt idx="3017">
                  <c:v>57.870644073500003</c:v>
                </c:pt>
                <c:pt idx="3018">
                  <c:v>57.482932735399999</c:v>
                </c:pt>
                <c:pt idx="3019">
                  <c:v>57.362208246800002</c:v>
                </c:pt>
                <c:pt idx="3020">
                  <c:v>57.332027124699998</c:v>
                </c:pt>
                <c:pt idx="3021">
                  <c:v>57.415605616800001</c:v>
                </c:pt>
                <c:pt idx="3022">
                  <c:v>57.508470607900001</c:v>
                </c:pt>
                <c:pt idx="3023">
                  <c:v>57.6175869725</c:v>
                </c:pt>
                <c:pt idx="3024">
                  <c:v>57.7731358327</c:v>
                </c:pt>
                <c:pt idx="3025">
                  <c:v>57.861357574400003</c:v>
                </c:pt>
                <c:pt idx="3026">
                  <c:v>58.063338930100002</c:v>
                </c:pt>
                <c:pt idx="3027">
                  <c:v>58.202636416899999</c:v>
                </c:pt>
                <c:pt idx="3028">
                  <c:v>58.4139042718</c:v>
                </c:pt>
                <c:pt idx="3029">
                  <c:v>58.594991004599997</c:v>
                </c:pt>
                <c:pt idx="3030">
                  <c:v>58.7667912382</c:v>
                </c:pt>
                <c:pt idx="3031">
                  <c:v>58.947877970999997</c:v>
                </c:pt>
                <c:pt idx="3032">
                  <c:v>59.152180951600002</c:v>
                </c:pt>
                <c:pt idx="3033">
                  <c:v>59.2984433126</c:v>
                </c:pt>
                <c:pt idx="3034">
                  <c:v>59.379700179899999</c:v>
                </c:pt>
                <c:pt idx="3035">
                  <c:v>59.398273178099998</c:v>
                </c:pt>
                <c:pt idx="3036">
                  <c:v>59.628114031300001</c:v>
                </c:pt>
                <c:pt idx="3037">
                  <c:v>59.646687029500001</c:v>
                </c:pt>
                <c:pt idx="3038">
                  <c:v>59.8115223888</c:v>
                </c:pt>
                <c:pt idx="3039">
                  <c:v>59.727943896799999</c:v>
                </c:pt>
                <c:pt idx="3040">
                  <c:v>59.867241383500001</c:v>
                </c:pt>
                <c:pt idx="3041">
                  <c:v>59.8974225057</c:v>
                </c:pt>
                <c:pt idx="3042">
                  <c:v>59.890457631300002</c:v>
                </c:pt>
                <c:pt idx="3043">
                  <c:v>59.904387380000003</c:v>
                </c:pt>
                <c:pt idx="3044">
                  <c:v>59.969392873799997</c:v>
                </c:pt>
                <c:pt idx="3045">
                  <c:v>59.978679372899997</c:v>
                </c:pt>
                <c:pt idx="3046">
                  <c:v>59.969392873799997</c:v>
                </c:pt>
                <c:pt idx="3047">
                  <c:v>60.0529713659</c:v>
                </c:pt>
                <c:pt idx="3048">
                  <c:v>60.129584983599997</c:v>
                </c:pt>
                <c:pt idx="3049">
                  <c:v>60.245666222499999</c:v>
                </c:pt>
                <c:pt idx="3050">
                  <c:v>60.0854741128</c:v>
                </c:pt>
                <c:pt idx="3051">
                  <c:v>59.323981185199997</c:v>
                </c:pt>
                <c:pt idx="3052">
                  <c:v>58.655353248799997</c:v>
                </c:pt>
                <c:pt idx="3053">
                  <c:v>58.007619935400001</c:v>
                </c:pt>
                <c:pt idx="3054">
                  <c:v>57.459716487599998</c:v>
                </c:pt>
                <c:pt idx="3055">
                  <c:v>57.088256522899997</c:v>
                </c:pt>
                <c:pt idx="3056">
                  <c:v>56.394090713899999</c:v>
                </c:pt>
                <c:pt idx="3057">
                  <c:v>55.855473765200003</c:v>
                </c:pt>
                <c:pt idx="3058">
                  <c:v>55.630276161600001</c:v>
                </c:pt>
                <c:pt idx="3059">
                  <c:v>55.502586798700001</c:v>
                </c:pt>
                <c:pt idx="3060">
                  <c:v>55.504908423499998</c:v>
                </c:pt>
                <c:pt idx="3061">
                  <c:v>55.507230048300002</c:v>
                </c:pt>
                <c:pt idx="3062">
                  <c:v>55.560627418199999</c:v>
                </c:pt>
                <c:pt idx="3063">
                  <c:v>55.709211404100003</c:v>
                </c:pt>
                <c:pt idx="3064">
                  <c:v>55.7393925262</c:v>
                </c:pt>
                <c:pt idx="3065">
                  <c:v>55.8763683882</c:v>
                </c:pt>
                <c:pt idx="3066">
                  <c:v>56.157284986500002</c:v>
                </c:pt>
                <c:pt idx="3067">
                  <c:v>56.435879960000001</c:v>
                </c:pt>
                <c:pt idx="3068">
                  <c:v>56.540353074999999</c:v>
                </c:pt>
                <c:pt idx="3069">
                  <c:v>56.749299305100003</c:v>
                </c:pt>
                <c:pt idx="3070">
                  <c:v>56.958245535300001</c:v>
                </c:pt>
                <c:pt idx="3071">
                  <c:v>57.206659386600002</c:v>
                </c:pt>
                <c:pt idx="3072">
                  <c:v>57.329705499900001</c:v>
                </c:pt>
                <c:pt idx="3073">
                  <c:v>57.527043606200003</c:v>
                </c:pt>
                <c:pt idx="3074">
                  <c:v>57.761527708800003</c:v>
                </c:pt>
                <c:pt idx="3075">
                  <c:v>57.917076569099997</c:v>
                </c:pt>
                <c:pt idx="3076">
                  <c:v>57.9844036876</c:v>
                </c:pt>
                <c:pt idx="3077">
                  <c:v>58.172455294800002</c:v>
                </c:pt>
                <c:pt idx="3078">
                  <c:v>58.2490689125</c:v>
                </c:pt>
                <c:pt idx="3079">
                  <c:v>58.388366399200002</c:v>
                </c:pt>
                <c:pt idx="3080">
                  <c:v>58.543915259400002</c:v>
                </c:pt>
                <c:pt idx="3081">
                  <c:v>58.632137000999997</c:v>
                </c:pt>
                <c:pt idx="3082">
                  <c:v>58.755183114300003</c:v>
                </c:pt>
                <c:pt idx="3083">
                  <c:v>58.827153482500002</c:v>
                </c:pt>
                <c:pt idx="3084">
                  <c:v>58.831796732000001</c:v>
                </c:pt>
                <c:pt idx="3085">
                  <c:v>58.947877970999997</c:v>
                </c:pt>
                <c:pt idx="3086">
                  <c:v>59.052351086100003</c:v>
                </c:pt>
                <c:pt idx="3087">
                  <c:v>59.286835188700003</c:v>
                </c:pt>
                <c:pt idx="3088">
                  <c:v>59.3309460595</c:v>
                </c:pt>
                <c:pt idx="3089">
                  <c:v>59.370413680799999</c:v>
                </c:pt>
                <c:pt idx="3090">
                  <c:v>59.321659560400001</c:v>
                </c:pt>
                <c:pt idx="3091">
                  <c:v>59.284513564000001</c:v>
                </c:pt>
                <c:pt idx="3092">
                  <c:v>59.305408186999998</c:v>
                </c:pt>
                <c:pt idx="3093">
                  <c:v>59.240402693199997</c:v>
                </c:pt>
                <c:pt idx="3094">
                  <c:v>59.263618940999997</c:v>
                </c:pt>
                <c:pt idx="3095">
                  <c:v>59.307729811800002</c:v>
                </c:pt>
                <c:pt idx="3096">
                  <c:v>59.291478438299997</c:v>
                </c:pt>
                <c:pt idx="3097">
                  <c:v>59.379700179899999</c:v>
                </c:pt>
                <c:pt idx="3098">
                  <c:v>59.402916427699999</c:v>
                </c:pt>
                <c:pt idx="3099">
                  <c:v>59.4075596773</c:v>
                </c:pt>
                <c:pt idx="3100">
                  <c:v>59.4354191746</c:v>
                </c:pt>
                <c:pt idx="3101">
                  <c:v>59.590968034799999</c:v>
                </c:pt>
                <c:pt idx="3102">
                  <c:v>59.567751786999999</c:v>
                </c:pt>
                <c:pt idx="3103">
                  <c:v>59.558465287899999</c:v>
                </c:pt>
                <c:pt idx="3104">
                  <c:v>59.709370898499998</c:v>
                </c:pt>
                <c:pt idx="3105">
                  <c:v>59.649008654299998</c:v>
                </c:pt>
                <c:pt idx="3106">
                  <c:v>59.7697331428</c:v>
                </c:pt>
                <c:pt idx="3107">
                  <c:v>59.7511601446</c:v>
                </c:pt>
                <c:pt idx="3108">
                  <c:v>59.781341266699997</c:v>
                </c:pt>
                <c:pt idx="3109">
                  <c:v>59.846346760499998</c:v>
                </c:pt>
                <c:pt idx="3110">
                  <c:v>59.892779256099999</c:v>
                </c:pt>
                <c:pt idx="3111">
                  <c:v>59.934568502099999</c:v>
                </c:pt>
                <c:pt idx="3112">
                  <c:v>59.943855001199999</c:v>
                </c:pt>
                <c:pt idx="3113">
                  <c:v>60.097082236699997</c:v>
                </c:pt>
                <c:pt idx="3114">
                  <c:v>60.2503094721</c:v>
                </c:pt>
                <c:pt idx="3115">
                  <c:v>60.287455468600001</c:v>
                </c:pt>
                <c:pt idx="3116">
                  <c:v>60.350139337599998</c:v>
                </c:pt>
                <c:pt idx="3117">
                  <c:v>60.326923089799998</c:v>
                </c:pt>
                <c:pt idx="3118">
                  <c:v>60.4476475783</c:v>
                </c:pt>
                <c:pt idx="3119">
                  <c:v>60.350139337599998</c:v>
                </c:pt>
                <c:pt idx="3120">
                  <c:v>60.359425836699998</c:v>
                </c:pt>
                <c:pt idx="3121">
                  <c:v>60.391928583599999</c:v>
                </c:pt>
                <c:pt idx="3122">
                  <c:v>60.403536707500002</c:v>
                </c:pt>
                <c:pt idx="3123">
                  <c:v>60.484793574800001</c:v>
                </c:pt>
                <c:pt idx="3124">
                  <c:v>60.373355585399999</c:v>
                </c:pt>
                <c:pt idx="3125">
                  <c:v>60.312993341099997</c:v>
                </c:pt>
                <c:pt idx="3126">
                  <c:v>59.235759443600003</c:v>
                </c:pt>
                <c:pt idx="3127">
                  <c:v>58.1306660487</c:v>
                </c:pt>
                <c:pt idx="3128">
                  <c:v>57.596692349500003</c:v>
                </c:pt>
                <c:pt idx="3129">
                  <c:v>57.174156639700001</c:v>
                </c:pt>
                <c:pt idx="3130">
                  <c:v>56.127103864299997</c:v>
                </c:pt>
                <c:pt idx="3131">
                  <c:v>55.467762427099998</c:v>
                </c:pt>
                <c:pt idx="3132">
                  <c:v>55.465440802300002</c:v>
                </c:pt>
                <c:pt idx="3133">
                  <c:v>55.444546179299998</c:v>
                </c:pt>
                <c:pt idx="3134">
                  <c:v>55.472405676599998</c:v>
                </c:pt>
                <c:pt idx="3135">
                  <c:v>55.583843666</c:v>
                </c:pt>
                <c:pt idx="3136">
                  <c:v>55.718497903200003</c:v>
                </c:pt>
                <c:pt idx="3137">
                  <c:v>55.932087382900001</c:v>
                </c:pt>
                <c:pt idx="3138">
                  <c:v>56.089957867899997</c:v>
                </c:pt>
                <c:pt idx="3139">
                  <c:v>56.2106823564</c:v>
                </c:pt>
                <c:pt idx="3140">
                  <c:v>56.312833846700002</c:v>
                </c:pt>
                <c:pt idx="3141">
                  <c:v>56.470704331599997</c:v>
                </c:pt>
                <c:pt idx="3142">
                  <c:v>56.493920579399997</c:v>
                </c:pt>
                <c:pt idx="3143">
                  <c:v>56.5960720697</c:v>
                </c:pt>
                <c:pt idx="3144">
                  <c:v>56.665720813100002</c:v>
                </c:pt>
                <c:pt idx="3145">
                  <c:v>56.828234547599997</c:v>
                </c:pt>
                <c:pt idx="3146">
                  <c:v>56.849129170600001</c:v>
                </c:pt>
                <c:pt idx="3147">
                  <c:v>57.025572653899999</c:v>
                </c:pt>
                <c:pt idx="3148">
                  <c:v>57.141653892800001</c:v>
                </c:pt>
                <c:pt idx="3149">
                  <c:v>57.292559503500001</c:v>
                </c:pt>
                <c:pt idx="3150">
                  <c:v>57.406319117599999</c:v>
                </c:pt>
                <c:pt idx="3151">
                  <c:v>57.612943723000001</c:v>
                </c:pt>
                <c:pt idx="3152">
                  <c:v>57.807960204399997</c:v>
                </c:pt>
                <c:pt idx="3153">
                  <c:v>58.002976685900002</c:v>
                </c:pt>
                <c:pt idx="3154">
                  <c:v>58.1306660487</c:v>
                </c:pt>
                <c:pt idx="3155">
                  <c:v>58.323360905400001</c:v>
                </c:pt>
                <c:pt idx="3156">
                  <c:v>58.506769263000002</c:v>
                </c:pt>
                <c:pt idx="3157">
                  <c:v>58.704107369200003</c:v>
                </c:pt>
                <c:pt idx="3158">
                  <c:v>58.838761606399999</c:v>
                </c:pt>
                <c:pt idx="3159">
                  <c:v>58.959486094900001</c:v>
                </c:pt>
                <c:pt idx="3160">
                  <c:v>59.0732457091</c:v>
                </c:pt>
                <c:pt idx="3161">
                  <c:v>59.187005323199998</c:v>
                </c:pt>
                <c:pt idx="3162">
                  <c:v>59.226472944500003</c:v>
                </c:pt>
                <c:pt idx="3163">
                  <c:v>59.240402693199997</c:v>
                </c:pt>
                <c:pt idx="3164">
                  <c:v>59.263618940999997</c:v>
                </c:pt>
                <c:pt idx="3165">
                  <c:v>59.372735305600003</c:v>
                </c:pt>
                <c:pt idx="3166">
                  <c:v>59.300764937399997</c:v>
                </c:pt>
                <c:pt idx="3167">
                  <c:v>59.393629928599999</c:v>
                </c:pt>
                <c:pt idx="3168">
                  <c:v>59.579359910900003</c:v>
                </c:pt>
                <c:pt idx="3169">
                  <c:v>59.574716661399997</c:v>
                </c:pt>
                <c:pt idx="3170">
                  <c:v>59.658295153399997</c:v>
                </c:pt>
                <c:pt idx="3171">
                  <c:v>59.7790196419</c:v>
                </c:pt>
                <c:pt idx="3172">
                  <c:v>59.883492756999999</c:v>
                </c:pt>
                <c:pt idx="3173">
                  <c:v>59.969392873799997</c:v>
                </c:pt>
                <c:pt idx="3174">
                  <c:v>60.013503744600001</c:v>
                </c:pt>
                <c:pt idx="3175">
                  <c:v>60.011182119799997</c:v>
                </c:pt>
                <c:pt idx="3176">
                  <c:v>59.799914264900004</c:v>
                </c:pt>
                <c:pt idx="3177">
                  <c:v>59.695441149899999</c:v>
                </c:pt>
                <c:pt idx="3178">
                  <c:v>59.574716661399997</c:v>
                </c:pt>
                <c:pt idx="3179">
                  <c:v>59.6234707817</c:v>
                </c:pt>
                <c:pt idx="3180">
                  <c:v>59.6141842826</c:v>
                </c:pt>
                <c:pt idx="3181">
                  <c:v>59.542213914500003</c:v>
                </c:pt>
                <c:pt idx="3182">
                  <c:v>59.6234707817</c:v>
                </c:pt>
                <c:pt idx="3183">
                  <c:v>59.639722155199998</c:v>
                </c:pt>
                <c:pt idx="3184">
                  <c:v>59.716335772900003</c:v>
                </c:pt>
                <c:pt idx="3185">
                  <c:v>59.730265521600003</c:v>
                </c:pt>
                <c:pt idx="3186">
                  <c:v>59.827773762299998</c:v>
                </c:pt>
                <c:pt idx="3187">
                  <c:v>59.883492756999999</c:v>
                </c:pt>
                <c:pt idx="3188">
                  <c:v>60.006538870299998</c:v>
                </c:pt>
                <c:pt idx="3189">
                  <c:v>59.9392117517</c:v>
                </c:pt>
                <c:pt idx="3190">
                  <c:v>59.927603627800003</c:v>
                </c:pt>
                <c:pt idx="3191">
                  <c:v>59.913673879100003</c:v>
                </c:pt>
                <c:pt idx="3192">
                  <c:v>60.055292990600002</c:v>
                </c:pt>
                <c:pt idx="3193">
                  <c:v>60.057614615399999</c:v>
                </c:pt>
                <c:pt idx="3194">
                  <c:v>60.059936240200003</c:v>
                </c:pt>
                <c:pt idx="3195">
                  <c:v>60.039041617199999</c:v>
                </c:pt>
                <c:pt idx="3196">
                  <c:v>60.2317364739</c:v>
                </c:pt>
                <c:pt idx="3197">
                  <c:v>60.087795737500002</c:v>
                </c:pt>
                <c:pt idx="3198">
                  <c:v>60.289777093300003</c:v>
                </c:pt>
                <c:pt idx="3199">
                  <c:v>60.361747461500002</c:v>
                </c:pt>
                <c:pt idx="3200">
                  <c:v>60.408179957100003</c:v>
                </c:pt>
                <c:pt idx="3201">
                  <c:v>60.361747461500002</c:v>
                </c:pt>
                <c:pt idx="3202">
                  <c:v>60.510331447399999</c:v>
                </c:pt>
                <c:pt idx="3203">
                  <c:v>60.494080073900001</c:v>
                </c:pt>
                <c:pt idx="3204">
                  <c:v>60.475507075700001</c:v>
                </c:pt>
                <c:pt idx="3205">
                  <c:v>60.294420342899997</c:v>
                </c:pt>
                <c:pt idx="3206">
                  <c:v>60.090117362299999</c:v>
                </c:pt>
                <c:pt idx="3207">
                  <c:v>59.883492756999999</c:v>
                </c:pt>
                <c:pt idx="3208">
                  <c:v>59.688476275500001</c:v>
                </c:pt>
                <c:pt idx="3209">
                  <c:v>59.528284165800002</c:v>
                </c:pt>
                <c:pt idx="3210">
                  <c:v>59.437740799399997</c:v>
                </c:pt>
                <c:pt idx="3211">
                  <c:v>58.989667216999997</c:v>
                </c:pt>
                <c:pt idx="3212">
                  <c:v>58.341933903600001</c:v>
                </c:pt>
                <c:pt idx="3213">
                  <c:v>57.870644073500003</c:v>
                </c:pt>
                <c:pt idx="3214">
                  <c:v>57.578119351300003</c:v>
                </c:pt>
                <c:pt idx="3215">
                  <c:v>57.575797726499999</c:v>
                </c:pt>
                <c:pt idx="3216">
                  <c:v>57.638481595599998</c:v>
                </c:pt>
                <c:pt idx="3217">
                  <c:v>57.7684925832</c:v>
                </c:pt>
                <c:pt idx="3218">
                  <c:v>58.044765931900002</c:v>
                </c:pt>
                <c:pt idx="3219">
                  <c:v>58.181741793900002</c:v>
                </c:pt>
                <c:pt idx="3220">
                  <c:v>58.204958041700003</c:v>
                </c:pt>
                <c:pt idx="3221">
                  <c:v>58.1074498009</c:v>
                </c:pt>
                <c:pt idx="3222">
                  <c:v>57.912433319500003</c:v>
                </c:pt>
                <c:pt idx="3223">
                  <c:v>57.770814207999997</c:v>
                </c:pt>
                <c:pt idx="3224">
                  <c:v>57.705808714100002</c:v>
                </c:pt>
                <c:pt idx="3225">
                  <c:v>57.731346586699999</c:v>
                </c:pt>
                <c:pt idx="3226">
                  <c:v>57.731346586699999</c:v>
                </c:pt>
                <c:pt idx="3227">
                  <c:v>57.761527708800003</c:v>
                </c:pt>
                <c:pt idx="3228">
                  <c:v>57.989046937200001</c:v>
                </c:pt>
                <c:pt idx="3229">
                  <c:v>58.137630923099998</c:v>
                </c:pt>
                <c:pt idx="3230">
                  <c:v>58.232817539000003</c:v>
                </c:pt>
                <c:pt idx="3231">
                  <c:v>58.265320285900003</c:v>
                </c:pt>
                <c:pt idx="3232">
                  <c:v>58.372115025799999</c:v>
                </c:pt>
                <c:pt idx="3233">
                  <c:v>58.571774756799996</c:v>
                </c:pt>
                <c:pt idx="3234">
                  <c:v>58.588026130199999</c:v>
                </c:pt>
                <c:pt idx="3235">
                  <c:v>58.769112862999997</c:v>
                </c:pt>
                <c:pt idx="3236">
                  <c:v>58.887515726700002</c:v>
                </c:pt>
                <c:pt idx="3237">
                  <c:v>58.8944806011</c:v>
                </c:pt>
                <c:pt idx="3238">
                  <c:v>58.836439981600002</c:v>
                </c:pt>
                <c:pt idx="3239">
                  <c:v>58.743574990399999</c:v>
                </c:pt>
                <c:pt idx="3240">
                  <c:v>58.490517889499998</c:v>
                </c:pt>
                <c:pt idx="3241">
                  <c:v>58.281571659400001</c:v>
                </c:pt>
                <c:pt idx="3242">
                  <c:v>58.091198427499997</c:v>
                </c:pt>
                <c:pt idx="3243">
                  <c:v>58.051730806199998</c:v>
                </c:pt>
                <c:pt idx="3244">
                  <c:v>57.935649567299997</c:v>
                </c:pt>
                <c:pt idx="3245">
                  <c:v>57.989046937200001</c:v>
                </c:pt>
                <c:pt idx="3246">
                  <c:v>58.074947053999999</c:v>
                </c:pt>
                <c:pt idx="3247">
                  <c:v>58.051730806199998</c:v>
                </c:pt>
                <c:pt idx="3248">
                  <c:v>58.0703038045</c:v>
                </c:pt>
                <c:pt idx="3249">
                  <c:v>58.123701174399997</c:v>
                </c:pt>
                <c:pt idx="3250">
                  <c:v>58.2351391638</c:v>
                </c:pt>
                <c:pt idx="3251">
                  <c:v>58.381401524899999</c:v>
                </c:pt>
                <c:pt idx="3252">
                  <c:v>58.406939397400002</c:v>
                </c:pt>
                <c:pt idx="3253">
                  <c:v>58.469623266500001</c:v>
                </c:pt>
                <c:pt idx="3254">
                  <c:v>58.625172126700001</c:v>
                </c:pt>
                <c:pt idx="3255">
                  <c:v>58.622850501899997</c:v>
                </c:pt>
                <c:pt idx="3256">
                  <c:v>58.541593634599998</c:v>
                </c:pt>
                <c:pt idx="3257">
                  <c:v>58.506769263000002</c:v>
                </c:pt>
                <c:pt idx="3258">
                  <c:v>58.4464070187</c:v>
                </c:pt>
                <c:pt idx="3259">
                  <c:v>58.172455294800002</c:v>
                </c:pt>
                <c:pt idx="3260">
                  <c:v>58.023871308899999</c:v>
                </c:pt>
                <c:pt idx="3261">
                  <c:v>57.898503570800003</c:v>
                </c:pt>
                <c:pt idx="3262">
                  <c:v>57.717416837999998</c:v>
                </c:pt>
                <c:pt idx="3263">
                  <c:v>57.5479382292</c:v>
                </c:pt>
                <c:pt idx="3264">
                  <c:v>57.394710993700002</c:v>
                </c:pt>
                <c:pt idx="3265">
                  <c:v>57.318097375999997</c:v>
                </c:pt>
                <c:pt idx="3266">
                  <c:v>57.234518884000003</c:v>
                </c:pt>
                <c:pt idx="3267">
                  <c:v>57.267021630899997</c:v>
                </c:pt>
                <c:pt idx="3268">
                  <c:v>57.162548515799998</c:v>
                </c:pt>
                <c:pt idx="3269">
                  <c:v>57.176478264499998</c:v>
                </c:pt>
                <c:pt idx="3270">
                  <c:v>57.1277241441</c:v>
                </c:pt>
                <c:pt idx="3271">
                  <c:v>57.262378381300003</c:v>
                </c:pt>
                <c:pt idx="3272">
                  <c:v>57.250770257399999</c:v>
                </c:pt>
                <c:pt idx="3273">
                  <c:v>57.276308129999997</c:v>
                </c:pt>
                <c:pt idx="3274">
                  <c:v>57.4109623672</c:v>
                </c:pt>
                <c:pt idx="3275">
                  <c:v>57.434178615</c:v>
                </c:pt>
                <c:pt idx="3276">
                  <c:v>57.515435482299999</c:v>
                </c:pt>
                <c:pt idx="3277">
                  <c:v>57.540973354800002</c:v>
                </c:pt>
                <c:pt idx="3278">
                  <c:v>57.501505733599998</c:v>
                </c:pt>
                <c:pt idx="3279">
                  <c:v>57.427213740699997</c:v>
                </c:pt>
                <c:pt idx="3280">
                  <c:v>57.392389369</c:v>
                </c:pt>
                <c:pt idx="3281">
                  <c:v>57.292559503500001</c:v>
                </c:pt>
                <c:pt idx="3282">
                  <c:v>57.280951379599998</c:v>
                </c:pt>
                <c:pt idx="3283">
                  <c:v>57.297202753000001</c:v>
                </c:pt>
                <c:pt idx="3284">
                  <c:v>57.178799889300002</c:v>
                </c:pt>
                <c:pt idx="3285">
                  <c:v>57.120759269799997</c:v>
                </c:pt>
                <c:pt idx="3286">
                  <c:v>57.037180777800003</c:v>
                </c:pt>
                <c:pt idx="3287">
                  <c:v>56.967532034400001</c:v>
                </c:pt>
                <c:pt idx="3288">
                  <c:v>56.890918416700003</c:v>
                </c:pt>
                <c:pt idx="3289">
                  <c:v>56.872345418400002</c:v>
                </c:pt>
                <c:pt idx="3290">
                  <c:v>56.851450795399998</c:v>
                </c:pt>
                <c:pt idx="3291">
                  <c:v>56.821269673300002</c:v>
                </c:pt>
                <c:pt idx="3292">
                  <c:v>56.800375050299998</c:v>
                </c:pt>
                <c:pt idx="3293">
                  <c:v>56.9118130397</c:v>
                </c:pt>
                <c:pt idx="3294">
                  <c:v>56.8700237937</c:v>
                </c:pt>
                <c:pt idx="3295">
                  <c:v>56.798053425500001</c:v>
                </c:pt>
                <c:pt idx="3296">
                  <c:v>56.814304798999999</c:v>
                </c:pt>
                <c:pt idx="3297">
                  <c:v>56.746977680400001</c:v>
                </c:pt>
                <c:pt idx="3298">
                  <c:v>56.770193928200001</c:v>
                </c:pt>
                <c:pt idx="3299">
                  <c:v>56.8885967919</c:v>
                </c:pt>
                <c:pt idx="3300">
                  <c:v>56.893240041399999</c:v>
                </c:pt>
                <c:pt idx="3301">
                  <c:v>56.893240041399999</c:v>
                </c:pt>
                <c:pt idx="3302">
                  <c:v>57.023251029100003</c:v>
                </c:pt>
                <c:pt idx="3303">
                  <c:v>57.025572653899999</c:v>
                </c:pt>
                <c:pt idx="3304">
                  <c:v>57.062718650299999</c:v>
                </c:pt>
                <c:pt idx="3305">
                  <c:v>56.830556172400001</c:v>
                </c:pt>
                <c:pt idx="3306">
                  <c:v>56.651791064400001</c:v>
                </c:pt>
                <c:pt idx="3307">
                  <c:v>56.607680193599997</c:v>
                </c:pt>
                <c:pt idx="3308">
                  <c:v>56.619288317500001</c:v>
                </c:pt>
                <c:pt idx="3309">
                  <c:v>56.640182940499997</c:v>
                </c:pt>
                <c:pt idx="3310">
                  <c:v>56.626253191799997</c:v>
                </c:pt>
                <c:pt idx="3311">
                  <c:v>56.672685687399998</c:v>
                </c:pt>
                <c:pt idx="3312">
                  <c:v>56.681972186499998</c:v>
                </c:pt>
                <c:pt idx="3313">
                  <c:v>56.737691181199999</c:v>
                </c:pt>
                <c:pt idx="3314">
                  <c:v>56.737691181199999</c:v>
                </c:pt>
                <c:pt idx="3315">
                  <c:v>56.777158802499997</c:v>
                </c:pt>
                <c:pt idx="3316">
                  <c:v>56.837521046699997</c:v>
                </c:pt>
                <c:pt idx="3317">
                  <c:v>56.825912922900002</c:v>
                </c:pt>
                <c:pt idx="3318">
                  <c:v>56.867702168900003</c:v>
                </c:pt>
                <c:pt idx="3319">
                  <c:v>56.983783407799997</c:v>
                </c:pt>
                <c:pt idx="3320">
                  <c:v>56.965210409599997</c:v>
                </c:pt>
                <c:pt idx="3321">
                  <c:v>57.041824027300002</c:v>
                </c:pt>
                <c:pt idx="3322">
                  <c:v>57.055753776000003</c:v>
                </c:pt>
                <c:pt idx="3323">
                  <c:v>57.120759269799997</c:v>
                </c:pt>
                <c:pt idx="3324">
                  <c:v>57.0905781477</c:v>
                </c:pt>
                <c:pt idx="3325">
                  <c:v>57.134689018499998</c:v>
                </c:pt>
                <c:pt idx="3326">
                  <c:v>57.195051262699998</c:v>
                </c:pt>
                <c:pt idx="3327">
                  <c:v>57.185764763599998</c:v>
                </c:pt>
                <c:pt idx="3328">
                  <c:v>57.190408013199999</c:v>
                </c:pt>
                <c:pt idx="3329">
                  <c:v>57.2229107601</c:v>
                </c:pt>
                <c:pt idx="3330">
                  <c:v>57.174156639700001</c:v>
                </c:pt>
                <c:pt idx="3331">
                  <c:v>57.211302636200003</c:v>
                </c:pt>
                <c:pt idx="3332">
                  <c:v>57.190408013199999</c:v>
                </c:pt>
                <c:pt idx="3333">
                  <c:v>57.285594629099997</c:v>
                </c:pt>
                <c:pt idx="3334">
                  <c:v>57.250770257399999</c:v>
                </c:pt>
                <c:pt idx="3335">
                  <c:v>57.269343255700001</c:v>
                </c:pt>
                <c:pt idx="3336">
                  <c:v>57.197372887500002</c:v>
                </c:pt>
                <c:pt idx="3337">
                  <c:v>57.2739865052</c:v>
                </c:pt>
                <c:pt idx="3338">
                  <c:v>57.241483758299999</c:v>
                </c:pt>
                <c:pt idx="3339">
                  <c:v>57.2647000061</c:v>
                </c:pt>
                <c:pt idx="3340">
                  <c:v>57.304167627399998</c:v>
                </c:pt>
                <c:pt idx="3341">
                  <c:v>57.387746119399999</c:v>
                </c:pt>
                <c:pt idx="3342">
                  <c:v>57.380781245100003</c:v>
                </c:pt>
                <c:pt idx="3343">
                  <c:v>57.399354243300003</c:v>
                </c:pt>
                <c:pt idx="3344">
                  <c:v>57.364529871599999</c:v>
                </c:pt>
                <c:pt idx="3345">
                  <c:v>57.436500239799997</c:v>
                </c:pt>
                <c:pt idx="3346">
                  <c:v>57.4295353654</c:v>
                </c:pt>
                <c:pt idx="3347">
                  <c:v>57.434178615</c:v>
                </c:pt>
                <c:pt idx="3348">
                  <c:v>57.522400356600002</c:v>
                </c:pt>
                <c:pt idx="3349">
                  <c:v>57.575797726499999</c:v>
                </c:pt>
                <c:pt idx="3350">
                  <c:v>57.506148983099997</c:v>
                </c:pt>
                <c:pt idx="3351">
                  <c:v>57.554903103500003</c:v>
                </c:pt>
                <c:pt idx="3352">
                  <c:v>57.527043606200003</c:v>
                </c:pt>
                <c:pt idx="3353">
                  <c:v>57.559546353099996</c:v>
                </c:pt>
                <c:pt idx="3354">
                  <c:v>57.5479382292</c:v>
                </c:pt>
                <c:pt idx="3355">
                  <c:v>57.5572247283</c:v>
                </c:pt>
                <c:pt idx="3356">
                  <c:v>57.527043606200003</c:v>
                </c:pt>
                <c:pt idx="3357">
                  <c:v>57.661697843299997</c:v>
                </c:pt>
                <c:pt idx="3358">
                  <c:v>57.561867977799999</c:v>
                </c:pt>
                <c:pt idx="3359">
                  <c:v>57.5479382292</c:v>
                </c:pt>
                <c:pt idx="3360">
                  <c:v>57.657054593799998</c:v>
                </c:pt>
                <c:pt idx="3361">
                  <c:v>57.673305967200001</c:v>
                </c:pt>
                <c:pt idx="3362">
                  <c:v>57.668662717700002</c:v>
                </c:pt>
                <c:pt idx="3363">
                  <c:v>57.661697843299997</c:v>
                </c:pt>
                <c:pt idx="3364">
                  <c:v>57.710451963700002</c:v>
                </c:pt>
                <c:pt idx="3365">
                  <c:v>57.691878965500003</c:v>
                </c:pt>
                <c:pt idx="3366">
                  <c:v>57.6500897194</c:v>
                </c:pt>
                <c:pt idx="3367">
                  <c:v>57.712773588499999</c:v>
                </c:pt>
                <c:pt idx="3368">
                  <c:v>57.733668211500003</c:v>
                </c:pt>
                <c:pt idx="3369">
                  <c:v>57.738311461099997</c:v>
                </c:pt>
                <c:pt idx="3370">
                  <c:v>57.7777790823</c:v>
                </c:pt>
                <c:pt idx="3371">
                  <c:v>57.800995330100001</c:v>
                </c:pt>
                <c:pt idx="3372">
                  <c:v>57.803316954899998</c:v>
                </c:pt>
                <c:pt idx="3373">
                  <c:v>57.791708831000001</c:v>
                </c:pt>
                <c:pt idx="3374">
                  <c:v>57.756884459299997</c:v>
                </c:pt>
                <c:pt idx="3375">
                  <c:v>57.770814207999997</c:v>
                </c:pt>
                <c:pt idx="3376">
                  <c:v>57.747597960199997</c:v>
                </c:pt>
                <c:pt idx="3377">
                  <c:v>57.749919585000001</c:v>
                </c:pt>
                <c:pt idx="3378">
                  <c:v>57.7267033372</c:v>
                </c:pt>
                <c:pt idx="3379">
                  <c:v>57.784743956600003</c:v>
                </c:pt>
                <c:pt idx="3380">
                  <c:v>57.856714324800002</c:v>
                </c:pt>
                <c:pt idx="3381">
                  <c:v>57.845106200899998</c:v>
                </c:pt>
                <c:pt idx="3382">
                  <c:v>57.729024961900002</c:v>
                </c:pt>
                <c:pt idx="3383">
                  <c:v>57.814925078800002</c:v>
                </c:pt>
                <c:pt idx="3384">
                  <c:v>57.896181945999999</c:v>
                </c:pt>
                <c:pt idx="3385">
                  <c:v>57.879930572600003</c:v>
                </c:pt>
                <c:pt idx="3386">
                  <c:v>57.812603453999998</c:v>
                </c:pt>
                <c:pt idx="3387">
                  <c:v>57.789387206199997</c:v>
                </c:pt>
                <c:pt idx="3388">
                  <c:v>57.872965698199998</c:v>
                </c:pt>
                <c:pt idx="3389">
                  <c:v>57.842784576100001</c:v>
                </c:pt>
                <c:pt idx="3390">
                  <c:v>57.791708831000001</c:v>
                </c:pt>
                <c:pt idx="3391">
                  <c:v>57.812603453999998</c:v>
                </c:pt>
                <c:pt idx="3392">
                  <c:v>57.831176452199998</c:v>
                </c:pt>
                <c:pt idx="3393">
                  <c:v>57.852071075200001</c:v>
                </c:pt>
                <c:pt idx="3394">
                  <c:v>57.903146820400003</c:v>
                </c:pt>
                <c:pt idx="3395">
                  <c:v>57.875287323000002</c:v>
                </c:pt>
                <c:pt idx="3396">
                  <c:v>57.845106200899998</c:v>
                </c:pt>
                <c:pt idx="3397">
                  <c:v>57.889217071700003</c:v>
                </c:pt>
                <c:pt idx="3398">
                  <c:v>57.961187439900002</c:v>
                </c:pt>
                <c:pt idx="3399">
                  <c:v>57.875287323000002</c:v>
                </c:pt>
                <c:pt idx="3400">
                  <c:v>57.907790069900003</c:v>
                </c:pt>
                <c:pt idx="3401">
                  <c:v>57.8822521974</c:v>
                </c:pt>
                <c:pt idx="3402">
                  <c:v>57.9240414434</c:v>
                </c:pt>
                <c:pt idx="3403">
                  <c:v>57.944936066399997</c:v>
                </c:pt>
                <c:pt idx="3404">
                  <c:v>57.870644073500003</c:v>
                </c:pt>
                <c:pt idx="3405">
                  <c:v>57.9240414434</c:v>
                </c:pt>
                <c:pt idx="3406">
                  <c:v>57.889217071700003</c:v>
                </c:pt>
                <c:pt idx="3407">
                  <c:v>57.968152314199997</c:v>
                </c:pt>
                <c:pt idx="3408">
                  <c:v>57.989046937200001</c:v>
                </c:pt>
                <c:pt idx="3409">
                  <c:v>57.9240414434</c:v>
                </c:pt>
                <c:pt idx="3410">
                  <c:v>57.968152314199997</c:v>
                </c:pt>
                <c:pt idx="3411">
                  <c:v>57.972795563699997</c:v>
                </c:pt>
                <c:pt idx="3412">
                  <c:v>57.947257691200001</c:v>
                </c:pt>
                <c:pt idx="3413">
                  <c:v>58.065660554899999</c:v>
                </c:pt>
                <c:pt idx="3414">
                  <c:v>57.977438813299997</c:v>
                </c:pt>
                <c:pt idx="3415">
                  <c:v>57.910111694699999</c:v>
                </c:pt>
                <c:pt idx="3416">
                  <c:v>58.063338930100002</c:v>
                </c:pt>
                <c:pt idx="3417">
                  <c:v>57.963509064599997</c:v>
                </c:pt>
                <c:pt idx="3418">
                  <c:v>57.989046937200001</c:v>
                </c:pt>
                <c:pt idx="3419">
                  <c:v>57.975117188500001</c:v>
                </c:pt>
                <c:pt idx="3420">
                  <c:v>58.037801057599999</c:v>
                </c:pt>
                <c:pt idx="3421">
                  <c:v>58.051730806199998</c:v>
                </c:pt>
                <c:pt idx="3422">
                  <c:v>58.065660554899999</c:v>
                </c:pt>
                <c:pt idx="3423">
                  <c:v>57.972795563699997</c:v>
                </c:pt>
                <c:pt idx="3424">
                  <c:v>58.021549684100002</c:v>
                </c:pt>
                <c:pt idx="3425">
                  <c:v>58.037801057599999</c:v>
                </c:pt>
                <c:pt idx="3426">
                  <c:v>58.065660554899999</c:v>
                </c:pt>
                <c:pt idx="3427">
                  <c:v>58.067982179700003</c:v>
                </c:pt>
                <c:pt idx="3428">
                  <c:v>58.042444307099998</c:v>
                </c:pt>
                <c:pt idx="3429">
                  <c:v>58.044765931900002</c:v>
                </c:pt>
                <c:pt idx="3430">
                  <c:v>57.972795563699997</c:v>
                </c:pt>
                <c:pt idx="3431">
                  <c:v>58.0610173054</c:v>
                </c:pt>
                <c:pt idx="3432">
                  <c:v>58.042444307099998</c:v>
                </c:pt>
                <c:pt idx="3433">
                  <c:v>58.058695680600003</c:v>
                </c:pt>
                <c:pt idx="3434">
                  <c:v>58.074947053999999</c:v>
                </c:pt>
                <c:pt idx="3435">
                  <c:v>58.058695680600003</c:v>
                </c:pt>
                <c:pt idx="3436">
                  <c:v>58.102806551400001</c:v>
                </c:pt>
                <c:pt idx="3437">
                  <c:v>58.100484926599997</c:v>
                </c:pt>
                <c:pt idx="3438">
                  <c:v>58.146917422199998</c:v>
                </c:pt>
                <c:pt idx="3439">
                  <c:v>58.109771425700004</c:v>
                </c:pt>
                <c:pt idx="3440">
                  <c:v>58.065660554899999</c:v>
                </c:pt>
                <c:pt idx="3441">
                  <c:v>58.091198427499997</c:v>
                </c:pt>
                <c:pt idx="3442">
                  <c:v>58.149239047000002</c:v>
                </c:pt>
                <c:pt idx="3443">
                  <c:v>58.054052431000002</c:v>
                </c:pt>
                <c:pt idx="3444">
                  <c:v>58.0981633018</c:v>
                </c:pt>
                <c:pt idx="3445">
                  <c:v>58.058695680600003</c:v>
                </c:pt>
                <c:pt idx="3446">
                  <c:v>58.128344423999998</c:v>
                </c:pt>
                <c:pt idx="3447">
                  <c:v>58.1120930505</c:v>
                </c:pt>
                <c:pt idx="3448">
                  <c:v>58.170133669999998</c:v>
                </c:pt>
                <c:pt idx="3449">
                  <c:v>58.114414675299997</c:v>
                </c:pt>
                <c:pt idx="3450">
                  <c:v>58.232817539000003</c:v>
                </c:pt>
                <c:pt idx="3451">
                  <c:v>58.197993167299998</c:v>
                </c:pt>
                <c:pt idx="3452">
                  <c:v>58.165490420399998</c:v>
                </c:pt>
                <c:pt idx="3453">
                  <c:v>58.179420169099998</c:v>
                </c:pt>
                <c:pt idx="3454">
                  <c:v>58.209601291200002</c:v>
                </c:pt>
                <c:pt idx="3455">
                  <c:v>58.165490420399998</c:v>
                </c:pt>
                <c:pt idx="3456">
                  <c:v>58.137630923099998</c:v>
                </c:pt>
                <c:pt idx="3457">
                  <c:v>58.114414675299997</c:v>
                </c:pt>
                <c:pt idx="3458">
                  <c:v>58.191028293000002</c:v>
                </c:pt>
                <c:pt idx="3459">
                  <c:v>58.170133669999998</c:v>
                </c:pt>
                <c:pt idx="3460">
                  <c:v>58.197993167299998</c:v>
                </c:pt>
                <c:pt idx="3461">
                  <c:v>58.251390537200002</c:v>
                </c:pt>
                <c:pt idx="3462">
                  <c:v>58.204958041700003</c:v>
                </c:pt>
                <c:pt idx="3463">
                  <c:v>58.232817539000003</c:v>
                </c:pt>
                <c:pt idx="3464">
                  <c:v>58.1213795496</c:v>
                </c:pt>
                <c:pt idx="3465">
                  <c:v>58.242104038100003</c:v>
                </c:pt>
                <c:pt idx="3466">
                  <c:v>58.172455294800002</c:v>
                </c:pt>
                <c:pt idx="3467">
                  <c:v>58.191028293000002</c:v>
                </c:pt>
                <c:pt idx="3468">
                  <c:v>58.153882296500001</c:v>
                </c:pt>
                <c:pt idx="3469">
                  <c:v>58.260677036399997</c:v>
                </c:pt>
                <c:pt idx="3470">
                  <c:v>58.2165661656</c:v>
                </c:pt>
                <c:pt idx="3471">
                  <c:v>58.153882296500001</c:v>
                </c:pt>
                <c:pt idx="3472">
                  <c:v>58.1399525478</c:v>
                </c:pt>
                <c:pt idx="3473">
                  <c:v>58.2165661656</c:v>
                </c:pt>
                <c:pt idx="3474">
                  <c:v>58.119057924800003</c:v>
                </c:pt>
                <c:pt idx="3475">
                  <c:v>58.1213795496</c:v>
                </c:pt>
                <c:pt idx="3476">
                  <c:v>58.137630923099998</c:v>
                </c:pt>
                <c:pt idx="3477">
                  <c:v>58.119057924800003</c:v>
                </c:pt>
                <c:pt idx="3478">
                  <c:v>58.1213795496</c:v>
                </c:pt>
                <c:pt idx="3479">
                  <c:v>58.137630923099998</c:v>
                </c:pt>
                <c:pt idx="3480">
                  <c:v>58.135309298300001</c:v>
                </c:pt>
                <c:pt idx="3481">
                  <c:v>58.137630923099998</c:v>
                </c:pt>
                <c:pt idx="3482">
                  <c:v>58.109771425700004</c:v>
                </c:pt>
                <c:pt idx="3483">
                  <c:v>58.1074498009</c:v>
                </c:pt>
                <c:pt idx="3484">
                  <c:v>58.126022799200001</c:v>
                </c:pt>
                <c:pt idx="3485">
                  <c:v>58.095841677000003</c:v>
                </c:pt>
                <c:pt idx="3486">
                  <c:v>58.049409181500003</c:v>
                </c:pt>
                <c:pt idx="3487">
                  <c:v>58.081911928399997</c:v>
                </c:pt>
                <c:pt idx="3488">
                  <c:v>58.023871308899999</c:v>
                </c:pt>
                <c:pt idx="3489">
                  <c:v>58.077268678800003</c:v>
                </c:pt>
                <c:pt idx="3490">
                  <c:v>58.016906434600003</c:v>
                </c:pt>
                <c:pt idx="3491">
                  <c:v>58.037801057599999</c:v>
                </c:pt>
                <c:pt idx="3492">
                  <c:v>58.049409181500003</c:v>
                </c:pt>
                <c:pt idx="3493">
                  <c:v>58.040122682300002</c:v>
                </c:pt>
                <c:pt idx="3494">
                  <c:v>58.114414675299997</c:v>
                </c:pt>
                <c:pt idx="3495">
                  <c:v>58.081911928399997</c:v>
                </c:pt>
                <c:pt idx="3496">
                  <c:v>58.149239047000002</c:v>
                </c:pt>
                <c:pt idx="3497">
                  <c:v>58.072625429299997</c:v>
                </c:pt>
                <c:pt idx="3498">
                  <c:v>58.1074498009</c:v>
                </c:pt>
                <c:pt idx="3499">
                  <c:v>58.151560671699997</c:v>
                </c:pt>
                <c:pt idx="3500">
                  <c:v>58.146917422199998</c:v>
                </c:pt>
                <c:pt idx="3501">
                  <c:v>58.160847170899999</c:v>
                </c:pt>
                <c:pt idx="3502">
                  <c:v>58.207279666399998</c:v>
                </c:pt>
                <c:pt idx="3503">
                  <c:v>58.197993167299998</c:v>
                </c:pt>
                <c:pt idx="3504">
                  <c:v>58.223531039900003</c:v>
                </c:pt>
                <c:pt idx="3505">
                  <c:v>58.244425662899999</c:v>
                </c:pt>
                <c:pt idx="3506">
                  <c:v>58.232817539000003</c:v>
                </c:pt>
                <c:pt idx="3507">
                  <c:v>58.181741793900002</c:v>
                </c:pt>
                <c:pt idx="3508">
                  <c:v>58.2351391638</c:v>
                </c:pt>
                <c:pt idx="3509">
                  <c:v>58.244425662899999</c:v>
                </c:pt>
                <c:pt idx="3510">
                  <c:v>58.211922915999999</c:v>
                </c:pt>
                <c:pt idx="3511">
                  <c:v>58.221209415099999</c:v>
                </c:pt>
                <c:pt idx="3512">
                  <c:v>58.207279666399998</c:v>
                </c:pt>
                <c:pt idx="3513">
                  <c:v>58.197993167299998</c:v>
                </c:pt>
                <c:pt idx="3514">
                  <c:v>58.209601291200002</c:v>
                </c:pt>
                <c:pt idx="3515">
                  <c:v>58.272285160300001</c:v>
                </c:pt>
                <c:pt idx="3516">
                  <c:v>58.232817539000003</c:v>
                </c:pt>
                <c:pt idx="3517">
                  <c:v>58.237460788600004</c:v>
                </c:pt>
                <c:pt idx="3518">
                  <c:v>58.2490689125</c:v>
                </c:pt>
                <c:pt idx="3519">
                  <c:v>58.195671542500001</c:v>
                </c:pt>
                <c:pt idx="3520">
                  <c:v>58.230495914199999</c:v>
                </c:pt>
                <c:pt idx="3521">
                  <c:v>58.2165661656</c:v>
                </c:pt>
                <c:pt idx="3522">
                  <c:v>58.214244540800003</c:v>
                </c:pt>
                <c:pt idx="3523">
                  <c:v>58.186385043400001</c:v>
                </c:pt>
                <c:pt idx="3524">
                  <c:v>58.2351391638</c:v>
                </c:pt>
                <c:pt idx="3525">
                  <c:v>58.265320285900003</c:v>
                </c:pt>
                <c:pt idx="3526">
                  <c:v>58.262998661099999</c:v>
                </c:pt>
                <c:pt idx="3527">
                  <c:v>58.242104038100003</c:v>
                </c:pt>
                <c:pt idx="3528">
                  <c:v>58.209601291200002</c:v>
                </c:pt>
                <c:pt idx="3529">
                  <c:v>58.272285160300001</c:v>
                </c:pt>
                <c:pt idx="3530">
                  <c:v>58.202636416899999</c:v>
                </c:pt>
                <c:pt idx="3531">
                  <c:v>58.153882296500001</c:v>
                </c:pt>
                <c:pt idx="3532">
                  <c:v>58.281571659400001</c:v>
                </c:pt>
                <c:pt idx="3533">
                  <c:v>58.179420169099998</c:v>
                </c:pt>
                <c:pt idx="3534">
                  <c:v>58.218887790300002</c:v>
                </c:pt>
                <c:pt idx="3535">
                  <c:v>58.211922915999999</c:v>
                </c:pt>
                <c:pt idx="3536">
                  <c:v>58.174776919499998</c:v>
                </c:pt>
                <c:pt idx="3537">
                  <c:v>58.221209415099999</c:v>
                </c:pt>
                <c:pt idx="3538">
                  <c:v>58.260677036399997</c:v>
                </c:pt>
                <c:pt idx="3539">
                  <c:v>58.1399525478</c:v>
                </c:pt>
                <c:pt idx="3540">
                  <c:v>58.146917422199998</c:v>
                </c:pt>
                <c:pt idx="3541">
                  <c:v>58.170133669999998</c:v>
                </c:pt>
                <c:pt idx="3542">
                  <c:v>58.144595797400001</c:v>
                </c:pt>
                <c:pt idx="3543">
                  <c:v>58.114414675299997</c:v>
                </c:pt>
                <c:pt idx="3544">
                  <c:v>58.177098544300001</c:v>
                </c:pt>
                <c:pt idx="3545">
                  <c:v>58.144595797400001</c:v>
                </c:pt>
                <c:pt idx="3546">
                  <c:v>58.202636416899999</c:v>
                </c:pt>
                <c:pt idx="3547">
                  <c:v>58.181741793900002</c:v>
                </c:pt>
                <c:pt idx="3548">
                  <c:v>58.202636416899999</c:v>
                </c:pt>
                <c:pt idx="3549">
                  <c:v>58.123701174399997</c:v>
                </c:pt>
                <c:pt idx="3550">
                  <c:v>58.228174289499997</c:v>
                </c:pt>
                <c:pt idx="3551">
                  <c:v>58.2165661656</c:v>
                </c:pt>
                <c:pt idx="3552">
                  <c:v>58.172455294800002</c:v>
                </c:pt>
                <c:pt idx="3553">
                  <c:v>58.2351391638</c:v>
                </c:pt>
                <c:pt idx="3554">
                  <c:v>58.214244540800003</c:v>
                </c:pt>
                <c:pt idx="3555">
                  <c:v>58.218887790300002</c:v>
                </c:pt>
                <c:pt idx="3556">
                  <c:v>58.158525546100002</c:v>
                </c:pt>
                <c:pt idx="3557">
                  <c:v>58.197993167299998</c:v>
                </c:pt>
                <c:pt idx="3558">
                  <c:v>58.167812045200002</c:v>
                </c:pt>
                <c:pt idx="3559">
                  <c:v>58.186385043400001</c:v>
                </c:pt>
                <c:pt idx="3560">
                  <c:v>58.207279666399998</c:v>
                </c:pt>
                <c:pt idx="3561">
                  <c:v>58.132987673499997</c:v>
                </c:pt>
                <c:pt idx="3562">
                  <c:v>58.2583554116</c:v>
                </c:pt>
                <c:pt idx="3563">
                  <c:v>58.223531039900003</c:v>
                </c:pt>
                <c:pt idx="3564">
                  <c:v>58.193349917799999</c:v>
                </c:pt>
                <c:pt idx="3565">
                  <c:v>58.195671542500001</c:v>
                </c:pt>
                <c:pt idx="3566">
                  <c:v>58.172455294800002</c:v>
                </c:pt>
                <c:pt idx="3567">
                  <c:v>58.195671542500001</c:v>
                </c:pt>
                <c:pt idx="3568">
                  <c:v>58.160847170899999</c:v>
                </c:pt>
                <c:pt idx="3569">
                  <c:v>58.142274172599997</c:v>
                </c:pt>
                <c:pt idx="3570">
                  <c:v>58.207279666399998</c:v>
                </c:pt>
                <c:pt idx="3571">
                  <c:v>58.237460788600004</c:v>
                </c:pt>
                <c:pt idx="3572">
                  <c:v>58.244425662899999</c:v>
                </c:pt>
                <c:pt idx="3573">
                  <c:v>58.1306660487</c:v>
                </c:pt>
                <c:pt idx="3574">
                  <c:v>58.181741793900002</c:v>
                </c:pt>
                <c:pt idx="3575">
                  <c:v>58.202636416899999</c:v>
                </c:pt>
                <c:pt idx="3576">
                  <c:v>58.223531039900003</c:v>
                </c:pt>
                <c:pt idx="3577">
                  <c:v>58.204958041700003</c:v>
                </c:pt>
                <c:pt idx="3578">
                  <c:v>58.297823032799997</c:v>
                </c:pt>
                <c:pt idx="3579">
                  <c:v>58.262998661099999</c:v>
                </c:pt>
                <c:pt idx="3580">
                  <c:v>58.228174289499997</c:v>
                </c:pt>
                <c:pt idx="3581">
                  <c:v>58.2769284098</c:v>
                </c:pt>
                <c:pt idx="3582">
                  <c:v>58.281571659400001</c:v>
                </c:pt>
                <c:pt idx="3583">
                  <c:v>58.197993167299998</c:v>
                </c:pt>
                <c:pt idx="3584">
                  <c:v>58.223531039900003</c:v>
                </c:pt>
                <c:pt idx="3585">
                  <c:v>58.269963535499997</c:v>
                </c:pt>
                <c:pt idx="3586">
                  <c:v>58.209601291200002</c:v>
                </c:pt>
                <c:pt idx="3587">
                  <c:v>58.160847170899999</c:v>
                </c:pt>
                <c:pt idx="3588">
                  <c:v>58.2397824134</c:v>
                </c:pt>
                <c:pt idx="3589">
                  <c:v>58.214244540800003</c:v>
                </c:pt>
                <c:pt idx="3590">
                  <c:v>58.272285160300001</c:v>
                </c:pt>
                <c:pt idx="3591">
                  <c:v>58.174776919499998</c:v>
                </c:pt>
                <c:pt idx="3592">
                  <c:v>58.244425662899999</c:v>
                </c:pt>
                <c:pt idx="3593">
                  <c:v>58.2351391638</c:v>
                </c:pt>
                <c:pt idx="3594">
                  <c:v>58.2165661656</c:v>
                </c:pt>
                <c:pt idx="3595">
                  <c:v>58.191028293000002</c:v>
                </c:pt>
                <c:pt idx="3596">
                  <c:v>58.202636416899999</c:v>
                </c:pt>
                <c:pt idx="3597">
                  <c:v>58.195671542500001</c:v>
                </c:pt>
                <c:pt idx="3598">
                  <c:v>58.256033786800003</c:v>
                </c:pt>
                <c:pt idx="3599">
                  <c:v>58.218887790300002</c:v>
                </c:pt>
                <c:pt idx="3600">
                  <c:v>58.202636416899999</c:v>
                </c:pt>
                <c:pt idx="3601">
                  <c:v>58.2583554116</c:v>
                </c:pt>
                <c:pt idx="3602">
                  <c:v>58.288536533699997</c:v>
                </c:pt>
                <c:pt idx="3603">
                  <c:v>58.221209415099999</c:v>
                </c:pt>
                <c:pt idx="3604">
                  <c:v>58.269963535499997</c:v>
                </c:pt>
                <c:pt idx="3605">
                  <c:v>58.172455294800002</c:v>
                </c:pt>
                <c:pt idx="3606">
                  <c:v>58.193349917799999</c:v>
                </c:pt>
                <c:pt idx="3607">
                  <c:v>58.232817539000003</c:v>
                </c:pt>
                <c:pt idx="3608">
                  <c:v>58.337290654100002</c:v>
                </c:pt>
                <c:pt idx="3609">
                  <c:v>58.221209415099999</c:v>
                </c:pt>
                <c:pt idx="3610">
                  <c:v>58.218887790300002</c:v>
                </c:pt>
                <c:pt idx="3611">
                  <c:v>58.195671542500001</c:v>
                </c:pt>
                <c:pt idx="3612">
                  <c:v>58.221209415099999</c:v>
                </c:pt>
                <c:pt idx="3613">
                  <c:v>58.242104038100003</c:v>
                </c:pt>
                <c:pt idx="3614">
                  <c:v>58.251390537200002</c:v>
                </c:pt>
                <c:pt idx="3615">
                  <c:v>58.193349917799999</c:v>
                </c:pt>
                <c:pt idx="3616">
                  <c:v>58.262998661099999</c:v>
                </c:pt>
                <c:pt idx="3617">
                  <c:v>58.2862149089</c:v>
                </c:pt>
                <c:pt idx="3618">
                  <c:v>58.348898777999999</c:v>
                </c:pt>
                <c:pt idx="3619">
                  <c:v>58.311752781499997</c:v>
                </c:pt>
                <c:pt idx="3620">
                  <c:v>58.2397824134</c:v>
                </c:pt>
                <c:pt idx="3621">
                  <c:v>58.274606785000003</c:v>
                </c:pt>
                <c:pt idx="3622">
                  <c:v>58.214244540800003</c:v>
                </c:pt>
                <c:pt idx="3623">
                  <c:v>58.302466282399998</c:v>
                </c:pt>
                <c:pt idx="3624">
                  <c:v>58.262998661099999</c:v>
                </c:pt>
                <c:pt idx="3625">
                  <c:v>58.184063418699999</c:v>
                </c:pt>
                <c:pt idx="3626">
                  <c:v>58.237460788600004</c:v>
                </c:pt>
                <c:pt idx="3627">
                  <c:v>58.2676419107</c:v>
                </c:pt>
                <c:pt idx="3628">
                  <c:v>58.323360905400001</c:v>
                </c:pt>
                <c:pt idx="3629">
                  <c:v>58.311752781499997</c:v>
                </c:pt>
                <c:pt idx="3630">
                  <c:v>58.302466282399998</c:v>
                </c:pt>
                <c:pt idx="3631">
                  <c:v>58.232817539000003</c:v>
                </c:pt>
                <c:pt idx="3632">
                  <c:v>58.211922915999999</c:v>
                </c:pt>
                <c:pt idx="3633">
                  <c:v>58.288536533699997</c:v>
                </c:pt>
                <c:pt idx="3634">
                  <c:v>58.223531039900003</c:v>
                </c:pt>
                <c:pt idx="3635">
                  <c:v>58.1399525478</c:v>
                </c:pt>
                <c:pt idx="3636">
                  <c:v>58.137630923099998</c:v>
                </c:pt>
                <c:pt idx="3637">
                  <c:v>58.163168795600001</c:v>
                </c:pt>
                <c:pt idx="3638">
                  <c:v>58.0888768027</c:v>
                </c:pt>
                <c:pt idx="3639">
                  <c:v>58.156203921299998</c:v>
                </c:pt>
                <c:pt idx="3640">
                  <c:v>58.156203921299998</c:v>
                </c:pt>
                <c:pt idx="3641">
                  <c:v>58.0703038045</c:v>
                </c:pt>
                <c:pt idx="3642">
                  <c:v>58.095841677000003</c:v>
                </c:pt>
                <c:pt idx="3643">
                  <c:v>58.028514558399998</c:v>
                </c:pt>
                <c:pt idx="3644">
                  <c:v>58.042444307099998</c:v>
                </c:pt>
                <c:pt idx="3645">
                  <c:v>58.042444307099998</c:v>
                </c:pt>
                <c:pt idx="3646">
                  <c:v>58.072625429299997</c:v>
                </c:pt>
                <c:pt idx="3647">
                  <c:v>58.037801057599999</c:v>
                </c:pt>
                <c:pt idx="3648">
                  <c:v>57.949579315999998</c:v>
                </c:pt>
                <c:pt idx="3649">
                  <c:v>57.982082062899998</c:v>
                </c:pt>
                <c:pt idx="3650">
                  <c:v>58.033157807999999</c:v>
                </c:pt>
                <c:pt idx="3651">
                  <c:v>58.040122682300002</c:v>
                </c:pt>
                <c:pt idx="3652">
                  <c:v>58.047087556699999</c:v>
                </c:pt>
                <c:pt idx="3653">
                  <c:v>58.037801057599999</c:v>
                </c:pt>
                <c:pt idx="3654">
                  <c:v>58.000655061099998</c:v>
                </c:pt>
                <c:pt idx="3655">
                  <c:v>58.009941560199998</c:v>
                </c:pt>
                <c:pt idx="3656">
                  <c:v>58.077268678800003</c:v>
                </c:pt>
                <c:pt idx="3657">
                  <c:v>58.137630923099998</c:v>
                </c:pt>
                <c:pt idx="3658">
                  <c:v>58.021549684100002</c:v>
                </c:pt>
                <c:pt idx="3659">
                  <c:v>58.1074498009</c:v>
                </c:pt>
                <c:pt idx="3660">
                  <c:v>58.084233553099999</c:v>
                </c:pt>
                <c:pt idx="3661">
                  <c:v>58.077268678800003</c:v>
                </c:pt>
                <c:pt idx="3662">
                  <c:v>58.100484926599997</c:v>
                </c:pt>
                <c:pt idx="3663">
                  <c:v>58.077268678800003</c:v>
                </c:pt>
                <c:pt idx="3664">
                  <c:v>58.119057924800003</c:v>
                </c:pt>
                <c:pt idx="3665">
                  <c:v>58.0888768027</c:v>
                </c:pt>
                <c:pt idx="3666">
                  <c:v>58.165490420399998</c:v>
                </c:pt>
                <c:pt idx="3667">
                  <c:v>58.0888768027</c:v>
                </c:pt>
                <c:pt idx="3668">
                  <c:v>58.095841677000003</c:v>
                </c:pt>
                <c:pt idx="3669">
                  <c:v>58.132987673499997</c:v>
                </c:pt>
                <c:pt idx="3670">
                  <c:v>58.158525546100002</c:v>
                </c:pt>
                <c:pt idx="3671">
                  <c:v>58.0981633018</c:v>
                </c:pt>
                <c:pt idx="3672">
                  <c:v>58.1120930505</c:v>
                </c:pt>
                <c:pt idx="3673">
                  <c:v>58.065660554899999</c:v>
                </c:pt>
                <c:pt idx="3674">
                  <c:v>58.1306660487</c:v>
                </c:pt>
                <c:pt idx="3675">
                  <c:v>58.116736300100001</c:v>
                </c:pt>
                <c:pt idx="3676">
                  <c:v>58.135309298300001</c:v>
                </c:pt>
                <c:pt idx="3677">
                  <c:v>58.0795903036</c:v>
                </c:pt>
                <c:pt idx="3678">
                  <c:v>58.197993167299998</c:v>
                </c:pt>
                <c:pt idx="3679">
                  <c:v>58.177098544300001</c:v>
                </c:pt>
                <c:pt idx="3680">
                  <c:v>58.132987673499997</c:v>
                </c:pt>
                <c:pt idx="3681">
                  <c:v>58.1074498009</c:v>
                </c:pt>
                <c:pt idx="3682">
                  <c:v>58.195671542500001</c:v>
                </c:pt>
                <c:pt idx="3683">
                  <c:v>58.077268678800003</c:v>
                </c:pt>
                <c:pt idx="3684">
                  <c:v>58.095841677000003</c:v>
                </c:pt>
                <c:pt idx="3685">
                  <c:v>58.1120930505</c:v>
                </c:pt>
                <c:pt idx="3686">
                  <c:v>58.058695680600003</c:v>
                </c:pt>
                <c:pt idx="3687">
                  <c:v>58.063338930100002</c:v>
                </c:pt>
                <c:pt idx="3688">
                  <c:v>58.084233553099999</c:v>
                </c:pt>
                <c:pt idx="3689">
                  <c:v>58.102806551400001</c:v>
                </c:pt>
                <c:pt idx="3690">
                  <c:v>58.023871308899999</c:v>
                </c:pt>
                <c:pt idx="3691">
                  <c:v>58.030836183200002</c:v>
                </c:pt>
                <c:pt idx="3692">
                  <c:v>58.0610173054</c:v>
                </c:pt>
                <c:pt idx="3693">
                  <c:v>58.0795903036</c:v>
                </c:pt>
                <c:pt idx="3694">
                  <c:v>58.109771425700004</c:v>
                </c:pt>
                <c:pt idx="3695">
                  <c:v>58.007619935400001</c:v>
                </c:pt>
                <c:pt idx="3696">
                  <c:v>58.051730806199998</c:v>
                </c:pt>
                <c:pt idx="3697">
                  <c:v>58.026192933700003</c:v>
                </c:pt>
                <c:pt idx="3698">
                  <c:v>58.058695680600003</c:v>
                </c:pt>
                <c:pt idx="3699">
                  <c:v>58.195671542500001</c:v>
                </c:pt>
                <c:pt idx="3700">
                  <c:v>58.100484926599997</c:v>
                </c:pt>
                <c:pt idx="3701">
                  <c:v>58.065660554899999</c:v>
                </c:pt>
                <c:pt idx="3702">
                  <c:v>58.100484926599997</c:v>
                </c:pt>
                <c:pt idx="3703">
                  <c:v>58.1213795496</c:v>
                </c:pt>
                <c:pt idx="3704">
                  <c:v>58.026192933700003</c:v>
                </c:pt>
                <c:pt idx="3705">
                  <c:v>58.016906434600003</c:v>
                </c:pt>
                <c:pt idx="3706">
                  <c:v>58.0703038045</c:v>
                </c:pt>
                <c:pt idx="3707">
                  <c:v>58.102806551400001</c:v>
                </c:pt>
                <c:pt idx="3708">
                  <c:v>58.102806551400001</c:v>
                </c:pt>
                <c:pt idx="3709">
                  <c:v>58.091198427499997</c:v>
                </c:pt>
                <c:pt idx="3710">
                  <c:v>58.019228059299998</c:v>
                </c:pt>
                <c:pt idx="3711">
                  <c:v>58.109771425700004</c:v>
                </c:pt>
                <c:pt idx="3712">
                  <c:v>58.1074498009</c:v>
                </c:pt>
                <c:pt idx="3713">
                  <c:v>58.156203921299998</c:v>
                </c:pt>
                <c:pt idx="3714">
                  <c:v>58.151560671699997</c:v>
                </c:pt>
                <c:pt idx="3715">
                  <c:v>58.1074498009</c:v>
                </c:pt>
                <c:pt idx="3716">
                  <c:v>58.0703038045</c:v>
                </c:pt>
                <c:pt idx="3717">
                  <c:v>58.051730806199998</c:v>
                </c:pt>
                <c:pt idx="3718">
                  <c:v>58.049409181500003</c:v>
                </c:pt>
                <c:pt idx="3719">
                  <c:v>58.137630923099998</c:v>
                </c:pt>
                <c:pt idx="3720">
                  <c:v>58.0610173054</c:v>
                </c:pt>
                <c:pt idx="3721">
                  <c:v>58.114414675299997</c:v>
                </c:pt>
                <c:pt idx="3722">
                  <c:v>58.054052431000002</c:v>
                </c:pt>
                <c:pt idx="3723">
                  <c:v>58.084233553099999</c:v>
                </c:pt>
                <c:pt idx="3724">
                  <c:v>58.105128176199997</c:v>
                </c:pt>
                <c:pt idx="3725">
                  <c:v>58.065660554899999</c:v>
                </c:pt>
                <c:pt idx="3726">
                  <c:v>58.119057924800003</c:v>
                </c:pt>
                <c:pt idx="3727">
                  <c:v>58.1213795496</c:v>
                </c:pt>
                <c:pt idx="3728">
                  <c:v>58.0981633018</c:v>
                </c:pt>
                <c:pt idx="3729">
                  <c:v>58.137630923099998</c:v>
                </c:pt>
                <c:pt idx="3730">
                  <c:v>58.100484926599997</c:v>
                </c:pt>
                <c:pt idx="3731">
                  <c:v>58.072625429299997</c:v>
                </c:pt>
                <c:pt idx="3732">
                  <c:v>58.165490420399998</c:v>
                </c:pt>
                <c:pt idx="3733">
                  <c:v>58.028514558399998</c:v>
                </c:pt>
                <c:pt idx="3734">
                  <c:v>58.158525546100002</c:v>
                </c:pt>
                <c:pt idx="3735">
                  <c:v>58.058695680600003</c:v>
                </c:pt>
                <c:pt idx="3736">
                  <c:v>58.1074498009</c:v>
                </c:pt>
                <c:pt idx="3737">
                  <c:v>58.047087556699999</c:v>
                </c:pt>
                <c:pt idx="3738">
                  <c:v>58.100484926599997</c:v>
                </c:pt>
                <c:pt idx="3739">
                  <c:v>58.105128176199997</c:v>
                </c:pt>
                <c:pt idx="3740">
                  <c:v>58.0610173054</c:v>
                </c:pt>
                <c:pt idx="3741">
                  <c:v>58.081911928399997</c:v>
                </c:pt>
                <c:pt idx="3742">
                  <c:v>58.093520052300001</c:v>
                </c:pt>
                <c:pt idx="3743">
                  <c:v>58.1306660487</c:v>
                </c:pt>
                <c:pt idx="3744">
                  <c:v>58.047087556699999</c:v>
                </c:pt>
                <c:pt idx="3745">
                  <c:v>58.067982179700003</c:v>
                </c:pt>
                <c:pt idx="3746">
                  <c:v>58.044765931900002</c:v>
                </c:pt>
                <c:pt idx="3747">
                  <c:v>58.077268678800003</c:v>
                </c:pt>
                <c:pt idx="3748">
                  <c:v>58.091198427499997</c:v>
                </c:pt>
                <c:pt idx="3749">
                  <c:v>58.151560671699997</c:v>
                </c:pt>
                <c:pt idx="3750">
                  <c:v>58.023871308899999</c:v>
                </c:pt>
                <c:pt idx="3751">
                  <c:v>58.116736300100001</c:v>
                </c:pt>
                <c:pt idx="3752">
                  <c:v>58.1306660487</c:v>
                </c:pt>
                <c:pt idx="3753">
                  <c:v>58.016906434600003</c:v>
                </c:pt>
                <c:pt idx="3754">
                  <c:v>58.065660554899999</c:v>
                </c:pt>
                <c:pt idx="3755">
                  <c:v>58.016906434600003</c:v>
                </c:pt>
                <c:pt idx="3756">
                  <c:v>58.044765931900002</c:v>
                </c:pt>
                <c:pt idx="3757">
                  <c:v>58.042444307099998</c:v>
                </c:pt>
                <c:pt idx="3758">
                  <c:v>58.019228059299998</c:v>
                </c:pt>
                <c:pt idx="3759">
                  <c:v>58.058695680600003</c:v>
                </c:pt>
                <c:pt idx="3760">
                  <c:v>58.014584809799999</c:v>
                </c:pt>
                <c:pt idx="3761">
                  <c:v>57.996011811499997</c:v>
                </c:pt>
                <c:pt idx="3762">
                  <c:v>58.102806551400001</c:v>
                </c:pt>
                <c:pt idx="3763">
                  <c:v>58.054052431000002</c:v>
                </c:pt>
                <c:pt idx="3764">
                  <c:v>57.947257691200001</c:v>
                </c:pt>
                <c:pt idx="3765">
                  <c:v>58.051730806199998</c:v>
                </c:pt>
                <c:pt idx="3766">
                  <c:v>58.0888768027</c:v>
                </c:pt>
                <c:pt idx="3767">
                  <c:v>58.063338930100002</c:v>
                </c:pt>
                <c:pt idx="3768">
                  <c:v>57.993690186800002</c:v>
                </c:pt>
                <c:pt idx="3769">
                  <c:v>57.977438813299997</c:v>
                </c:pt>
                <c:pt idx="3770">
                  <c:v>58.002976685900002</c:v>
                </c:pt>
                <c:pt idx="3771">
                  <c:v>58.033157807999999</c:v>
                </c:pt>
                <c:pt idx="3772">
                  <c:v>57.970473939000001</c:v>
                </c:pt>
                <c:pt idx="3773">
                  <c:v>58.047087556699999</c:v>
                </c:pt>
                <c:pt idx="3774">
                  <c:v>57.975117188500001</c:v>
                </c:pt>
                <c:pt idx="3775">
                  <c:v>58.116736300100001</c:v>
                </c:pt>
                <c:pt idx="3776">
                  <c:v>57.979760438100001</c:v>
                </c:pt>
                <c:pt idx="3777">
                  <c:v>58.054052431000002</c:v>
                </c:pt>
                <c:pt idx="3778">
                  <c:v>57.979760438100001</c:v>
                </c:pt>
                <c:pt idx="3779">
                  <c:v>57.996011811499997</c:v>
                </c:pt>
                <c:pt idx="3780">
                  <c:v>57.993690186800002</c:v>
                </c:pt>
                <c:pt idx="3781">
                  <c:v>57.9844036876</c:v>
                </c:pt>
                <c:pt idx="3782">
                  <c:v>57.947257691200001</c:v>
                </c:pt>
                <c:pt idx="3783">
                  <c:v>58.007619935400001</c:v>
                </c:pt>
                <c:pt idx="3784">
                  <c:v>57.9844036876</c:v>
                </c:pt>
                <c:pt idx="3785">
                  <c:v>58.014584809799999</c:v>
                </c:pt>
                <c:pt idx="3786">
                  <c:v>58.049409181500003</c:v>
                </c:pt>
                <c:pt idx="3787">
                  <c:v>57.926363068199997</c:v>
                </c:pt>
                <c:pt idx="3788">
                  <c:v>57.917076569099997</c:v>
                </c:pt>
                <c:pt idx="3789">
                  <c:v>57.940292816800003</c:v>
                </c:pt>
                <c:pt idx="3790">
                  <c:v>57.935649567299997</c:v>
                </c:pt>
                <c:pt idx="3791">
                  <c:v>58.000655061099998</c:v>
                </c:pt>
                <c:pt idx="3792">
                  <c:v>57.958865815099998</c:v>
                </c:pt>
                <c:pt idx="3793">
                  <c:v>57.9240414434</c:v>
                </c:pt>
                <c:pt idx="3794">
                  <c:v>57.9844036876</c:v>
                </c:pt>
                <c:pt idx="3795">
                  <c:v>57.986725312399997</c:v>
                </c:pt>
                <c:pt idx="3796">
                  <c:v>57.963509064599997</c:v>
                </c:pt>
                <c:pt idx="3797">
                  <c:v>57.919398193799999</c:v>
                </c:pt>
                <c:pt idx="3798">
                  <c:v>57.9426144416</c:v>
                </c:pt>
                <c:pt idx="3799">
                  <c:v>57.989046937200001</c:v>
                </c:pt>
                <c:pt idx="3800">
                  <c:v>58.005298310699999</c:v>
                </c:pt>
                <c:pt idx="3801">
                  <c:v>57.958865815099998</c:v>
                </c:pt>
                <c:pt idx="3802">
                  <c:v>57.9519009407</c:v>
                </c:pt>
                <c:pt idx="3803">
                  <c:v>57.9844036876</c:v>
                </c:pt>
                <c:pt idx="3804">
                  <c:v>57.9426144416</c:v>
                </c:pt>
                <c:pt idx="3805">
                  <c:v>57.868322448699999</c:v>
                </c:pt>
                <c:pt idx="3806">
                  <c:v>57.958865815099998</c:v>
                </c:pt>
                <c:pt idx="3807">
                  <c:v>57.944936066399997</c:v>
                </c:pt>
                <c:pt idx="3808">
                  <c:v>57.996011811499997</c:v>
                </c:pt>
                <c:pt idx="3809">
                  <c:v>57.940292816800003</c:v>
                </c:pt>
                <c:pt idx="3810">
                  <c:v>57.917076569099997</c:v>
                </c:pt>
                <c:pt idx="3811">
                  <c:v>57.949579315999998</c:v>
                </c:pt>
                <c:pt idx="3812">
                  <c:v>57.965830689400001</c:v>
                </c:pt>
                <c:pt idx="3813">
                  <c:v>57.919398193799999</c:v>
                </c:pt>
                <c:pt idx="3814">
                  <c:v>57.937971192100001</c:v>
                </c:pt>
                <c:pt idx="3815">
                  <c:v>57.961187439900002</c:v>
                </c:pt>
                <c:pt idx="3816">
                  <c:v>57.940292816800003</c:v>
                </c:pt>
                <c:pt idx="3817">
                  <c:v>57.898503570800003</c:v>
                </c:pt>
                <c:pt idx="3818">
                  <c:v>57.9844036876</c:v>
                </c:pt>
                <c:pt idx="3819">
                  <c:v>58.007619935400001</c:v>
                </c:pt>
                <c:pt idx="3820">
                  <c:v>57.917076569099997</c:v>
                </c:pt>
                <c:pt idx="3821">
                  <c:v>57.970473939000001</c:v>
                </c:pt>
                <c:pt idx="3822">
                  <c:v>58.033157807999999</c:v>
                </c:pt>
                <c:pt idx="3823">
                  <c:v>57.977438813299997</c:v>
                </c:pt>
                <c:pt idx="3824">
                  <c:v>57.947257691200001</c:v>
                </c:pt>
                <c:pt idx="3825">
                  <c:v>57.949579315999998</c:v>
                </c:pt>
                <c:pt idx="3826">
                  <c:v>57.928684692899999</c:v>
                </c:pt>
                <c:pt idx="3827">
                  <c:v>57.996011811499997</c:v>
                </c:pt>
                <c:pt idx="3828">
                  <c:v>58.035479432800003</c:v>
                </c:pt>
                <c:pt idx="3829">
                  <c:v>57.979760438100001</c:v>
                </c:pt>
                <c:pt idx="3830">
                  <c:v>58.019228059299998</c:v>
                </c:pt>
                <c:pt idx="3831">
                  <c:v>58.037801057599999</c:v>
                </c:pt>
                <c:pt idx="3832">
                  <c:v>58.012263185000002</c:v>
                </c:pt>
                <c:pt idx="3833">
                  <c:v>57.993690186800002</c:v>
                </c:pt>
                <c:pt idx="3834">
                  <c:v>57.970473939000001</c:v>
                </c:pt>
                <c:pt idx="3835">
                  <c:v>58.049409181500003</c:v>
                </c:pt>
                <c:pt idx="3836">
                  <c:v>57.965830689400001</c:v>
                </c:pt>
                <c:pt idx="3837">
                  <c:v>58.042444307099998</c:v>
                </c:pt>
                <c:pt idx="3838">
                  <c:v>58.026192933700003</c:v>
                </c:pt>
                <c:pt idx="3839">
                  <c:v>57.977438813299997</c:v>
                </c:pt>
                <c:pt idx="3840">
                  <c:v>57.977438813299997</c:v>
                </c:pt>
                <c:pt idx="3841">
                  <c:v>57.9008251956</c:v>
                </c:pt>
                <c:pt idx="3842">
                  <c:v>57.956544190300001</c:v>
                </c:pt>
                <c:pt idx="3843">
                  <c:v>57.998333436300001</c:v>
                </c:pt>
                <c:pt idx="3844">
                  <c:v>57.954222565499997</c:v>
                </c:pt>
                <c:pt idx="3845">
                  <c:v>57.961187439900002</c:v>
                </c:pt>
                <c:pt idx="3846">
                  <c:v>58.005298310699999</c:v>
                </c:pt>
                <c:pt idx="3847">
                  <c:v>57.991368561999998</c:v>
                </c:pt>
                <c:pt idx="3848">
                  <c:v>57.972795563699997</c:v>
                </c:pt>
                <c:pt idx="3849">
                  <c:v>58.021549684100002</c:v>
                </c:pt>
                <c:pt idx="3850">
                  <c:v>57.935649567299997</c:v>
                </c:pt>
                <c:pt idx="3851">
                  <c:v>57.961187439900002</c:v>
                </c:pt>
                <c:pt idx="3852">
                  <c:v>57.998333436300001</c:v>
                </c:pt>
                <c:pt idx="3853">
                  <c:v>57.979760438100001</c:v>
                </c:pt>
                <c:pt idx="3854">
                  <c:v>57.9519009407</c:v>
                </c:pt>
                <c:pt idx="3855">
                  <c:v>58.056374055799999</c:v>
                </c:pt>
                <c:pt idx="3856">
                  <c:v>57.958865815099998</c:v>
                </c:pt>
                <c:pt idx="3857">
                  <c:v>57.949579315999998</c:v>
                </c:pt>
                <c:pt idx="3858">
                  <c:v>57.944936066399997</c:v>
                </c:pt>
                <c:pt idx="3859">
                  <c:v>57.9519009407</c:v>
                </c:pt>
                <c:pt idx="3860">
                  <c:v>57.861357574400003</c:v>
                </c:pt>
                <c:pt idx="3861">
                  <c:v>57.931006317700003</c:v>
                </c:pt>
                <c:pt idx="3862">
                  <c:v>57.956544190300001</c:v>
                </c:pt>
                <c:pt idx="3863">
                  <c:v>57.931006317700003</c:v>
                </c:pt>
                <c:pt idx="3864">
                  <c:v>57.849749450499999</c:v>
                </c:pt>
                <c:pt idx="3865">
                  <c:v>57.852071075200001</c:v>
                </c:pt>
                <c:pt idx="3866">
                  <c:v>57.912433319500003</c:v>
                </c:pt>
                <c:pt idx="3867">
                  <c:v>57.896181945999999</c:v>
                </c:pt>
                <c:pt idx="3868">
                  <c:v>57.986725312399997</c:v>
                </c:pt>
                <c:pt idx="3869">
                  <c:v>57.9240414434</c:v>
                </c:pt>
                <c:pt idx="3870">
                  <c:v>57.993690186800002</c:v>
                </c:pt>
                <c:pt idx="3871">
                  <c:v>57.975117188500001</c:v>
                </c:pt>
                <c:pt idx="3872">
                  <c:v>57.965830689400001</c:v>
                </c:pt>
                <c:pt idx="3873">
                  <c:v>57.884573822100002</c:v>
                </c:pt>
                <c:pt idx="3874">
                  <c:v>57.9426144416</c:v>
                </c:pt>
                <c:pt idx="3875">
                  <c:v>57.956544190300001</c:v>
                </c:pt>
                <c:pt idx="3876">
                  <c:v>57.928684692899999</c:v>
                </c:pt>
                <c:pt idx="3877">
                  <c:v>57.937971192100001</c:v>
                </c:pt>
                <c:pt idx="3878">
                  <c:v>57.991368561999998</c:v>
                </c:pt>
                <c:pt idx="3879">
                  <c:v>57.989046937200001</c:v>
                </c:pt>
                <c:pt idx="3880">
                  <c:v>57.903146820400003</c:v>
                </c:pt>
                <c:pt idx="3881">
                  <c:v>57.989046937200001</c:v>
                </c:pt>
                <c:pt idx="3882">
                  <c:v>57.954222565499997</c:v>
                </c:pt>
                <c:pt idx="3883">
                  <c:v>57.949579315999998</c:v>
                </c:pt>
                <c:pt idx="3884">
                  <c:v>57.977438813299997</c:v>
                </c:pt>
                <c:pt idx="3885">
                  <c:v>58.049409181500003</c:v>
                </c:pt>
                <c:pt idx="3886">
                  <c:v>57.979760438100001</c:v>
                </c:pt>
                <c:pt idx="3887">
                  <c:v>57.849749450499999</c:v>
                </c:pt>
                <c:pt idx="3888">
                  <c:v>57.989046937200001</c:v>
                </c:pt>
                <c:pt idx="3889">
                  <c:v>57.9333279425</c:v>
                </c:pt>
                <c:pt idx="3890">
                  <c:v>58.009941560199998</c:v>
                </c:pt>
                <c:pt idx="3891">
                  <c:v>57.863679199099998</c:v>
                </c:pt>
                <c:pt idx="3892">
                  <c:v>57.944936066399997</c:v>
                </c:pt>
                <c:pt idx="3893">
                  <c:v>57.917076569099997</c:v>
                </c:pt>
                <c:pt idx="3894">
                  <c:v>57.977438813299997</c:v>
                </c:pt>
                <c:pt idx="3895">
                  <c:v>57.963509064599997</c:v>
                </c:pt>
                <c:pt idx="3896">
                  <c:v>57.872965698199998</c:v>
                </c:pt>
                <c:pt idx="3897">
                  <c:v>57.917076569099997</c:v>
                </c:pt>
                <c:pt idx="3898">
                  <c:v>57.859035949599999</c:v>
                </c:pt>
                <c:pt idx="3899">
                  <c:v>57.9147549443</c:v>
                </c:pt>
                <c:pt idx="3900">
                  <c:v>58.026192933700003</c:v>
                </c:pt>
                <c:pt idx="3901">
                  <c:v>57.917076569099997</c:v>
                </c:pt>
                <c:pt idx="3902">
                  <c:v>57.8822521974</c:v>
                </c:pt>
                <c:pt idx="3903">
                  <c:v>57.875287323000002</c:v>
                </c:pt>
                <c:pt idx="3904">
                  <c:v>57.868322448699999</c:v>
                </c:pt>
                <c:pt idx="3905">
                  <c:v>57.859035949599999</c:v>
                </c:pt>
                <c:pt idx="3906">
                  <c:v>57.877608947799999</c:v>
                </c:pt>
                <c:pt idx="3907">
                  <c:v>57.935649567299997</c:v>
                </c:pt>
                <c:pt idx="3908">
                  <c:v>57.958865815099998</c:v>
                </c:pt>
                <c:pt idx="3909">
                  <c:v>57.937971192100001</c:v>
                </c:pt>
                <c:pt idx="3910">
                  <c:v>57.9054684452</c:v>
                </c:pt>
                <c:pt idx="3911">
                  <c:v>57.863679199099998</c:v>
                </c:pt>
                <c:pt idx="3912">
                  <c:v>57.9147549443</c:v>
                </c:pt>
                <c:pt idx="3913">
                  <c:v>57.849749450499999</c:v>
                </c:pt>
                <c:pt idx="3914">
                  <c:v>57.821889953099998</c:v>
                </c:pt>
                <c:pt idx="3915">
                  <c:v>57.886895446899999</c:v>
                </c:pt>
                <c:pt idx="3916">
                  <c:v>57.893860321299996</c:v>
                </c:pt>
                <c:pt idx="3917">
                  <c:v>57.842784576100001</c:v>
                </c:pt>
                <c:pt idx="3918">
                  <c:v>57.849749450499999</c:v>
                </c:pt>
                <c:pt idx="3919">
                  <c:v>57.872965698199998</c:v>
                </c:pt>
                <c:pt idx="3920">
                  <c:v>57.886895446899999</c:v>
                </c:pt>
                <c:pt idx="3921">
                  <c:v>57.940292816800003</c:v>
                </c:pt>
                <c:pt idx="3922">
                  <c:v>57.877608947799999</c:v>
                </c:pt>
                <c:pt idx="3923">
                  <c:v>57.835819701799998</c:v>
                </c:pt>
                <c:pt idx="3924">
                  <c:v>57.877608947799999</c:v>
                </c:pt>
                <c:pt idx="3925">
                  <c:v>57.866000823900002</c:v>
                </c:pt>
                <c:pt idx="3926">
                  <c:v>57.849749450499999</c:v>
                </c:pt>
                <c:pt idx="3927">
                  <c:v>57.861357574400003</c:v>
                </c:pt>
                <c:pt idx="3928">
                  <c:v>57.910111694699999</c:v>
                </c:pt>
                <c:pt idx="3929">
                  <c:v>57.847427825700002</c:v>
                </c:pt>
                <c:pt idx="3930">
                  <c:v>57.800995330100001</c:v>
                </c:pt>
                <c:pt idx="3931">
                  <c:v>57.866000823900002</c:v>
                </c:pt>
                <c:pt idx="3932">
                  <c:v>57.856714324800002</c:v>
                </c:pt>
                <c:pt idx="3933">
                  <c:v>57.875287323000002</c:v>
                </c:pt>
                <c:pt idx="3934">
                  <c:v>57.9008251956</c:v>
                </c:pt>
                <c:pt idx="3935">
                  <c:v>57.852071075200001</c:v>
                </c:pt>
                <c:pt idx="3936">
                  <c:v>57.866000823900002</c:v>
                </c:pt>
                <c:pt idx="3937">
                  <c:v>57.782422331900001</c:v>
                </c:pt>
                <c:pt idx="3938">
                  <c:v>57.840462951299997</c:v>
                </c:pt>
                <c:pt idx="3939">
                  <c:v>57.947257691200001</c:v>
                </c:pt>
                <c:pt idx="3940">
                  <c:v>57.868322448699999</c:v>
                </c:pt>
                <c:pt idx="3941">
                  <c:v>57.838141326600002</c:v>
                </c:pt>
                <c:pt idx="3942">
                  <c:v>57.847427825700002</c:v>
                </c:pt>
                <c:pt idx="3943">
                  <c:v>57.794030455799998</c:v>
                </c:pt>
                <c:pt idx="3944">
                  <c:v>57.770814207999997</c:v>
                </c:pt>
                <c:pt idx="3945">
                  <c:v>57.856714324800002</c:v>
                </c:pt>
                <c:pt idx="3946">
                  <c:v>57.812603453999998</c:v>
                </c:pt>
                <c:pt idx="3947">
                  <c:v>57.805638579700002</c:v>
                </c:pt>
                <c:pt idx="3948">
                  <c:v>57.917076569099997</c:v>
                </c:pt>
                <c:pt idx="3949">
                  <c:v>57.805638579700002</c:v>
                </c:pt>
                <c:pt idx="3950">
                  <c:v>57.770814207999997</c:v>
                </c:pt>
                <c:pt idx="3951">
                  <c:v>57.784743956600003</c:v>
                </c:pt>
                <c:pt idx="3952">
                  <c:v>57.845106200899998</c:v>
                </c:pt>
                <c:pt idx="3953">
                  <c:v>57.789387206199997</c:v>
                </c:pt>
                <c:pt idx="3954">
                  <c:v>57.838141326600002</c:v>
                </c:pt>
                <c:pt idx="3955">
                  <c:v>57.831176452199998</c:v>
                </c:pt>
                <c:pt idx="3956">
                  <c:v>57.835819701799998</c:v>
                </c:pt>
                <c:pt idx="3957">
                  <c:v>57.800995330100001</c:v>
                </c:pt>
                <c:pt idx="3958">
                  <c:v>57.805638579700002</c:v>
                </c:pt>
                <c:pt idx="3959">
                  <c:v>57.7963520805</c:v>
                </c:pt>
                <c:pt idx="3960">
                  <c:v>57.7638493336</c:v>
                </c:pt>
                <c:pt idx="3961">
                  <c:v>57.7638493336</c:v>
                </c:pt>
                <c:pt idx="3962">
                  <c:v>57.805638579700002</c:v>
                </c:pt>
                <c:pt idx="3963">
                  <c:v>57.819568328300001</c:v>
                </c:pt>
                <c:pt idx="3964">
                  <c:v>57.756884459299997</c:v>
                </c:pt>
                <c:pt idx="3965">
                  <c:v>57.717416837999998</c:v>
                </c:pt>
                <c:pt idx="3966">
                  <c:v>57.798673705299997</c:v>
                </c:pt>
                <c:pt idx="3967">
                  <c:v>57.840462951299997</c:v>
                </c:pt>
                <c:pt idx="3968">
                  <c:v>57.819568328300001</c:v>
                </c:pt>
                <c:pt idx="3969">
                  <c:v>57.784743956600003</c:v>
                </c:pt>
                <c:pt idx="3970">
                  <c:v>57.740633085799999</c:v>
                </c:pt>
                <c:pt idx="3971">
                  <c:v>57.749919585000001</c:v>
                </c:pt>
                <c:pt idx="3972">
                  <c:v>57.805638579700002</c:v>
                </c:pt>
                <c:pt idx="3973">
                  <c:v>57.759206084100001</c:v>
                </c:pt>
                <c:pt idx="3974">
                  <c:v>57.717416837999998</c:v>
                </c:pt>
                <c:pt idx="3975">
                  <c:v>57.7452763354</c:v>
                </c:pt>
                <c:pt idx="3976">
                  <c:v>57.712773588499999</c:v>
                </c:pt>
                <c:pt idx="3977">
                  <c:v>57.761527708800003</c:v>
                </c:pt>
                <c:pt idx="3978">
                  <c:v>57.731346586699999</c:v>
                </c:pt>
                <c:pt idx="3979">
                  <c:v>57.7267033372</c:v>
                </c:pt>
                <c:pt idx="3980">
                  <c:v>57.7267033372</c:v>
                </c:pt>
                <c:pt idx="3981">
                  <c:v>57.756884459299997</c:v>
                </c:pt>
                <c:pt idx="3982">
                  <c:v>57.7452763354</c:v>
                </c:pt>
                <c:pt idx="3983">
                  <c:v>57.7684925832</c:v>
                </c:pt>
                <c:pt idx="3984">
                  <c:v>57.842784576100001</c:v>
                </c:pt>
                <c:pt idx="3985">
                  <c:v>57.770814207999997</c:v>
                </c:pt>
                <c:pt idx="3986">
                  <c:v>57.729024961900002</c:v>
                </c:pt>
                <c:pt idx="3987">
                  <c:v>57.740633085799999</c:v>
                </c:pt>
                <c:pt idx="3988">
                  <c:v>57.701165464600003</c:v>
                </c:pt>
                <c:pt idx="3989">
                  <c:v>57.7452763354</c:v>
                </c:pt>
                <c:pt idx="3990">
                  <c:v>57.7545628345</c:v>
                </c:pt>
                <c:pt idx="3991">
                  <c:v>57.694200590299999</c:v>
                </c:pt>
                <c:pt idx="3992">
                  <c:v>57.7870655814</c:v>
                </c:pt>
                <c:pt idx="3993">
                  <c:v>57.784743956600003</c:v>
                </c:pt>
                <c:pt idx="3994">
                  <c:v>57.724381712400003</c:v>
                </c:pt>
                <c:pt idx="3995">
                  <c:v>57.747597960199997</c:v>
                </c:pt>
                <c:pt idx="3996">
                  <c:v>57.643124845099997</c:v>
                </c:pt>
                <c:pt idx="3997">
                  <c:v>57.731346586699999</c:v>
                </c:pt>
                <c:pt idx="3998">
                  <c:v>57.731346586699999</c:v>
                </c:pt>
                <c:pt idx="3999">
                  <c:v>57.798673705299997</c:v>
                </c:pt>
                <c:pt idx="4000">
                  <c:v>57.775457457500003</c:v>
                </c:pt>
                <c:pt idx="4001">
                  <c:v>57.715095213300003</c:v>
                </c:pt>
                <c:pt idx="4002">
                  <c:v>57.7452763354</c:v>
                </c:pt>
                <c:pt idx="4003">
                  <c:v>57.7870655814</c:v>
                </c:pt>
                <c:pt idx="4004">
                  <c:v>57.752241209700003</c:v>
                </c:pt>
                <c:pt idx="4005">
                  <c:v>57.805638579700002</c:v>
                </c:pt>
                <c:pt idx="4006">
                  <c:v>57.752241209700003</c:v>
                </c:pt>
                <c:pt idx="4007">
                  <c:v>57.684914091099998</c:v>
                </c:pt>
                <c:pt idx="4008">
                  <c:v>57.803316954899998</c:v>
                </c:pt>
                <c:pt idx="4009">
                  <c:v>57.705808714100002</c:v>
                </c:pt>
                <c:pt idx="4010">
                  <c:v>57.710451963700002</c:v>
                </c:pt>
                <c:pt idx="4011">
                  <c:v>57.835819701799998</c:v>
                </c:pt>
                <c:pt idx="4012">
                  <c:v>57.7359898363</c:v>
                </c:pt>
                <c:pt idx="4013">
                  <c:v>57.677949216800002</c:v>
                </c:pt>
                <c:pt idx="4014">
                  <c:v>57.661697843299997</c:v>
                </c:pt>
                <c:pt idx="4015">
                  <c:v>57.7545628345</c:v>
                </c:pt>
                <c:pt idx="4016">
                  <c:v>57.7267033372</c:v>
                </c:pt>
                <c:pt idx="4017">
                  <c:v>57.7638493336</c:v>
                </c:pt>
                <c:pt idx="4018">
                  <c:v>57.691878965500003</c:v>
                </c:pt>
                <c:pt idx="4019">
                  <c:v>57.731346586699999</c:v>
                </c:pt>
                <c:pt idx="4020">
                  <c:v>57.724381712400003</c:v>
                </c:pt>
                <c:pt idx="4021">
                  <c:v>57.647768094699998</c:v>
                </c:pt>
                <c:pt idx="4022">
                  <c:v>57.7684925832</c:v>
                </c:pt>
                <c:pt idx="4023">
                  <c:v>57.717416837999998</c:v>
                </c:pt>
                <c:pt idx="4024">
                  <c:v>57.756884459299997</c:v>
                </c:pt>
                <c:pt idx="4025">
                  <c:v>57.7359898363</c:v>
                </c:pt>
                <c:pt idx="4026">
                  <c:v>57.705808714100002</c:v>
                </c:pt>
                <c:pt idx="4027">
                  <c:v>57.684914091099998</c:v>
                </c:pt>
                <c:pt idx="4028">
                  <c:v>57.724381712400003</c:v>
                </c:pt>
                <c:pt idx="4029">
                  <c:v>57.708130338899998</c:v>
                </c:pt>
                <c:pt idx="4030">
                  <c:v>57.633838345999997</c:v>
                </c:pt>
                <c:pt idx="4031">
                  <c:v>57.705808714100002</c:v>
                </c:pt>
                <c:pt idx="4032">
                  <c:v>57.682592466400003</c:v>
                </c:pt>
                <c:pt idx="4033">
                  <c:v>57.633838345999997</c:v>
                </c:pt>
                <c:pt idx="4034">
                  <c:v>57.703487089399999</c:v>
                </c:pt>
                <c:pt idx="4035">
                  <c:v>57.684914091099998</c:v>
                </c:pt>
                <c:pt idx="4036">
                  <c:v>57.682592466400003</c:v>
                </c:pt>
                <c:pt idx="4037">
                  <c:v>57.682592466400003</c:v>
                </c:pt>
                <c:pt idx="4038">
                  <c:v>57.664019468100001</c:v>
                </c:pt>
                <c:pt idx="4039">
                  <c:v>57.5990139743</c:v>
                </c:pt>
                <c:pt idx="4040">
                  <c:v>57.717416837999998</c:v>
                </c:pt>
                <c:pt idx="4041">
                  <c:v>57.673305967200001</c:v>
                </c:pt>
                <c:pt idx="4042">
                  <c:v>57.647768094699998</c:v>
                </c:pt>
                <c:pt idx="4043">
                  <c:v>57.615265347799998</c:v>
                </c:pt>
                <c:pt idx="4044">
                  <c:v>57.677949216800002</c:v>
                </c:pt>
                <c:pt idx="4045">
                  <c:v>57.701165464600003</c:v>
                </c:pt>
                <c:pt idx="4046">
                  <c:v>57.664019468100001</c:v>
                </c:pt>
                <c:pt idx="4047">
                  <c:v>57.631516721200001</c:v>
                </c:pt>
                <c:pt idx="4048">
                  <c:v>57.619908597299997</c:v>
                </c:pt>
                <c:pt idx="4049">
                  <c:v>57.615265347799998</c:v>
                </c:pt>
                <c:pt idx="4050">
                  <c:v>57.636159970800001</c:v>
                </c:pt>
                <c:pt idx="4051">
                  <c:v>57.619908597299997</c:v>
                </c:pt>
                <c:pt idx="4052">
                  <c:v>57.661697843299997</c:v>
                </c:pt>
                <c:pt idx="4053">
                  <c:v>57.594370724699999</c:v>
                </c:pt>
                <c:pt idx="4054">
                  <c:v>57.5897274752</c:v>
                </c:pt>
                <c:pt idx="4055">
                  <c:v>57.552581478699999</c:v>
                </c:pt>
                <c:pt idx="4056">
                  <c:v>57.585084225599999</c:v>
                </c:pt>
                <c:pt idx="4057">
                  <c:v>57.543294979599999</c:v>
                </c:pt>
                <c:pt idx="4058">
                  <c:v>57.601335599099997</c:v>
                </c:pt>
                <c:pt idx="4059">
                  <c:v>57.552581478699999</c:v>
                </c:pt>
                <c:pt idx="4060">
                  <c:v>57.499184108800002</c:v>
                </c:pt>
                <c:pt idx="4061">
                  <c:v>57.450429988400003</c:v>
                </c:pt>
                <c:pt idx="4062">
                  <c:v>57.496862483999998</c:v>
                </c:pt>
                <c:pt idx="4063">
                  <c:v>57.436500239799997</c:v>
                </c:pt>
                <c:pt idx="4064">
                  <c:v>57.4434651141</c:v>
                </c:pt>
                <c:pt idx="4065">
                  <c:v>57.336670374299999</c:v>
                </c:pt>
                <c:pt idx="4066">
                  <c:v>57.355243372499999</c:v>
                </c:pt>
                <c:pt idx="4067">
                  <c:v>57.385424494600002</c:v>
                </c:pt>
                <c:pt idx="4068">
                  <c:v>57.376137995500002</c:v>
                </c:pt>
                <c:pt idx="4069">
                  <c:v>57.392389369</c:v>
                </c:pt>
                <c:pt idx="4070">
                  <c:v>57.304167627399998</c:v>
                </c:pt>
                <c:pt idx="4071">
                  <c:v>57.348278498200003</c:v>
                </c:pt>
                <c:pt idx="4072">
                  <c:v>57.308810876899997</c:v>
                </c:pt>
                <c:pt idx="4073">
                  <c:v>57.348278498200003</c:v>
                </c:pt>
                <c:pt idx="4074">
                  <c:v>57.392389369</c:v>
                </c:pt>
                <c:pt idx="4075">
                  <c:v>57.304167627399998</c:v>
                </c:pt>
                <c:pt idx="4076">
                  <c:v>57.422570491099997</c:v>
                </c:pt>
                <c:pt idx="4077">
                  <c:v>57.408640742400003</c:v>
                </c:pt>
                <c:pt idx="4078">
                  <c:v>57.4434651141</c:v>
                </c:pt>
                <c:pt idx="4079">
                  <c:v>57.355243372499999</c:v>
                </c:pt>
                <c:pt idx="4080">
                  <c:v>57.399354243300003</c:v>
                </c:pt>
                <c:pt idx="4081">
                  <c:v>57.436500239799997</c:v>
                </c:pt>
                <c:pt idx="4082">
                  <c:v>57.441143489300003</c:v>
                </c:pt>
                <c:pt idx="4083">
                  <c:v>57.494540859200001</c:v>
                </c:pt>
                <c:pt idx="4084">
                  <c:v>57.438821864499999</c:v>
                </c:pt>
                <c:pt idx="4085">
                  <c:v>57.448108363700001</c:v>
                </c:pt>
                <c:pt idx="4086">
                  <c:v>57.487575984899998</c:v>
                </c:pt>
                <c:pt idx="4087">
                  <c:v>57.464359737099997</c:v>
                </c:pt>
                <c:pt idx="4088">
                  <c:v>57.485254360100001</c:v>
                </c:pt>
                <c:pt idx="4089">
                  <c:v>57.496862483999998</c:v>
                </c:pt>
                <c:pt idx="4090">
                  <c:v>57.394710993700002</c:v>
                </c:pt>
                <c:pt idx="4091">
                  <c:v>57.4109623672</c:v>
                </c:pt>
                <c:pt idx="4092">
                  <c:v>55.820649393499998</c:v>
                </c:pt>
                <c:pt idx="4093">
                  <c:v>54.5901882605</c:v>
                </c:pt>
                <c:pt idx="4094">
                  <c:v>53.995852317100002</c:v>
                </c:pt>
                <c:pt idx="4095">
                  <c:v>53.870484578999999</c:v>
                </c:pt>
                <c:pt idx="4096">
                  <c:v>53.856554830299999</c:v>
                </c:pt>
                <c:pt idx="4097">
                  <c:v>54.016746940099999</c:v>
                </c:pt>
                <c:pt idx="4098">
                  <c:v>53.909952200299998</c:v>
                </c:pt>
                <c:pt idx="4099">
                  <c:v>53.638322101100002</c:v>
                </c:pt>
                <c:pt idx="4100">
                  <c:v>53.239002639100001</c:v>
                </c:pt>
                <c:pt idx="4101">
                  <c:v>53.081132154099997</c:v>
                </c:pt>
                <c:pt idx="4102">
                  <c:v>53.0416645329</c:v>
                </c:pt>
                <c:pt idx="4103">
                  <c:v>53.023091534599999</c:v>
                </c:pt>
                <c:pt idx="4104">
                  <c:v>52.846648051400003</c:v>
                </c:pt>
                <c:pt idx="4105">
                  <c:v>52.568053077899997</c:v>
                </c:pt>
                <c:pt idx="4106">
                  <c:v>52.431077215899997</c:v>
                </c:pt>
                <c:pt idx="4107">
                  <c:v>52.326604100899999</c:v>
                </c:pt>
                <c:pt idx="4108">
                  <c:v>52.468223212399998</c:v>
                </c:pt>
                <c:pt idx="4109">
                  <c:v>52.2453472336</c:v>
                </c:pt>
                <c:pt idx="4110">
                  <c:v>51.281872950299999</c:v>
                </c:pt>
                <c:pt idx="4111">
                  <c:v>51.613865293700002</c:v>
                </c:pt>
                <c:pt idx="4112">
                  <c:v>51.674227537900002</c:v>
                </c:pt>
                <c:pt idx="4113">
                  <c:v>50.922021109500001</c:v>
                </c:pt>
                <c:pt idx="4114">
                  <c:v>50.211603927100001</c:v>
                </c:pt>
                <c:pt idx="4115">
                  <c:v>49.770495218999997</c:v>
                </c:pt>
                <c:pt idx="4116">
                  <c:v>49.5011867447</c:v>
                </c:pt>
                <c:pt idx="4117">
                  <c:v>49.3317081358</c:v>
                </c:pt>
                <c:pt idx="4118">
                  <c:v>49.018288790600003</c:v>
                </c:pt>
                <c:pt idx="4119">
                  <c:v>48.758266815299997</c:v>
                </c:pt>
                <c:pt idx="4120">
                  <c:v>48.430917721500002</c:v>
                </c:pt>
                <c:pt idx="4121">
                  <c:v>48.184825494899997</c:v>
                </c:pt>
                <c:pt idx="4122">
                  <c:v>47.9758792648</c:v>
                </c:pt>
                <c:pt idx="4123">
                  <c:v>47.913195395700001</c:v>
                </c:pt>
                <c:pt idx="4124">
                  <c:v>47.8621196506</c:v>
                </c:pt>
                <c:pt idx="4125">
                  <c:v>47.639243671800003</c:v>
                </c:pt>
                <c:pt idx="4126">
                  <c:v>47.725143788600001</c:v>
                </c:pt>
                <c:pt idx="4127">
                  <c:v>47.553343554999998</c:v>
                </c:pt>
                <c:pt idx="4128">
                  <c:v>47.511554308900003</c:v>
                </c:pt>
                <c:pt idx="4129">
                  <c:v>47.488338061100002</c:v>
                </c:pt>
                <c:pt idx="4130">
                  <c:v>47.404759569100001</c:v>
                </c:pt>
                <c:pt idx="4131">
                  <c:v>47.356005448700003</c:v>
                </c:pt>
                <c:pt idx="4132">
                  <c:v>47.321181076999999</c:v>
                </c:pt>
                <c:pt idx="4133">
                  <c:v>47.267783707100001</c:v>
                </c:pt>
                <c:pt idx="4134">
                  <c:v>47.198134963699999</c:v>
                </c:pt>
                <c:pt idx="4135">
                  <c:v>46.975258985000004</c:v>
                </c:pt>
                <c:pt idx="4136">
                  <c:v>46.905610241600002</c:v>
                </c:pt>
                <c:pt idx="4137">
                  <c:v>46.819710124700002</c:v>
                </c:pt>
                <c:pt idx="4138">
                  <c:v>46.631658517600002</c:v>
                </c:pt>
                <c:pt idx="4139">
                  <c:v>46.638623392</c:v>
                </c:pt>
                <c:pt idx="4140">
                  <c:v>46.562009774300002</c:v>
                </c:pt>
                <c:pt idx="4141">
                  <c:v>46.499325905200003</c:v>
                </c:pt>
                <c:pt idx="4142">
                  <c:v>46.469144783099999</c:v>
                </c:pt>
                <c:pt idx="4143">
                  <c:v>46.445928535299998</c:v>
                </c:pt>
                <c:pt idx="4144">
                  <c:v>46.350741919400001</c:v>
                </c:pt>
                <c:pt idx="4145">
                  <c:v>46.308952673299999</c:v>
                </c:pt>
                <c:pt idx="4146">
                  <c:v>46.315917547700003</c:v>
                </c:pt>
                <c:pt idx="4147">
                  <c:v>46.406460914100002</c:v>
                </c:pt>
                <c:pt idx="4148">
                  <c:v>46.401817664500001</c:v>
                </c:pt>
                <c:pt idx="4149">
                  <c:v>46.431998786599998</c:v>
                </c:pt>
                <c:pt idx="4150">
                  <c:v>46.431998786599998</c:v>
                </c:pt>
                <c:pt idx="4151">
                  <c:v>46.448250160100002</c:v>
                </c:pt>
                <c:pt idx="4152">
                  <c:v>46.438963661000003</c:v>
                </c:pt>
                <c:pt idx="4153">
                  <c:v>46.441285285699998</c:v>
                </c:pt>
                <c:pt idx="4154">
                  <c:v>46.3368121707</c:v>
                </c:pt>
                <c:pt idx="4155">
                  <c:v>46.250912053900002</c:v>
                </c:pt>
                <c:pt idx="4156">
                  <c:v>46.225374181299998</c:v>
                </c:pt>
                <c:pt idx="4157">
                  <c:v>46.206801183099998</c:v>
                </c:pt>
                <c:pt idx="4158">
                  <c:v>46.311274298100003</c:v>
                </c:pt>
                <c:pt idx="4159">
                  <c:v>46.369314917600001</c:v>
                </c:pt>
                <c:pt idx="4160">
                  <c:v>46.350741919400001</c:v>
                </c:pt>
                <c:pt idx="4161">
                  <c:v>46.399496039699997</c:v>
                </c:pt>
                <c:pt idx="4162">
                  <c:v>46.448250160100002</c:v>
                </c:pt>
                <c:pt idx="4163">
                  <c:v>46.415747413200002</c:v>
                </c:pt>
                <c:pt idx="4164">
                  <c:v>46.429677161900003</c:v>
                </c:pt>
                <c:pt idx="4165">
                  <c:v>46.464501533499998</c:v>
                </c:pt>
                <c:pt idx="4166">
                  <c:v>46.462179908800003</c:v>
                </c:pt>
                <c:pt idx="4167">
                  <c:v>46.5062907796</c:v>
                </c:pt>
                <c:pt idx="4168">
                  <c:v>46.543436776</c:v>
                </c:pt>
                <c:pt idx="4169">
                  <c:v>46.517898903499997</c:v>
                </c:pt>
                <c:pt idx="4170">
                  <c:v>46.50164753</c:v>
                </c:pt>
                <c:pt idx="4171">
                  <c:v>46.5062907796</c:v>
                </c:pt>
                <c:pt idx="4172">
                  <c:v>46.452893409600001</c:v>
                </c:pt>
                <c:pt idx="4173">
                  <c:v>46.225374181299998</c:v>
                </c:pt>
                <c:pt idx="4174">
                  <c:v>46.0024982025</c:v>
                </c:pt>
                <c:pt idx="4175">
                  <c:v>45.853914216600003</c:v>
                </c:pt>
                <c:pt idx="4176">
                  <c:v>45.781943848499999</c:v>
                </c:pt>
                <c:pt idx="4177">
                  <c:v>45.740154602399997</c:v>
                </c:pt>
                <c:pt idx="4178">
                  <c:v>45.735511352899998</c:v>
                </c:pt>
                <c:pt idx="4179">
                  <c:v>45.807481721000002</c:v>
                </c:pt>
                <c:pt idx="4180">
                  <c:v>45.756405975900002</c:v>
                </c:pt>
                <c:pt idx="4181">
                  <c:v>45.809803345799999</c:v>
                </c:pt>
                <c:pt idx="4182">
                  <c:v>45.904989961799998</c:v>
                </c:pt>
                <c:pt idx="4183">
                  <c:v>45.923562959999998</c:v>
                </c:pt>
                <c:pt idx="4184">
                  <c:v>45.877130464399997</c:v>
                </c:pt>
                <c:pt idx="4185">
                  <c:v>45.921241335200001</c:v>
                </c:pt>
                <c:pt idx="4186">
                  <c:v>45.893381837900002</c:v>
                </c:pt>
                <c:pt idx="4187">
                  <c:v>45.881773713999998</c:v>
                </c:pt>
                <c:pt idx="4188">
                  <c:v>45.921241335200001</c:v>
                </c:pt>
                <c:pt idx="4189">
                  <c:v>45.872487214899998</c:v>
                </c:pt>
                <c:pt idx="4190">
                  <c:v>45.860879091000001</c:v>
                </c:pt>
                <c:pt idx="4191">
                  <c:v>45.844627717500003</c:v>
                </c:pt>
                <c:pt idx="4192">
                  <c:v>45.853914216600003</c:v>
                </c:pt>
                <c:pt idx="4193">
                  <c:v>45.842306092699999</c:v>
                </c:pt>
                <c:pt idx="4194">
                  <c:v>45.886416963499997</c:v>
                </c:pt>
                <c:pt idx="4195">
                  <c:v>45.826054719299997</c:v>
                </c:pt>
                <c:pt idx="4196">
                  <c:v>45.795873597099998</c:v>
                </c:pt>
                <c:pt idx="4197">
                  <c:v>45.754084351099998</c:v>
                </c:pt>
                <c:pt idx="4198">
                  <c:v>45.735511352899998</c:v>
                </c:pt>
                <c:pt idx="4199">
                  <c:v>45.756405975900002</c:v>
                </c:pt>
                <c:pt idx="4200">
                  <c:v>45.742476227200001</c:v>
                </c:pt>
                <c:pt idx="4201">
                  <c:v>45.698365356399997</c:v>
                </c:pt>
                <c:pt idx="4202">
                  <c:v>45.6588977352</c:v>
                </c:pt>
                <c:pt idx="4203">
                  <c:v>45.728546478600002</c:v>
                </c:pt>
                <c:pt idx="4204">
                  <c:v>45.728546478600002</c:v>
                </c:pt>
                <c:pt idx="4205">
                  <c:v>45.712295105099997</c:v>
                </c:pt>
                <c:pt idx="4206">
                  <c:v>45.698365356399997</c:v>
                </c:pt>
                <c:pt idx="4207">
                  <c:v>45.733189728100001</c:v>
                </c:pt>
                <c:pt idx="4208">
                  <c:v>45.723903229000001</c:v>
                </c:pt>
                <c:pt idx="4209">
                  <c:v>45.707651855500004</c:v>
                </c:pt>
                <c:pt idx="4210">
                  <c:v>45.733189728100001</c:v>
                </c:pt>
                <c:pt idx="4211">
                  <c:v>45.761049225500003</c:v>
                </c:pt>
                <c:pt idx="4212">
                  <c:v>45.816768220199997</c:v>
                </c:pt>
                <c:pt idx="4213">
                  <c:v>45.819089844899999</c:v>
                </c:pt>
                <c:pt idx="4214">
                  <c:v>45.858557466199997</c:v>
                </c:pt>
                <c:pt idx="4215">
                  <c:v>45.881773713999998</c:v>
                </c:pt>
                <c:pt idx="4216">
                  <c:v>45.907311586500001</c:v>
                </c:pt>
                <c:pt idx="4217">
                  <c:v>45.921241335200001</c:v>
                </c:pt>
                <c:pt idx="4218">
                  <c:v>45.956065706899999</c:v>
                </c:pt>
                <c:pt idx="4219">
                  <c:v>45.972317080400003</c:v>
                </c:pt>
                <c:pt idx="4220">
                  <c:v>45.963030581200002</c:v>
                </c:pt>
                <c:pt idx="4221">
                  <c:v>46.046609073299997</c:v>
                </c:pt>
                <c:pt idx="4222">
                  <c:v>46.065182071499997</c:v>
                </c:pt>
                <c:pt idx="4223">
                  <c:v>46.104649692800002</c:v>
                </c:pt>
                <c:pt idx="4224">
                  <c:v>46.116257816699999</c:v>
                </c:pt>
                <c:pt idx="4225">
                  <c:v>46.127865940600003</c:v>
                </c:pt>
                <c:pt idx="4226">
                  <c:v>46.197514683900003</c:v>
                </c:pt>
                <c:pt idx="4227">
                  <c:v>46.262520177799999</c:v>
                </c:pt>
                <c:pt idx="4228">
                  <c:v>46.274128301700003</c:v>
                </c:pt>
                <c:pt idx="4229">
                  <c:v>46.2950229247</c:v>
                </c:pt>
                <c:pt idx="4230">
                  <c:v>46.332168921099999</c:v>
                </c:pt>
                <c:pt idx="4231">
                  <c:v>46.376279791899996</c:v>
                </c:pt>
                <c:pt idx="4232">
                  <c:v>46.362350043299998</c:v>
                </c:pt>
                <c:pt idx="4233">
                  <c:v>46.299666174199999</c:v>
                </c:pt>
                <c:pt idx="4234">
                  <c:v>46.3786014167</c:v>
                </c:pt>
                <c:pt idx="4235">
                  <c:v>46.443606910500002</c:v>
                </c:pt>
                <c:pt idx="4236">
                  <c:v>46.438963661000003</c:v>
                </c:pt>
                <c:pt idx="4237">
                  <c:v>46.445928535299998</c:v>
                </c:pt>
                <c:pt idx="4238">
                  <c:v>46.480752907000003</c:v>
                </c:pt>
                <c:pt idx="4239">
                  <c:v>46.490039406100003</c:v>
                </c:pt>
                <c:pt idx="4240">
                  <c:v>46.462179908800003</c:v>
                </c:pt>
                <c:pt idx="4241">
                  <c:v>46.562009774300002</c:v>
                </c:pt>
                <c:pt idx="4242">
                  <c:v>46.545758400799997</c:v>
                </c:pt>
                <c:pt idx="4243">
                  <c:v>46.531828652100003</c:v>
                </c:pt>
                <c:pt idx="4244">
                  <c:v>46.5341502769</c:v>
                </c:pt>
                <c:pt idx="4245">
                  <c:v>46.562009774300002</c:v>
                </c:pt>
                <c:pt idx="4246">
                  <c:v>46.645588266300003</c:v>
                </c:pt>
                <c:pt idx="4247">
                  <c:v>46.599155770700001</c:v>
                </c:pt>
                <c:pt idx="4248">
                  <c:v>46.657196390199999</c:v>
                </c:pt>
                <c:pt idx="4249">
                  <c:v>46.685055887600001</c:v>
                </c:pt>
                <c:pt idx="4250">
                  <c:v>46.624693643299999</c:v>
                </c:pt>
                <c:pt idx="4251">
                  <c:v>46.682734262799997</c:v>
                </c:pt>
                <c:pt idx="4252">
                  <c:v>46.673447763699997</c:v>
                </c:pt>
                <c:pt idx="4253">
                  <c:v>46.666482889299999</c:v>
                </c:pt>
                <c:pt idx="4254">
                  <c:v>46.687377512300003</c:v>
                </c:pt>
                <c:pt idx="4255">
                  <c:v>46.643266641499999</c:v>
                </c:pt>
                <c:pt idx="4256">
                  <c:v>46.578261147699997</c:v>
                </c:pt>
                <c:pt idx="4257">
                  <c:v>46.638623392</c:v>
                </c:pt>
                <c:pt idx="4258">
                  <c:v>46.624693643299999</c:v>
                </c:pt>
                <c:pt idx="4259">
                  <c:v>46.589869271600001</c:v>
                </c:pt>
                <c:pt idx="4260">
                  <c:v>46.564331398999997</c:v>
                </c:pt>
                <c:pt idx="4261">
                  <c:v>46.562009774300002</c:v>
                </c:pt>
                <c:pt idx="4262">
                  <c:v>46.520220528199999</c:v>
                </c:pt>
                <c:pt idx="4263">
                  <c:v>46.441285285699998</c:v>
                </c:pt>
                <c:pt idx="4264">
                  <c:v>46.353063544100003</c:v>
                </c:pt>
                <c:pt idx="4265">
                  <c:v>46.360028418500001</c:v>
                </c:pt>
                <c:pt idx="4266">
                  <c:v>46.373958167200001</c:v>
                </c:pt>
                <c:pt idx="4267">
                  <c:v>46.341455420199999</c:v>
                </c:pt>
                <c:pt idx="4268">
                  <c:v>46.332168921099999</c:v>
                </c:pt>
                <c:pt idx="4269">
                  <c:v>46.276449926399998</c:v>
                </c:pt>
                <c:pt idx="4270">
                  <c:v>46.320560797200002</c:v>
                </c:pt>
                <c:pt idx="4271">
                  <c:v>46.234660680399998</c:v>
                </c:pt>
                <c:pt idx="4272">
                  <c:v>46.195193059200001</c:v>
                </c:pt>
                <c:pt idx="4273">
                  <c:v>46.1580470627</c:v>
                </c:pt>
                <c:pt idx="4274">
                  <c:v>46.113936191900002</c:v>
                </c:pt>
                <c:pt idx="4275">
                  <c:v>46.058217197200001</c:v>
                </c:pt>
                <c:pt idx="4276">
                  <c:v>46.037322574199997</c:v>
                </c:pt>
                <c:pt idx="4277">
                  <c:v>45.972317080400003</c:v>
                </c:pt>
                <c:pt idx="4278">
                  <c:v>45.949100832600003</c:v>
                </c:pt>
                <c:pt idx="4279">
                  <c:v>45.946779207799999</c:v>
                </c:pt>
                <c:pt idx="4280">
                  <c:v>45.902668337000001</c:v>
                </c:pt>
                <c:pt idx="4281">
                  <c:v>45.956065706899999</c:v>
                </c:pt>
                <c:pt idx="4282">
                  <c:v>45.898025087400001</c:v>
                </c:pt>
                <c:pt idx="4283">
                  <c:v>45.884095338800002</c:v>
                </c:pt>
                <c:pt idx="4284">
                  <c:v>45.881773713999998</c:v>
                </c:pt>
                <c:pt idx="4285">
                  <c:v>45.853914216600003</c:v>
                </c:pt>
                <c:pt idx="4286">
                  <c:v>45.849270967099997</c:v>
                </c:pt>
                <c:pt idx="4287">
                  <c:v>45.835341218400004</c:v>
                </c:pt>
                <c:pt idx="4288">
                  <c:v>45.844627717500003</c:v>
                </c:pt>
                <c:pt idx="4289">
                  <c:v>45.798195221900002</c:v>
                </c:pt>
                <c:pt idx="4290">
                  <c:v>45.809803345799999</c:v>
                </c:pt>
                <c:pt idx="4291">
                  <c:v>45.842306092699999</c:v>
                </c:pt>
                <c:pt idx="4292">
                  <c:v>45.788908722800002</c:v>
                </c:pt>
                <c:pt idx="4293">
                  <c:v>45.756405975900002</c:v>
                </c:pt>
                <c:pt idx="4294">
                  <c:v>45.749441101599999</c:v>
                </c:pt>
                <c:pt idx="4295">
                  <c:v>45.768014099799998</c:v>
                </c:pt>
                <c:pt idx="4296">
                  <c:v>45.772657349399999</c:v>
                </c:pt>
                <c:pt idx="4297">
                  <c:v>45.730868103299997</c:v>
                </c:pt>
                <c:pt idx="4298">
                  <c:v>45.670505859099997</c:v>
                </c:pt>
                <c:pt idx="4299">
                  <c:v>45.735511352899998</c:v>
                </c:pt>
                <c:pt idx="4300">
                  <c:v>45.663540984699999</c:v>
                </c:pt>
                <c:pt idx="4301">
                  <c:v>45.6774707334</c:v>
                </c:pt>
                <c:pt idx="4302">
                  <c:v>45.777300598899998</c:v>
                </c:pt>
                <c:pt idx="4303">
                  <c:v>45.682113983000001</c:v>
                </c:pt>
                <c:pt idx="4304">
                  <c:v>45.777300598899998</c:v>
                </c:pt>
                <c:pt idx="4305">
                  <c:v>45.800516846699999</c:v>
                </c:pt>
                <c:pt idx="4306">
                  <c:v>45.826054719299997</c:v>
                </c:pt>
                <c:pt idx="4307">
                  <c:v>45.877130464399997</c:v>
                </c:pt>
                <c:pt idx="4308">
                  <c:v>45.914276460899998</c:v>
                </c:pt>
                <c:pt idx="4309">
                  <c:v>45.881773713999998</c:v>
                </c:pt>
                <c:pt idx="4310">
                  <c:v>45.932849459099998</c:v>
                </c:pt>
                <c:pt idx="4311">
                  <c:v>45.963030581200002</c:v>
                </c:pt>
                <c:pt idx="4312">
                  <c:v>45.921241335200001</c:v>
                </c:pt>
                <c:pt idx="4313">
                  <c:v>45.928206209599999</c:v>
                </c:pt>
                <c:pt idx="4314">
                  <c:v>45.909633211299997</c:v>
                </c:pt>
                <c:pt idx="4315">
                  <c:v>45.969995455599999</c:v>
                </c:pt>
                <c:pt idx="4316">
                  <c:v>45.932849459099998</c:v>
                </c:pt>
                <c:pt idx="4317">
                  <c:v>46.014106326399997</c:v>
                </c:pt>
                <c:pt idx="4318">
                  <c:v>45.995533328199997</c:v>
                </c:pt>
                <c:pt idx="4319">
                  <c:v>46.016427951200001</c:v>
                </c:pt>
                <c:pt idx="4320">
                  <c:v>46.0210712007</c:v>
                </c:pt>
                <c:pt idx="4321">
                  <c:v>46.081433445000002</c:v>
                </c:pt>
                <c:pt idx="4322">
                  <c:v>46.074468570599997</c:v>
                </c:pt>
                <c:pt idx="4323">
                  <c:v>46.100006443200002</c:v>
                </c:pt>
                <c:pt idx="4324">
                  <c:v>46.072146945900002</c:v>
                </c:pt>
                <c:pt idx="4325">
                  <c:v>46.120901066199998</c:v>
                </c:pt>
                <c:pt idx="4326">
                  <c:v>46.079111820199998</c:v>
                </c:pt>
                <c:pt idx="4327">
                  <c:v>46.014106326399997</c:v>
                </c:pt>
                <c:pt idx="4328">
                  <c:v>46.067503696300001</c:v>
                </c:pt>
                <c:pt idx="4329">
                  <c:v>46.000176577700003</c:v>
                </c:pt>
                <c:pt idx="4330">
                  <c:v>46.0117847016</c:v>
                </c:pt>
                <c:pt idx="4331">
                  <c:v>45.963030581200002</c:v>
                </c:pt>
                <c:pt idx="4332">
                  <c:v>45.988568453799999</c:v>
                </c:pt>
                <c:pt idx="4333">
                  <c:v>45.9932117034</c:v>
                </c:pt>
                <c:pt idx="4334">
                  <c:v>45.946779207799999</c:v>
                </c:pt>
                <c:pt idx="4335">
                  <c:v>45.976960329900002</c:v>
                </c:pt>
                <c:pt idx="4336">
                  <c:v>45.976960329900002</c:v>
                </c:pt>
                <c:pt idx="4337">
                  <c:v>45.946779207799999</c:v>
                </c:pt>
                <c:pt idx="4338">
                  <c:v>45.937492708699999</c:v>
                </c:pt>
                <c:pt idx="4339">
                  <c:v>45.928206209599999</c:v>
                </c:pt>
                <c:pt idx="4340">
                  <c:v>45.900346712199998</c:v>
                </c:pt>
                <c:pt idx="4341">
                  <c:v>45.963030581200002</c:v>
                </c:pt>
                <c:pt idx="4342">
                  <c:v>45.953744082100002</c:v>
                </c:pt>
                <c:pt idx="4343">
                  <c:v>45.937492708699999</c:v>
                </c:pt>
                <c:pt idx="4344">
                  <c:v>46.009463076800003</c:v>
                </c:pt>
                <c:pt idx="4345">
                  <c:v>45.981603579500003</c:v>
                </c:pt>
                <c:pt idx="4346">
                  <c:v>46.0024982025</c:v>
                </c:pt>
                <c:pt idx="4347">
                  <c:v>46.009463076800003</c:v>
                </c:pt>
                <c:pt idx="4348">
                  <c:v>46.039644199000001</c:v>
                </c:pt>
                <c:pt idx="4349">
                  <c:v>46.0024982025</c:v>
                </c:pt>
                <c:pt idx="4350">
                  <c:v>46.023392825499997</c:v>
                </c:pt>
                <c:pt idx="4351">
                  <c:v>45.965352205999999</c:v>
                </c:pt>
                <c:pt idx="4352">
                  <c:v>46.000176577700003</c:v>
                </c:pt>
                <c:pt idx="4353">
                  <c:v>46.000176577700003</c:v>
                </c:pt>
                <c:pt idx="4354">
                  <c:v>45.965352205999999</c:v>
                </c:pt>
                <c:pt idx="4355">
                  <c:v>46.018749575900003</c:v>
                </c:pt>
                <c:pt idx="4356">
                  <c:v>45.925884584800002</c:v>
                </c:pt>
                <c:pt idx="4357">
                  <c:v>45.979281954699999</c:v>
                </c:pt>
                <c:pt idx="4358">
                  <c:v>45.969995455599999</c:v>
                </c:pt>
                <c:pt idx="4359">
                  <c:v>46.0024982025</c:v>
                </c:pt>
                <c:pt idx="4360">
                  <c:v>45.930527834300001</c:v>
                </c:pt>
                <c:pt idx="4361">
                  <c:v>45.946779207799999</c:v>
                </c:pt>
                <c:pt idx="4362">
                  <c:v>45.967673830800003</c:v>
                </c:pt>
                <c:pt idx="4363">
                  <c:v>45.972317080400003</c:v>
                </c:pt>
                <c:pt idx="4364">
                  <c:v>45.944457583000002</c:v>
                </c:pt>
                <c:pt idx="4365">
                  <c:v>45.995533328199997</c:v>
                </c:pt>
                <c:pt idx="4366">
                  <c:v>45.932849459099998</c:v>
                </c:pt>
                <c:pt idx="4367">
                  <c:v>45.909633211299997</c:v>
                </c:pt>
                <c:pt idx="4368">
                  <c:v>45.965352205999999</c:v>
                </c:pt>
                <c:pt idx="4369">
                  <c:v>45.930527834300001</c:v>
                </c:pt>
                <c:pt idx="4370">
                  <c:v>45.958387331700003</c:v>
                </c:pt>
                <c:pt idx="4371">
                  <c:v>45.949100832600003</c:v>
                </c:pt>
                <c:pt idx="4372">
                  <c:v>45.9607089565</c:v>
                </c:pt>
                <c:pt idx="4373">
                  <c:v>45.949100832600003</c:v>
                </c:pt>
                <c:pt idx="4374">
                  <c:v>45.995533328199997</c:v>
                </c:pt>
                <c:pt idx="4375">
                  <c:v>45.990890078600003</c:v>
                </c:pt>
                <c:pt idx="4376">
                  <c:v>46.025714450300001</c:v>
                </c:pt>
                <c:pt idx="4377">
                  <c:v>46.0117847016</c:v>
                </c:pt>
                <c:pt idx="4378">
                  <c:v>46.0303576998</c:v>
                </c:pt>
                <c:pt idx="4379">
                  <c:v>46.037322574199997</c:v>
                </c:pt>
                <c:pt idx="4380">
                  <c:v>46.0442874485</c:v>
                </c:pt>
                <c:pt idx="4381">
                  <c:v>46.004819827299997</c:v>
                </c:pt>
                <c:pt idx="4382">
                  <c:v>46.023392825499997</c:v>
                </c:pt>
                <c:pt idx="4383">
                  <c:v>45.997854952899999</c:v>
                </c:pt>
                <c:pt idx="4384">
                  <c:v>46.035000949400001</c:v>
                </c:pt>
                <c:pt idx="4385">
                  <c:v>46.037322574199997</c:v>
                </c:pt>
                <c:pt idx="4386">
                  <c:v>45.976960329900002</c:v>
                </c:pt>
                <c:pt idx="4387">
                  <c:v>45.995533328199997</c:v>
                </c:pt>
                <c:pt idx="4388">
                  <c:v>46.023392825499997</c:v>
                </c:pt>
                <c:pt idx="4389">
                  <c:v>46.004819827299997</c:v>
                </c:pt>
                <c:pt idx="4390">
                  <c:v>46.041965823699996</c:v>
                </c:pt>
                <c:pt idx="4391">
                  <c:v>46.023392825499997</c:v>
                </c:pt>
                <c:pt idx="4392">
                  <c:v>45.988568453799999</c:v>
                </c:pt>
                <c:pt idx="4393">
                  <c:v>46.000176577700003</c:v>
                </c:pt>
                <c:pt idx="4394">
                  <c:v>45.979281954699999</c:v>
                </c:pt>
                <c:pt idx="4395">
                  <c:v>45.930527834300001</c:v>
                </c:pt>
                <c:pt idx="4396">
                  <c:v>45.988568453799999</c:v>
                </c:pt>
                <c:pt idx="4397">
                  <c:v>45.877130464399997</c:v>
                </c:pt>
                <c:pt idx="4398">
                  <c:v>45.925884584800002</c:v>
                </c:pt>
                <c:pt idx="4399">
                  <c:v>45.956065706899999</c:v>
                </c:pt>
                <c:pt idx="4400">
                  <c:v>45.911954836100001</c:v>
                </c:pt>
                <c:pt idx="4401">
                  <c:v>45.995533328199997</c:v>
                </c:pt>
                <c:pt idx="4402">
                  <c:v>45.935171083900002</c:v>
                </c:pt>
                <c:pt idx="4403">
                  <c:v>45.935171083900002</c:v>
                </c:pt>
                <c:pt idx="4404">
                  <c:v>45.918919710399997</c:v>
                </c:pt>
                <c:pt idx="4405">
                  <c:v>45.988568453799999</c:v>
                </c:pt>
                <c:pt idx="4406">
                  <c:v>45.9932117034</c:v>
                </c:pt>
                <c:pt idx="4407">
                  <c:v>45.942135958199998</c:v>
                </c:pt>
                <c:pt idx="4408">
                  <c:v>45.976960329900002</c:v>
                </c:pt>
                <c:pt idx="4409">
                  <c:v>45.953744082100002</c:v>
                </c:pt>
                <c:pt idx="4410">
                  <c:v>45.932849459099998</c:v>
                </c:pt>
                <c:pt idx="4411">
                  <c:v>45.872487214899998</c:v>
                </c:pt>
                <c:pt idx="4412">
                  <c:v>45.877130464399997</c:v>
                </c:pt>
                <c:pt idx="4413">
                  <c:v>45.8237330945</c:v>
                </c:pt>
                <c:pt idx="4414">
                  <c:v>45.781943848499999</c:v>
                </c:pt>
                <c:pt idx="4415">
                  <c:v>45.754084351099998</c:v>
                </c:pt>
                <c:pt idx="4416">
                  <c:v>45.747119476800002</c:v>
                </c:pt>
                <c:pt idx="4417">
                  <c:v>45.700686981200001</c:v>
                </c:pt>
                <c:pt idx="4418">
                  <c:v>45.693722106899997</c:v>
                </c:pt>
                <c:pt idx="4419">
                  <c:v>45.614786864400003</c:v>
                </c:pt>
                <c:pt idx="4420">
                  <c:v>45.624073363500003</c:v>
                </c:pt>
                <c:pt idx="4421">
                  <c:v>45.538173246699998</c:v>
                </c:pt>
                <c:pt idx="4422">
                  <c:v>45.542816496199997</c:v>
                </c:pt>
                <c:pt idx="4423">
                  <c:v>45.422092007700002</c:v>
                </c:pt>
                <c:pt idx="4424">
                  <c:v>45.405840634299999</c:v>
                </c:pt>
                <c:pt idx="4425">
                  <c:v>45.380302761700001</c:v>
                </c:pt>
                <c:pt idx="4426">
                  <c:v>45.3152972679</c:v>
                </c:pt>
                <c:pt idx="4427">
                  <c:v>45.287437770499999</c:v>
                </c:pt>
                <c:pt idx="4428">
                  <c:v>45.250291773999997</c:v>
                </c:pt>
                <c:pt idx="4429">
                  <c:v>45.231718775799997</c:v>
                </c:pt>
                <c:pt idx="4430">
                  <c:v>45.1968944041</c:v>
                </c:pt>
                <c:pt idx="4431">
                  <c:v>45.215467402400002</c:v>
                </c:pt>
                <c:pt idx="4432">
                  <c:v>45.173678156299999</c:v>
                </c:pt>
                <c:pt idx="4433">
                  <c:v>45.166713282000003</c:v>
                </c:pt>
                <c:pt idx="4434">
                  <c:v>45.124924036000003</c:v>
                </c:pt>
                <c:pt idx="4435">
                  <c:v>45.1783214059</c:v>
                </c:pt>
                <c:pt idx="4436">
                  <c:v>45.148140283799997</c:v>
                </c:pt>
                <c:pt idx="4437">
                  <c:v>45.152783533300003</c:v>
                </c:pt>
                <c:pt idx="4438">
                  <c:v>45.166713282000003</c:v>
                </c:pt>
                <c:pt idx="4439">
                  <c:v>45.166713282000003</c:v>
                </c:pt>
                <c:pt idx="4440">
                  <c:v>45.173678156299999</c:v>
                </c:pt>
                <c:pt idx="4441">
                  <c:v>45.201537653700001</c:v>
                </c:pt>
                <c:pt idx="4442">
                  <c:v>45.213145777599998</c:v>
                </c:pt>
                <c:pt idx="4443">
                  <c:v>45.1272456608</c:v>
                </c:pt>
                <c:pt idx="4444">
                  <c:v>45.245648524499998</c:v>
                </c:pt>
                <c:pt idx="4445">
                  <c:v>45.164391657199999</c:v>
                </c:pt>
                <c:pt idx="4446">
                  <c:v>45.164391657199999</c:v>
                </c:pt>
                <c:pt idx="4447">
                  <c:v>45.203859278499998</c:v>
                </c:pt>
                <c:pt idx="4448">
                  <c:v>45.2061809032</c:v>
                </c:pt>
                <c:pt idx="4449">
                  <c:v>45.292081020099999</c:v>
                </c:pt>
                <c:pt idx="4450">
                  <c:v>45.285116145700002</c:v>
                </c:pt>
                <c:pt idx="4451">
                  <c:v>45.299045894400003</c:v>
                </c:pt>
                <c:pt idx="4452">
                  <c:v>45.287437770499999</c:v>
                </c:pt>
                <c:pt idx="4453">
                  <c:v>45.296724269599999</c:v>
                </c:pt>
                <c:pt idx="4454">
                  <c:v>45.345478389999997</c:v>
                </c:pt>
                <c:pt idx="4455">
                  <c:v>45.368694637799997</c:v>
                </c:pt>
                <c:pt idx="4456">
                  <c:v>45.410483883799998</c:v>
                </c:pt>
                <c:pt idx="4457">
                  <c:v>45.442986630699998</c:v>
                </c:pt>
                <c:pt idx="4458">
                  <c:v>45.438343381199999</c:v>
                </c:pt>
                <c:pt idx="4459">
                  <c:v>45.452273129799998</c:v>
                </c:pt>
                <c:pt idx="4460">
                  <c:v>45.491740751099996</c:v>
                </c:pt>
                <c:pt idx="4461">
                  <c:v>45.4987056254</c:v>
                </c:pt>
                <c:pt idx="4462">
                  <c:v>45.475489377599999</c:v>
                </c:pt>
                <c:pt idx="4463">
                  <c:v>45.412805508600002</c:v>
                </c:pt>
                <c:pt idx="4464">
                  <c:v>45.461559629</c:v>
                </c:pt>
                <c:pt idx="4465">
                  <c:v>45.466202878499999</c:v>
                </c:pt>
                <c:pt idx="4466">
                  <c:v>45.487097501500003</c:v>
                </c:pt>
                <c:pt idx="4467">
                  <c:v>45.459238004200003</c:v>
                </c:pt>
                <c:pt idx="4468">
                  <c:v>45.433700131599998</c:v>
                </c:pt>
                <c:pt idx="4469">
                  <c:v>45.456916379399999</c:v>
                </c:pt>
                <c:pt idx="4470">
                  <c:v>45.484775876699999</c:v>
                </c:pt>
                <c:pt idx="4471">
                  <c:v>45.422092007700002</c:v>
                </c:pt>
                <c:pt idx="4472">
                  <c:v>45.463881253700002</c:v>
                </c:pt>
                <c:pt idx="4473">
                  <c:v>45.4801326272</c:v>
                </c:pt>
                <c:pt idx="4474">
                  <c:v>45.503348875</c:v>
                </c:pt>
                <c:pt idx="4475">
                  <c:v>45.533529997099997</c:v>
                </c:pt>
                <c:pt idx="4476">
                  <c:v>45.510313749300003</c:v>
                </c:pt>
                <c:pt idx="4477">
                  <c:v>45.561389494499998</c:v>
                </c:pt>
                <c:pt idx="4478">
                  <c:v>45.579962492699998</c:v>
                </c:pt>
                <c:pt idx="4479">
                  <c:v>45.635681487399999</c:v>
                </c:pt>
                <c:pt idx="4480">
                  <c:v>45.596213866100001</c:v>
                </c:pt>
                <c:pt idx="4481">
                  <c:v>45.598535490899998</c:v>
                </c:pt>
                <c:pt idx="4482">
                  <c:v>45.575319243099997</c:v>
                </c:pt>
                <c:pt idx="4483">
                  <c:v>45.6263949883</c:v>
                </c:pt>
                <c:pt idx="4484">
                  <c:v>45.633359862600003</c:v>
                </c:pt>
                <c:pt idx="4485">
                  <c:v>45.672827483900001</c:v>
                </c:pt>
                <c:pt idx="4486">
                  <c:v>45.566032743999997</c:v>
                </c:pt>
                <c:pt idx="4487">
                  <c:v>45.6171084892</c:v>
                </c:pt>
                <c:pt idx="4488">
                  <c:v>45.628716613000002</c:v>
                </c:pt>
                <c:pt idx="4489">
                  <c:v>45.575319243099997</c:v>
                </c:pt>
                <c:pt idx="4490">
                  <c:v>45.621751738699999</c:v>
                </c:pt>
                <c:pt idx="4491">
                  <c:v>45.605500365300003</c:v>
                </c:pt>
                <c:pt idx="4492">
                  <c:v>45.552102995299997</c:v>
                </c:pt>
                <c:pt idx="4493">
                  <c:v>45.533529997099997</c:v>
                </c:pt>
                <c:pt idx="4494">
                  <c:v>45.554424620100001</c:v>
                </c:pt>
                <c:pt idx="4495">
                  <c:v>45.482454251999997</c:v>
                </c:pt>
                <c:pt idx="4496">
                  <c:v>45.5219218732</c:v>
                </c:pt>
                <c:pt idx="4497">
                  <c:v>45.461559629</c:v>
                </c:pt>
                <c:pt idx="4498">
                  <c:v>45.463881253700002</c:v>
                </c:pt>
                <c:pt idx="4499">
                  <c:v>45.4987056254</c:v>
                </c:pt>
                <c:pt idx="4500">
                  <c:v>45.484775876699999</c:v>
                </c:pt>
                <c:pt idx="4501">
                  <c:v>45.503348875</c:v>
                </c:pt>
                <c:pt idx="4502">
                  <c:v>45.454594754600002</c:v>
                </c:pt>
                <c:pt idx="4503">
                  <c:v>45.377981136899997</c:v>
                </c:pt>
                <c:pt idx="4504">
                  <c:v>45.396554135099997</c:v>
                </c:pt>
                <c:pt idx="4505">
                  <c:v>45.350121639599998</c:v>
                </c:pt>
                <c:pt idx="4506">
                  <c:v>45.410483883799998</c:v>
                </c:pt>
                <c:pt idx="4507">
                  <c:v>45.368694637799997</c:v>
                </c:pt>
                <c:pt idx="4508">
                  <c:v>45.289759395300003</c:v>
                </c:pt>
                <c:pt idx="4509">
                  <c:v>45.319940517399999</c:v>
                </c:pt>
                <c:pt idx="4510">
                  <c:v>45.331548641300003</c:v>
                </c:pt>
                <c:pt idx="4511">
                  <c:v>45.338513515700001</c:v>
                </c:pt>
                <c:pt idx="4512">
                  <c:v>45.391910885599998</c:v>
                </c:pt>
                <c:pt idx="4513">
                  <c:v>45.396554135099997</c:v>
                </c:pt>
                <c:pt idx="4514">
                  <c:v>45.403519009500002</c:v>
                </c:pt>
                <c:pt idx="4515">
                  <c:v>45.394232510400002</c:v>
                </c:pt>
                <c:pt idx="4516">
                  <c:v>45.454594754600002</c:v>
                </c:pt>
                <c:pt idx="4517">
                  <c:v>45.4894191263</c:v>
                </c:pt>
                <c:pt idx="4518">
                  <c:v>45.528886747500003</c:v>
                </c:pt>
                <c:pt idx="4519">
                  <c:v>45.572997618400002</c:v>
                </c:pt>
                <c:pt idx="4520">
                  <c:v>45.566032743999997</c:v>
                </c:pt>
                <c:pt idx="4521">
                  <c:v>45.6496112361</c:v>
                </c:pt>
                <c:pt idx="4522">
                  <c:v>45.707651855500004</c:v>
                </c:pt>
                <c:pt idx="4523">
                  <c:v>45.707651855500004</c:v>
                </c:pt>
                <c:pt idx="4524">
                  <c:v>45.749441101599999</c:v>
                </c:pt>
                <c:pt idx="4525">
                  <c:v>45.714616729900001</c:v>
                </c:pt>
                <c:pt idx="4526">
                  <c:v>45.761049225500003</c:v>
                </c:pt>
                <c:pt idx="4527">
                  <c:v>45.779622223700002</c:v>
                </c:pt>
                <c:pt idx="4528">
                  <c:v>45.689078857299997</c:v>
                </c:pt>
                <c:pt idx="4529">
                  <c:v>45.793551972400003</c:v>
                </c:pt>
                <c:pt idx="4530">
                  <c:v>45.698365356399997</c:v>
                </c:pt>
                <c:pt idx="4531">
                  <c:v>45.7192599794</c:v>
                </c:pt>
                <c:pt idx="4532">
                  <c:v>45.733189728100001</c:v>
                </c:pt>
                <c:pt idx="4533">
                  <c:v>45.6867572325</c:v>
                </c:pt>
                <c:pt idx="4534">
                  <c:v>45.684435607700003</c:v>
                </c:pt>
                <c:pt idx="4535">
                  <c:v>45.621751738699999</c:v>
                </c:pt>
                <c:pt idx="4536">
                  <c:v>45.6496112361</c:v>
                </c:pt>
                <c:pt idx="4537">
                  <c:v>45.619430113900002</c:v>
                </c:pt>
                <c:pt idx="4538">
                  <c:v>45.600857115700002</c:v>
                </c:pt>
                <c:pt idx="4539">
                  <c:v>45.505670499799997</c:v>
                </c:pt>
                <c:pt idx="4540">
                  <c:v>45.552102995299997</c:v>
                </c:pt>
                <c:pt idx="4541">
                  <c:v>45.461559629</c:v>
                </c:pt>
                <c:pt idx="4542">
                  <c:v>45.475489377599999</c:v>
                </c:pt>
                <c:pt idx="4543">
                  <c:v>45.408162259000001</c:v>
                </c:pt>
                <c:pt idx="4544">
                  <c:v>45.410483883799998</c:v>
                </c:pt>
                <c:pt idx="4545">
                  <c:v>45.3431567652</c:v>
                </c:pt>
                <c:pt idx="4546">
                  <c:v>45.336191890899997</c:v>
                </c:pt>
                <c:pt idx="4547">
                  <c:v>45.308332393500002</c:v>
                </c:pt>
                <c:pt idx="4548">
                  <c:v>45.303689144000003</c:v>
                </c:pt>
                <c:pt idx="4549">
                  <c:v>45.3617297634</c:v>
                </c:pt>
                <c:pt idx="4550">
                  <c:v>45.380302761700001</c:v>
                </c:pt>
                <c:pt idx="4551">
                  <c:v>45.398875759900001</c:v>
                </c:pt>
                <c:pt idx="4552">
                  <c:v>45.403519009500002</c:v>
                </c:pt>
                <c:pt idx="4553">
                  <c:v>45.426735257300003</c:v>
                </c:pt>
                <c:pt idx="4554">
                  <c:v>45.538173246699998</c:v>
                </c:pt>
                <c:pt idx="4555">
                  <c:v>45.440665005900001</c:v>
                </c:pt>
                <c:pt idx="4556">
                  <c:v>45.533529997099997</c:v>
                </c:pt>
                <c:pt idx="4557">
                  <c:v>45.582284117500002</c:v>
                </c:pt>
                <c:pt idx="4558">
                  <c:v>45.610143614800002</c:v>
                </c:pt>
                <c:pt idx="4559">
                  <c:v>45.570675993599998</c:v>
                </c:pt>
                <c:pt idx="4560">
                  <c:v>45.556746244899998</c:v>
                </c:pt>
                <c:pt idx="4561">
                  <c:v>45.526565122800001</c:v>
                </c:pt>
                <c:pt idx="4562">
                  <c:v>45.533529997099997</c:v>
                </c:pt>
                <c:pt idx="4563">
                  <c:v>45.603178740499999</c:v>
                </c:pt>
                <c:pt idx="4564">
                  <c:v>45.6681842343</c:v>
                </c:pt>
                <c:pt idx="4565">
                  <c:v>45.631038237799999</c:v>
                </c:pt>
                <c:pt idx="4566">
                  <c:v>45.6681842343</c:v>
                </c:pt>
                <c:pt idx="4567">
                  <c:v>45.635681487399999</c:v>
                </c:pt>
                <c:pt idx="4568">
                  <c:v>45.596213866100001</c:v>
                </c:pt>
                <c:pt idx="4569">
                  <c:v>45.654254485599999</c:v>
                </c:pt>
                <c:pt idx="4570">
                  <c:v>45.651932860800002</c:v>
                </c:pt>
                <c:pt idx="4571">
                  <c:v>45.693722106899997</c:v>
                </c:pt>
                <c:pt idx="4572">
                  <c:v>45.663540984699999</c:v>
                </c:pt>
                <c:pt idx="4573">
                  <c:v>45.6588977352</c:v>
                </c:pt>
                <c:pt idx="4574">
                  <c:v>45.633359862600003</c:v>
                </c:pt>
                <c:pt idx="4575">
                  <c:v>45.600857115700002</c:v>
                </c:pt>
                <c:pt idx="4576">
                  <c:v>45.535851621900001</c:v>
                </c:pt>
                <c:pt idx="4577">
                  <c:v>45.466202878499999</c:v>
                </c:pt>
                <c:pt idx="4578">
                  <c:v>45.484775876699999</c:v>
                </c:pt>
                <c:pt idx="4579">
                  <c:v>45.475489377599999</c:v>
                </c:pt>
                <c:pt idx="4580">
                  <c:v>45.517278623700001</c:v>
                </c:pt>
                <c:pt idx="4581">
                  <c:v>45.5126353741</c:v>
                </c:pt>
                <c:pt idx="4582">
                  <c:v>45.473167752800002</c:v>
                </c:pt>
                <c:pt idx="4583">
                  <c:v>45.487097501500003</c:v>
                </c:pt>
                <c:pt idx="4584">
                  <c:v>45.454594754600002</c:v>
                </c:pt>
                <c:pt idx="4585">
                  <c:v>45.559067869700002</c:v>
                </c:pt>
                <c:pt idx="4586">
                  <c:v>45.533529997099997</c:v>
                </c:pt>
                <c:pt idx="4587">
                  <c:v>45.5219218732</c:v>
                </c:pt>
                <c:pt idx="4588">
                  <c:v>45.510313749300003</c:v>
                </c:pt>
                <c:pt idx="4589">
                  <c:v>45.519600248400003</c:v>
                </c:pt>
                <c:pt idx="4590">
                  <c:v>45.526565122800001</c:v>
                </c:pt>
                <c:pt idx="4591">
                  <c:v>45.563711119200001</c:v>
                </c:pt>
                <c:pt idx="4592">
                  <c:v>45.568354368800001</c:v>
                </c:pt>
                <c:pt idx="4593">
                  <c:v>45.549781370600002</c:v>
                </c:pt>
                <c:pt idx="4594">
                  <c:v>45.563711119200001</c:v>
                </c:pt>
                <c:pt idx="4595">
                  <c:v>45.572997618400002</c:v>
                </c:pt>
                <c:pt idx="4596">
                  <c:v>45.545138121000001</c:v>
                </c:pt>
                <c:pt idx="4597">
                  <c:v>45.591570616600002</c:v>
                </c:pt>
                <c:pt idx="4598">
                  <c:v>45.5126353741</c:v>
                </c:pt>
                <c:pt idx="4599">
                  <c:v>45.466202878499999</c:v>
                </c:pt>
                <c:pt idx="4600">
                  <c:v>45.545138121000001</c:v>
                </c:pt>
                <c:pt idx="4601">
                  <c:v>45.552102995299997</c:v>
                </c:pt>
                <c:pt idx="4602">
                  <c:v>45.582284117500002</c:v>
                </c:pt>
                <c:pt idx="4603">
                  <c:v>45.533529997099997</c:v>
                </c:pt>
                <c:pt idx="4604">
                  <c:v>45.501027250200003</c:v>
                </c:pt>
                <c:pt idx="4605">
                  <c:v>45.491740751099996</c:v>
                </c:pt>
                <c:pt idx="4606">
                  <c:v>45.415127133399999</c:v>
                </c:pt>
                <c:pt idx="4607">
                  <c:v>45.449951505100003</c:v>
                </c:pt>
                <c:pt idx="4608">
                  <c:v>45.463881253700002</c:v>
                </c:pt>
                <c:pt idx="4609">
                  <c:v>45.538173246699998</c:v>
                </c:pt>
                <c:pt idx="4610">
                  <c:v>45.491740751099996</c:v>
                </c:pt>
                <c:pt idx="4611">
                  <c:v>45.5219218732</c:v>
                </c:pt>
                <c:pt idx="4612">
                  <c:v>45.5126353741</c:v>
                </c:pt>
                <c:pt idx="4613">
                  <c:v>45.5404948714</c:v>
                </c:pt>
                <c:pt idx="4614">
                  <c:v>45.4987056254</c:v>
                </c:pt>
                <c:pt idx="4615">
                  <c:v>45.4940623759</c:v>
                </c:pt>
                <c:pt idx="4616">
                  <c:v>45.542816496199997</c:v>
                </c:pt>
                <c:pt idx="4617">
                  <c:v>45.589248991799998</c:v>
                </c:pt>
                <c:pt idx="4618">
                  <c:v>45.535851621900001</c:v>
                </c:pt>
                <c:pt idx="4619">
                  <c:v>45.5312083723</c:v>
                </c:pt>
                <c:pt idx="4620">
                  <c:v>45.605500365300003</c:v>
                </c:pt>
                <c:pt idx="4621">
                  <c:v>45.517278623700001</c:v>
                </c:pt>
                <c:pt idx="4622">
                  <c:v>45.582284117500002</c:v>
                </c:pt>
                <c:pt idx="4623">
                  <c:v>45.570675993599998</c:v>
                </c:pt>
                <c:pt idx="4624">
                  <c:v>45.5404948714</c:v>
                </c:pt>
                <c:pt idx="4625">
                  <c:v>45.556746244899998</c:v>
                </c:pt>
                <c:pt idx="4626">
                  <c:v>45.5126353741</c:v>
                </c:pt>
                <c:pt idx="4627">
                  <c:v>45.503348875</c:v>
                </c:pt>
                <c:pt idx="4628">
                  <c:v>45.5312083723</c:v>
                </c:pt>
                <c:pt idx="4629">
                  <c:v>45.579962492699998</c:v>
                </c:pt>
                <c:pt idx="4630">
                  <c:v>45.4940623759</c:v>
                </c:pt>
                <c:pt idx="4631">
                  <c:v>45.514956998899997</c:v>
                </c:pt>
                <c:pt idx="4632">
                  <c:v>45.510313749300003</c:v>
                </c:pt>
                <c:pt idx="4633">
                  <c:v>45.503348875</c:v>
                </c:pt>
                <c:pt idx="4634">
                  <c:v>45.475489377599999</c:v>
                </c:pt>
                <c:pt idx="4635">
                  <c:v>45.503348875</c:v>
                </c:pt>
                <c:pt idx="4636">
                  <c:v>45.5219218732</c:v>
                </c:pt>
                <c:pt idx="4637">
                  <c:v>45.459238004200003</c:v>
                </c:pt>
                <c:pt idx="4638">
                  <c:v>45.484775876699999</c:v>
                </c:pt>
                <c:pt idx="4639">
                  <c:v>45.4894191263</c:v>
                </c:pt>
                <c:pt idx="4640">
                  <c:v>45.4940623759</c:v>
                </c:pt>
                <c:pt idx="4641">
                  <c:v>45.4987056254</c:v>
                </c:pt>
                <c:pt idx="4642">
                  <c:v>45.4708461281</c:v>
                </c:pt>
                <c:pt idx="4643">
                  <c:v>45.440665005900001</c:v>
                </c:pt>
                <c:pt idx="4644">
                  <c:v>45.415127133399999</c:v>
                </c:pt>
                <c:pt idx="4645">
                  <c:v>45.436021756400002</c:v>
                </c:pt>
                <c:pt idx="4646">
                  <c:v>45.459238004200003</c:v>
                </c:pt>
                <c:pt idx="4647">
                  <c:v>45.382624386499998</c:v>
                </c:pt>
                <c:pt idx="4648">
                  <c:v>45.410483883799998</c:v>
                </c:pt>
                <c:pt idx="4649">
                  <c:v>45.371016262600001</c:v>
                </c:pt>
                <c:pt idx="4650">
                  <c:v>45.391910885599998</c:v>
                </c:pt>
                <c:pt idx="4651">
                  <c:v>45.389589260800001</c:v>
                </c:pt>
                <c:pt idx="4652">
                  <c:v>45.389589260800001</c:v>
                </c:pt>
                <c:pt idx="4653">
                  <c:v>45.345478389999997</c:v>
                </c:pt>
                <c:pt idx="4654">
                  <c:v>45.391910885599998</c:v>
                </c:pt>
                <c:pt idx="4655">
                  <c:v>45.468524503300003</c:v>
                </c:pt>
                <c:pt idx="4656">
                  <c:v>45.468524503300003</c:v>
                </c:pt>
                <c:pt idx="4657">
                  <c:v>45.482454251999997</c:v>
                </c:pt>
                <c:pt idx="4658">
                  <c:v>45.505670499799997</c:v>
                </c:pt>
                <c:pt idx="4659">
                  <c:v>45.526565122800001</c:v>
                </c:pt>
                <c:pt idx="4660">
                  <c:v>45.570675993599998</c:v>
                </c:pt>
                <c:pt idx="4661">
                  <c:v>45.526565122800001</c:v>
                </c:pt>
                <c:pt idx="4662">
                  <c:v>45.507992124499999</c:v>
                </c:pt>
                <c:pt idx="4663">
                  <c:v>45.561389494499998</c:v>
                </c:pt>
                <c:pt idx="4664">
                  <c:v>45.535851621900001</c:v>
                </c:pt>
                <c:pt idx="4665">
                  <c:v>45.5404948714</c:v>
                </c:pt>
                <c:pt idx="4666">
                  <c:v>45.566032743999997</c:v>
                </c:pt>
                <c:pt idx="4667">
                  <c:v>45.496384000600003</c:v>
                </c:pt>
                <c:pt idx="4668">
                  <c:v>45.505670499799997</c:v>
                </c:pt>
                <c:pt idx="4669">
                  <c:v>45.491740751099996</c:v>
                </c:pt>
                <c:pt idx="4670">
                  <c:v>45.487097501500003</c:v>
                </c:pt>
                <c:pt idx="4671">
                  <c:v>45.496384000600003</c:v>
                </c:pt>
                <c:pt idx="4672">
                  <c:v>45.519600248400003</c:v>
                </c:pt>
                <c:pt idx="4673">
                  <c:v>45.524243497999997</c:v>
                </c:pt>
                <c:pt idx="4674">
                  <c:v>45.484775876699999</c:v>
                </c:pt>
                <c:pt idx="4675">
                  <c:v>45.5404948714</c:v>
                </c:pt>
                <c:pt idx="4676">
                  <c:v>45.545138121000001</c:v>
                </c:pt>
                <c:pt idx="4677">
                  <c:v>45.547459745799998</c:v>
                </c:pt>
                <c:pt idx="4678">
                  <c:v>45.542816496199997</c:v>
                </c:pt>
                <c:pt idx="4679">
                  <c:v>45.586927367000001</c:v>
                </c:pt>
                <c:pt idx="4680">
                  <c:v>45.591570616600002</c:v>
                </c:pt>
                <c:pt idx="4681">
                  <c:v>45.545138121000001</c:v>
                </c:pt>
                <c:pt idx="4682">
                  <c:v>45.5312083723</c:v>
                </c:pt>
                <c:pt idx="4683">
                  <c:v>45.519600248400003</c:v>
                </c:pt>
                <c:pt idx="4684">
                  <c:v>45.542816496199997</c:v>
                </c:pt>
                <c:pt idx="4685">
                  <c:v>45.507992124499999</c:v>
                </c:pt>
                <c:pt idx="4686">
                  <c:v>45.5219218732</c:v>
                </c:pt>
                <c:pt idx="4687">
                  <c:v>45.559067869700002</c:v>
                </c:pt>
                <c:pt idx="4688">
                  <c:v>45.563711119200001</c:v>
                </c:pt>
                <c:pt idx="4689">
                  <c:v>45.519600248400003</c:v>
                </c:pt>
                <c:pt idx="4690">
                  <c:v>45.484775876699999</c:v>
                </c:pt>
                <c:pt idx="4691">
                  <c:v>45.552102995299997</c:v>
                </c:pt>
                <c:pt idx="4692">
                  <c:v>45.505670499799997</c:v>
                </c:pt>
                <c:pt idx="4693">
                  <c:v>45.605500365300003</c:v>
                </c:pt>
                <c:pt idx="4694">
                  <c:v>45.577640867900001</c:v>
                </c:pt>
                <c:pt idx="4695">
                  <c:v>45.586927367000001</c:v>
                </c:pt>
                <c:pt idx="4696">
                  <c:v>45.598535490899998</c:v>
                </c:pt>
                <c:pt idx="4697">
                  <c:v>45.575319243099997</c:v>
                </c:pt>
                <c:pt idx="4698">
                  <c:v>45.563711119200001</c:v>
                </c:pt>
                <c:pt idx="4699">
                  <c:v>45.579962492699998</c:v>
                </c:pt>
                <c:pt idx="4700">
                  <c:v>45.575319243099997</c:v>
                </c:pt>
                <c:pt idx="4701">
                  <c:v>45.582284117500002</c:v>
                </c:pt>
                <c:pt idx="4702">
                  <c:v>45.533529997099997</c:v>
                </c:pt>
                <c:pt idx="4703">
                  <c:v>45.542816496199997</c:v>
                </c:pt>
                <c:pt idx="4704">
                  <c:v>45.561389494499998</c:v>
                </c:pt>
                <c:pt idx="4705">
                  <c:v>45.612465239599999</c:v>
                </c:pt>
                <c:pt idx="4706">
                  <c:v>45.535851621900001</c:v>
                </c:pt>
                <c:pt idx="4707">
                  <c:v>45.542816496199997</c:v>
                </c:pt>
                <c:pt idx="4708">
                  <c:v>45.442986630699998</c:v>
                </c:pt>
                <c:pt idx="4709">
                  <c:v>45.547459745799998</c:v>
                </c:pt>
                <c:pt idx="4710">
                  <c:v>45.5219218732</c:v>
                </c:pt>
                <c:pt idx="4711">
                  <c:v>45.4801326272</c:v>
                </c:pt>
                <c:pt idx="4712">
                  <c:v>45.586927367000001</c:v>
                </c:pt>
                <c:pt idx="4713">
                  <c:v>45.584605742199997</c:v>
                </c:pt>
                <c:pt idx="4714">
                  <c:v>45.575319243099997</c:v>
                </c:pt>
                <c:pt idx="4715">
                  <c:v>45.563711119200001</c:v>
                </c:pt>
                <c:pt idx="4716">
                  <c:v>45.568354368800001</c:v>
                </c:pt>
                <c:pt idx="4717">
                  <c:v>45.572997618400002</c:v>
                </c:pt>
                <c:pt idx="4718">
                  <c:v>45.545138121000001</c:v>
                </c:pt>
                <c:pt idx="4719">
                  <c:v>45.5312083723</c:v>
                </c:pt>
                <c:pt idx="4720">
                  <c:v>45.463881253700002</c:v>
                </c:pt>
                <c:pt idx="4721">
                  <c:v>45.4708461281</c:v>
                </c:pt>
                <c:pt idx="4722">
                  <c:v>45.403519009500002</c:v>
                </c:pt>
                <c:pt idx="4723">
                  <c:v>45.3756595121</c:v>
                </c:pt>
                <c:pt idx="4724">
                  <c:v>45.424413632499999</c:v>
                </c:pt>
                <c:pt idx="4725">
                  <c:v>45.410483883799998</c:v>
                </c:pt>
                <c:pt idx="4726">
                  <c:v>45.401197384699998</c:v>
                </c:pt>
                <c:pt idx="4727">
                  <c:v>45.366373013</c:v>
                </c:pt>
                <c:pt idx="4728">
                  <c:v>45.282794521</c:v>
                </c:pt>
                <c:pt idx="4729">
                  <c:v>45.301367519199999</c:v>
                </c:pt>
                <c:pt idx="4730">
                  <c:v>45.282794521</c:v>
                </c:pt>
                <c:pt idx="4731">
                  <c:v>45.254935023599998</c:v>
                </c:pt>
                <c:pt idx="4732">
                  <c:v>45.257256648400002</c:v>
                </c:pt>
                <c:pt idx="4733">
                  <c:v>45.271186397100003</c:v>
                </c:pt>
                <c:pt idx="4734">
                  <c:v>45.306010768699998</c:v>
                </c:pt>
                <c:pt idx="4735">
                  <c:v>45.280472896200003</c:v>
                </c:pt>
                <c:pt idx="4736">
                  <c:v>45.234040400600001</c:v>
                </c:pt>
                <c:pt idx="4737">
                  <c:v>45.289759395300003</c:v>
                </c:pt>
                <c:pt idx="4738">
                  <c:v>45.285116145700002</c:v>
                </c:pt>
                <c:pt idx="4739">
                  <c:v>45.308332393500002</c:v>
                </c:pt>
                <c:pt idx="4740">
                  <c:v>45.3338702661</c:v>
                </c:pt>
                <c:pt idx="4741">
                  <c:v>45.303689144000003</c:v>
                </c:pt>
                <c:pt idx="4742">
                  <c:v>45.275829646600002</c:v>
                </c:pt>
                <c:pt idx="4743">
                  <c:v>45.299045894400003</c:v>
                </c:pt>
                <c:pt idx="4744">
                  <c:v>45.268864772299999</c:v>
                </c:pt>
                <c:pt idx="4745">
                  <c:v>45.3524432643</c:v>
                </c:pt>
                <c:pt idx="4746">
                  <c:v>45.273508021799998</c:v>
                </c:pt>
                <c:pt idx="4747">
                  <c:v>45.3431567652</c:v>
                </c:pt>
                <c:pt idx="4748">
                  <c:v>45.287437770499999</c:v>
                </c:pt>
                <c:pt idx="4749">
                  <c:v>45.326905391799997</c:v>
                </c:pt>
                <c:pt idx="4750">
                  <c:v>45.373337887300004</c:v>
                </c:pt>
                <c:pt idx="4751">
                  <c:v>45.322262142200003</c:v>
                </c:pt>
                <c:pt idx="4752">
                  <c:v>45.319940517399999</c:v>
                </c:pt>
                <c:pt idx="4753">
                  <c:v>45.3756595121</c:v>
                </c:pt>
                <c:pt idx="4754">
                  <c:v>45.296724269599999</c:v>
                </c:pt>
                <c:pt idx="4755">
                  <c:v>45.322262142200003</c:v>
                </c:pt>
                <c:pt idx="4756">
                  <c:v>45.241005274899997</c:v>
                </c:pt>
                <c:pt idx="4757">
                  <c:v>45.199216028899997</c:v>
                </c:pt>
                <c:pt idx="4758">
                  <c:v>45.192251154600001</c:v>
                </c:pt>
                <c:pt idx="4759">
                  <c:v>45.1690349068</c:v>
                </c:pt>
                <c:pt idx="4760">
                  <c:v>45.152783533300003</c:v>
                </c:pt>
                <c:pt idx="4761">
                  <c:v>45.134210535100003</c:v>
                </c:pt>
                <c:pt idx="4762">
                  <c:v>45.124924036000003</c:v>
                </c:pt>
                <c:pt idx="4763">
                  <c:v>45.122602411199999</c:v>
                </c:pt>
                <c:pt idx="4764">
                  <c:v>45.113315912099999</c:v>
                </c:pt>
                <c:pt idx="4765">
                  <c:v>45.148140283799997</c:v>
                </c:pt>
                <c:pt idx="4766">
                  <c:v>45.1597484077</c:v>
                </c:pt>
                <c:pt idx="4767">
                  <c:v>45.1551051581</c:v>
                </c:pt>
                <c:pt idx="4768">
                  <c:v>45.166713282000003</c:v>
                </c:pt>
                <c:pt idx="4769">
                  <c:v>45.187607905</c:v>
                </c:pt>
                <c:pt idx="4770">
                  <c:v>45.166713282000003</c:v>
                </c:pt>
                <c:pt idx="4771">
                  <c:v>45.194572779300003</c:v>
                </c:pt>
                <c:pt idx="4772">
                  <c:v>45.182964655500001</c:v>
                </c:pt>
                <c:pt idx="4773">
                  <c:v>45.189929529799997</c:v>
                </c:pt>
                <c:pt idx="4774">
                  <c:v>45.224753901500002</c:v>
                </c:pt>
                <c:pt idx="4775">
                  <c:v>45.182964655500001</c:v>
                </c:pt>
                <c:pt idx="4776">
                  <c:v>45.192251154600001</c:v>
                </c:pt>
                <c:pt idx="4777">
                  <c:v>45.189929529799997</c:v>
                </c:pt>
                <c:pt idx="4778">
                  <c:v>45.210824152800001</c:v>
                </c:pt>
                <c:pt idx="4779">
                  <c:v>45.194572779300003</c:v>
                </c:pt>
                <c:pt idx="4780">
                  <c:v>45.150461908499999</c:v>
                </c:pt>
                <c:pt idx="4781">
                  <c:v>45.141175409399999</c:v>
                </c:pt>
                <c:pt idx="4782">
                  <c:v>45.138853784699997</c:v>
                </c:pt>
                <c:pt idx="4783">
                  <c:v>45.175999781100003</c:v>
                </c:pt>
                <c:pt idx="4784">
                  <c:v>45.141175409399999</c:v>
                </c:pt>
                <c:pt idx="4785">
                  <c:v>45.1272456608</c:v>
                </c:pt>
                <c:pt idx="4786">
                  <c:v>45.097064538600002</c:v>
                </c:pt>
                <c:pt idx="4787">
                  <c:v>45.076169915599998</c:v>
                </c:pt>
                <c:pt idx="4788">
                  <c:v>45.057596917399998</c:v>
                </c:pt>
                <c:pt idx="4789">
                  <c:v>44.997234673100003</c:v>
                </c:pt>
                <c:pt idx="4790">
                  <c:v>45.036702294400001</c:v>
                </c:pt>
                <c:pt idx="4791">
                  <c:v>44.927585929700001</c:v>
                </c:pt>
                <c:pt idx="4792">
                  <c:v>44.9902697988</c:v>
                </c:pt>
                <c:pt idx="4793">
                  <c:v>44.890439933300001</c:v>
                </c:pt>
                <c:pt idx="4794">
                  <c:v>44.911334556299998</c:v>
                </c:pt>
                <c:pt idx="4795">
                  <c:v>44.915977805899999</c:v>
                </c:pt>
                <c:pt idx="4796">
                  <c:v>44.895083182800001</c:v>
                </c:pt>
                <c:pt idx="4797">
                  <c:v>44.904369682000002</c:v>
                </c:pt>
                <c:pt idx="4798">
                  <c:v>44.869545310299998</c:v>
                </c:pt>
                <c:pt idx="4799">
                  <c:v>44.895083182800001</c:v>
                </c:pt>
                <c:pt idx="4800">
                  <c:v>44.969375175800003</c:v>
                </c:pt>
                <c:pt idx="4801">
                  <c:v>44.934550804099999</c:v>
                </c:pt>
                <c:pt idx="4802">
                  <c:v>45.004199547500001</c:v>
                </c:pt>
                <c:pt idx="4803">
                  <c:v>44.953123802299999</c:v>
                </c:pt>
                <c:pt idx="4804">
                  <c:v>45.013486046600001</c:v>
                </c:pt>
                <c:pt idx="4805">
                  <c:v>44.953123802299999</c:v>
                </c:pt>
                <c:pt idx="4806">
                  <c:v>44.915977805899999</c:v>
                </c:pt>
                <c:pt idx="4807">
                  <c:v>44.906691306699997</c:v>
                </c:pt>
                <c:pt idx="4808">
                  <c:v>44.962410301399999</c:v>
                </c:pt>
                <c:pt idx="4809">
                  <c:v>44.983304924400002</c:v>
                </c:pt>
                <c:pt idx="4810">
                  <c:v>44.932229179300002</c:v>
                </c:pt>
                <c:pt idx="4811">
                  <c:v>44.978661674900003</c:v>
                </c:pt>
                <c:pt idx="4812">
                  <c:v>44.925264304999999</c:v>
                </c:pt>
                <c:pt idx="4813">
                  <c:v>44.962410301399999</c:v>
                </c:pt>
                <c:pt idx="4814">
                  <c:v>45.015807671399998</c:v>
                </c:pt>
                <c:pt idx="4815">
                  <c:v>45.020450920899997</c:v>
                </c:pt>
                <c:pt idx="4816">
                  <c:v>45.0320590448</c:v>
                </c:pt>
                <c:pt idx="4817">
                  <c:v>45.076169915599998</c:v>
                </c:pt>
                <c:pt idx="4818">
                  <c:v>45.0413455439</c:v>
                </c:pt>
                <c:pt idx="4819">
                  <c:v>45.064561791700001</c:v>
                </c:pt>
                <c:pt idx="4820">
                  <c:v>45.039023919100003</c:v>
                </c:pt>
                <c:pt idx="4821">
                  <c:v>45.117959161599998</c:v>
                </c:pt>
                <c:pt idx="4822">
                  <c:v>45.080813165199999</c:v>
                </c:pt>
                <c:pt idx="4823">
                  <c:v>45.117959161599998</c:v>
                </c:pt>
                <c:pt idx="4824">
                  <c:v>45.071526666099999</c:v>
                </c:pt>
                <c:pt idx="4825">
                  <c:v>45.022772545700001</c:v>
                </c:pt>
                <c:pt idx="4826">
                  <c:v>45.048310418299998</c:v>
                </c:pt>
                <c:pt idx="4827">
                  <c:v>45.045988793500001</c:v>
                </c:pt>
                <c:pt idx="4828">
                  <c:v>45.080813165199999</c:v>
                </c:pt>
                <c:pt idx="4829">
                  <c:v>45.076169915599998</c:v>
                </c:pt>
                <c:pt idx="4830">
                  <c:v>45.073848290800001</c:v>
                </c:pt>
                <c:pt idx="4831">
                  <c:v>45.092421289100002</c:v>
                </c:pt>
                <c:pt idx="4832">
                  <c:v>45.108672662499998</c:v>
                </c:pt>
                <c:pt idx="4833">
                  <c:v>45.124924036000003</c:v>
                </c:pt>
                <c:pt idx="4834">
                  <c:v>45.148140283799997</c:v>
                </c:pt>
                <c:pt idx="4835">
                  <c:v>45.141175409399999</c:v>
                </c:pt>
                <c:pt idx="4836">
                  <c:v>45.150461908499999</c:v>
                </c:pt>
                <c:pt idx="4837">
                  <c:v>45.1272456608</c:v>
                </c:pt>
                <c:pt idx="4838">
                  <c:v>45.164391657199999</c:v>
                </c:pt>
                <c:pt idx="4839">
                  <c:v>45.247970149300002</c:v>
                </c:pt>
                <c:pt idx="4840">
                  <c:v>45.166713282000003</c:v>
                </c:pt>
                <c:pt idx="4841">
                  <c:v>45.220110651900001</c:v>
                </c:pt>
                <c:pt idx="4842">
                  <c:v>45.227075526299998</c:v>
                </c:pt>
                <c:pt idx="4843">
                  <c:v>45.2061809032</c:v>
                </c:pt>
                <c:pt idx="4844">
                  <c:v>45.213145777599998</c:v>
                </c:pt>
                <c:pt idx="4845">
                  <c:v>45.234040400600001</c:v>
                </c:pt>
                <c:pt idx="4846">
                  <c:v>45.241005274899997</c:v>
                </c:pt>
                <c:pt idx="4847">
                  <c:v>45.271186397100003</c:v>
                </c:pt>
                <c:pt idx="4848">
                  <c:v>45.208502527999997</c:v>
                </c:pt>
                <c:pt idx="4849">
                  <c:v>45.199216028899997</c:v>
                </c:pt>
                <c:pt idx="4850">
                  <c:v>45.234040400600001</c:v>
                </c:pt>
                <c:pt idx="4851">
                  <c:v>45.241005274899997</c:v>
                </c:pt>
                <c:pt idx="4852">
                  <c:v>45.1968944041</c:v>
                </c:pt>
                <c:pt idx="4853">
                  <c:v>45.192251154600001</c:v>
                </c:pt>
                <c:pt idx="4854">
                  <c:v>45.201537653700001</c:v>
                </c:pt>
                <c:pt idx="4855">
                  <c:v>45.222432276699998</c:v>
                </c:pt>
                <c:pt idx="4856">
                  <c:v>45.187607905</c:v>
                </c:pt>
                <c:pt idx="4857">
                  <c:v>45.236362025399998</c:v>
                </c:pt>
                <c:pt idx="4858">
                  <c:v>45.199216028899997</c:v>
                </c:pt>
                <c:pt idx="4859">
                  <c:v>45.234040400600001</c:v>
                </c:pt>
                <c:pt idx="4860">
                  <c:v>45.224753901500002</c:v>
                </c:pt>
                <c:pt idx="4861">
                  <c:v>45.224753901500002</c:v>
                </c:pt>
                <c:pt idx="4862">
                  <c:v>45.273508021799998</c:v>
                </c:pt>
                <c:pt idx="4863">
                  <c:v>45.201537653700001</c:v>
                </c:pt>
                <c:pt idx="4864">
                  <c:v>45.254935023599998</c:v>
                </c:pt>
                <c:pt idx="4865">
                  <c:v>45.227075526299998</c:v>
                </c:pt>
                <c:pt idx="4866">
                  <c:v>45.224753901500002</c:v>
                </c:pt>
                <c:pt idx="4867">
                  <c:v>45.229397151000001</c:v>
                </c:pt>
                <c:pt idx="4868">
                  <c:v>45.224753901500002</c:v>
                </c:pt>
                <c:pt idx="4869">
                  <c:v>45.234040400600001</c:v>
                </c:pt>
                <c:pt idx="4870">
                  <c:v>45.252613398800001</c:v>
                </c:pt>
                <c:pt idx="4871">
                  <c:v>45.310654018299999</c:v>
                </c:pt>
                <c:pt idx="4872">
                  <c:v>45.217789027099997</c:v>
                </c:pt>
                <c:pt idx="4873">
                  <c:v>45.250291773999997</c:v>
                </c:pt>
                <c:pt idx="4874">
                  <c:v>45.217789027099997</c:v>
                </c:pt>
                <c:pt idx="4875">
                  <c:v>45.148140283799997</c:v>
                </c:pt>
                <c:pt idx="4876">
                  <c:v>45.175999781100003</c:v>
                </c:pt>
                <c:pt idx="4877">
                  <c:v>45.185286280200003</c:v>
                </c:pt>
                <c:pt idx="4878">
                  <c:v>45.097064538600002</c:v>
                </c:pt>
                <c:pt idx="4879">
                  <c:v>45.148140283799997</c:v>
                </c:pt>
                <c:pt idx="4880">
                  <c:v>45.110994287300002</c:v>
                </c:pt>
                <c:pt idx="4881">
                  <c:v>45.117959161599998</c:v>
                </c:pt>
                <c:pt idx="4882">
                  <c:v>45.138853784699997</c:v>
                </c:pt>
                <c:pt idx="4883">
                  <c:v>45.071526666099999</c:v>
                </c:pt>
                <c:pt idx="4884">
                  <c:v>45.090099664299998</c:v>
                </c:pt>
                <c:pt idx="4885">
                  <c:v>45.097064538600002</c:v>
                </c:pt>
                <c:pt idx="4886">
                  <c:v>45.104029412999999</c:v>
                </c:pt>
                <c:pt idx="4887">
                  <c:v>45.069205041300002</c:v>
                </c:pt>
                <c:pt idx="4888">
                  <c:v>45.036702294400001</c:v>
                </c:pt>
                <c:pt idx="4889">
                  <c:v>45.1551051581</c:v>
                </c:pt>
                <c:pt idx="4890">
                  <c:v>45.115637536900003</c:v>
                </c:pt>
                <c:pt idx="4891">
                  <c:v>45.150461908499999</c:v>
                </c:pt>
                <c:pt idx="4892">
                  <c:v>45.071526666099999</c:v>
                </c:pt>
                <c:pt idx="4893">
                  <c:v>45.1551051581</c:v>
                </c:pt>
                <c:pt idx="4894">
                  <c:v>45.090099664299998</c:v>
                </c:pt>
                <c:pt idx="4895">
                  <c:v>45.131888910299999</c:v>
                </c:pt>
                <c:pt idx="4896">
                  <c:v>45.108672662499998</c:v>
                </c:pt>
                <c:pt idx="4897">
                  <c:v>45.073848290800001</c:v>
                </c:pt>
                <c:pt idx="4898">
                  <c:v>45.094742913799998</c:v>
                </c:pt>
                <c:pt idx="4899">
                  <c:v>45.080813165199999</c:v>
                </c:pt>
                <c:pt idx="4900">
                  <c:v>44.9809832997</c:v>
                </c:pt>
                <c:pt idx="4901">
                  <c:v>44.983304924400002</c:v>
                </c:pt>
                <c:pt idx="4902">
                  <c:v>44.978661674900003</c:v>
                </c:pt>
                <c:pt idx="4903">
                  <c:v>44.978661674900003</c:v>
                </c:pt>
                <c:pt idx="4904">
                  <c:v>44.855615561599997</c:v>
                </c:pt>
                <c:pt idx="4905">
                  <c:v>44.867223685500001</c:v>
                </c:pt>
                <c:pt idx="4906">
                  <c:v>44.869545310299998</c:v>
                </c:pt>
                <c:pt idx="4907">
                  <c:v>44.906691306699997</c:v>
                </c:pt>
                <c:pt idx="4908">
                  <c:v>44.895083182800001</c:v>
                </c:pt>
                <c:pt idx="4909">
                  <c:v>44.929907554499998</c:v>
                </c:pt>
                <c:pt idx="4910">
                  <c:v>44.967053550999999</c:v>
                </c:pt>
                <c:pt idx="4911">
                  <c:v>44.983304924400002</c:v>
                </c:pt>
                <c:pt idx="4912">
                  <c:v>44.9809832997</c:v>
                </c:pt>
                <c:pt idx="4913">
                  <c:v>44.994913048299999</c:v>
                </c:pt>
                <c:pt idx="4914">
                  <c:v>45.0320590448</c:v>
                </c:pt>
                <c:pt idx="4915">
                  <c:v>45.097064538600002</c:v>
                </c:pt>
                <c:pt idx="4916">
                  <c:v>45.059918542200002</c:v>
                </c:pt>
                <c:pt idx="4917">
                  <c:v>45.015807671399998</c:v>
                </c:pt>
                <c:pt idx="4918">
                  <c:v>45.085456414699998</c:v>
                </c:pt>
                <c:pt idx="4919">
                  <c:v>45.059918542200002</c:v>
                </c:pt>
                <c:pt idx="4920">
                  <c:v>45.0320590448</c:v>
                </c:pt>
                <c:pt idx="4921">
                  <c:v>45.029737419999996</c:v>
                </c:pt>
                <c:pt idx="4922">
                  <c:v>45.064561791700001</c:v>
                </c:pt>
                <c:pt idx="4923">
                  <c:v>45.048310418299998</c:v>
                </c:pt>
                <c:pt idx="4924">
                  <c:v>45.052953667799997</c:v>
                </c:pt>
                <c:pt idx="4925">
                  <c:v>45.087778039500002</c:v>
                </c:pt>
                <c:pt idx="4926">
                  <c:v>45.085456414699998</c:v>
                </c:pt>
                <c:pt idx="4927">
                  <c:v>45.092421289100002</c:v>
                </c:pt>
                <c:pt idx="4928">
                  <c:v>45.143497034200003</c:v>
                </c:pt>
                <c:pt idx="4929">
                  <c:v>45.104029412999999</c:v>
                </c:pt>
                <c:pt idx="4930">
                  <c:v>45.138853784699997</c:v>
                </c:pt>
                <c:pt idx="4931">
                  <c:v>45.148140283799997</c:v>
                </c:pt>
                <c:pt idx="4932">
                  <c:v>45.1272456608</c:v>
                </c:pt>
                <c:pt idx="4933">
                  <c:v>45.104029412999999</c:v>
                </c:pt>
                <c:pt idx="4934">
                  <c:v>45.1690349068</c:v>
                </c:pt>
                <c:pt idx="4935">
                  <c:v>45.050632043</c:v>
                </c:pt>
                <c:pt idx="4936">
                  <c:v>45.099386163399998</c:v>
                </c:pt>
                <c:pt idx="4937">
                  <c:v>45.099386163399998</c:v>
                </c:pt>
                <c:pt idx="4938">
                  <c:v>45.062240166899997</c:v>
                </c:pt>
                <c:pt idx="4939">
                  <c:v>45.039023919100003</c:v>
                </c:pt>
                <c:pt idx="4940">
                  <c:v>45.087778039500002</c:v>
                </c:pt>
                <c:pt idx="4941">
                  <c:v>45.036702294400001</c:v>
                </c:pt>
                <c:pt idx="4942">
                  <c:v>45.113315912099999</c:v>
                </c:pt>
                <c:pt idx="4943">
                  <c:v>45.069205041300002</c:v>
                </c:pt>
                <c:pt idx="4944">
                  <c:v>45.097064538600002</c:v>
                </c:pt>
                <c:pt idx="4945">
                  <c:v>45.036702294400001</c:v>
                </c:pt>
                <c:pt idx="4946">
                  <c:v>45.022772545700001</c:v>
                </c:pt>
                <c:pt idx="4947">
                  <c:v>45.029737419999996</c:v>
                </c:pt>
                <c:pt idx="4948">
                  <c:v>45.048310418299998</c:v>
                </c:pt>
                <c:pt idx="4949">
                  <c:v>45.073848290800001</c:v>
                </c:pt>
                <c:pt idx="4950">
                  <c:v>45.013486046600001</c:v>
                </c:pt>
                <c:pt idx="4951">
                  <c:v>45.055275292600001</c:v>
                </c:pt>
                <c:pt idx="4952">
                  <c:v>44.964731926200002</c:v>
                </c:pt>
                <c:pt idx="4953">
                  <c:v>45.013486046600001</c:v>
                </c:pt>
                <c:pt idx="4954">
                  <c:v>44.957767051899999</c:v>
                </c:pt>
                <c:pt idx="4955">
                  <c:v>45.015807671399998</c:v>
                </c:pt>
                <c:pt idx="4956">
                  <c:v>44.9809832997</c:v>
                </c:pt>
                <c:pt idx="4957">
                  <c:v>45.006521172200003</c:v>
                </c:pt>
                <c:pt idx="4958">
                  <c:v>45.013486046600001</c:v>
                </c:pt>
                <c:pt idx="4959">
                  <c:v>45.043667168699997</c:v>
                </c:pt>
                <c:pt idx="4960">
                  <c:v>45.048310418299998</c:v>
                </c:pt>
                <c:pt idx="4961">
                  <c:v>45.045988793500001</c:v>
                </c:pt>
                <c:pt idx="4962">
                  <c:v>44.9809832997</c:v>
                </c:pt>
                <c:pt idx="4963">
                  <c:v>44.960088676700003</c:v>
                </c:pt>
                <c:pt idx="4964">
                  <c:v>44.936872428900003</c:v>
                </c:pt>
                <c:pt idx="4965">
                  <c:v>44.997234673100003</c:v>
                </c:pt>
                <c:pt idx="4966">
                  <c:v>44.962410301399999</c:v>
                </c:pt>
                <c:pt idx="4967">
                  <c:v>44.964731926200002</c:v>
                </c:pt>
                <c:pt idx="4968">
                  <c:v>44.927585929700001</c:v>
                </c:pt>
                <c:pt idx="4969">
                  <c:v>44.960088676700003</c:v>
                </c:pt>
                <c:pt idx="4970">
                  <c:v>45.011164421799997</c:v>
                </c:pt>
                <c:pt idx="4971">
                  <c:v>44.939194053599998</c:v>
                </c:pt>
                <c:pt idx="4972">
                  <c:v>44.9716968006</c:v>
                </c:pt>
                <c:pt idx="4973">
                  <c:v>44.915977805899999</c:v>
                </c:pt>
                <c:pt idx="4974">
                  <c:v>44.9484805528</c:v>
                </c:pt>
                <c:pt idx="4975">
                  <c:v>44.902048057199998</c:v>
                </c:pt>
                <c:pt idx="4976">
                  <c:v>44.848650687300001</c:v>
                </c:pt>
                <c:pt idx="4977">
                  <c:v>44.8347209386</c:v>
                </c:pt>
                <c:pt idx="4978">
                  <c:v>44.813826315599997</c:v>
                </c:pt>
                <c:pt idx="4979">
                  <c:v>44.848650687300001</c:v>
                </c:pt>
                <c:pt idx="4980">
                  <c:v>44.8347209386</c:v>
                </c:pt>
                <c:pt idx="4981">
                  <c:v>44.867223685500001</c:v>
                </c:pt>
                <c:pt idx="4982">
                  <c:v>44.857937186400001</c:v>
                </c:pt>
                <c:pt idx="4983">
                  <c:v>44.8532939368</c:v>
                </c:pt>
                <c:pt idx="4984">
                  <c:v>44.799896566900003</c:v>
                </c:pt>
                <c:pt idx="4985">
                  <c:v>44.8115046908</c:v>
                </c:pt>
                <c:pt idx="4986">
                  <c:v>44.741855947399998</c:v>
                </c:pt>
                <c:pt idx="4987">
                  <c:v>44.679172078400001</c:v>
                </c:pt>
                <c:pt idx="4988">
                  <c:v>44.586307087199998</c:v>
                </c:pt>
                <c:pt idx="4989">
                  <c:v>44.590950336799999</c:v>
                </c:pt>
                <c:pt idx="4990">
                  <c:v>44.590950336799999</c:v>
                </c:pt>
                <c:pt idx="4991">
                  <c:v>44.535231342099998</c:v>
                </c:pt>
                <c:pt idx="4992">
                  <c:v>44.525944842999998</c:v>
                </c:pt>
                <c:pt idx="4993">
                  <c:v>44.600236835899999</c:v>
                </c:pt>
                <c:pt idx="4994">
                  <c:v>44.570055713800002</c:v>
                </c:pt>
                <c:pt idx="4995">
                  <c:v>44.572377338499997</c:v>
                </c:pt>
                <c:pt idx="4996">
                  <c:v>44.563090839399997</c:v>
                </c:pt>
                <c:pt idx="4997">
                  <c:v>44.588628712000002</c:v>
                </c:pt>
                <c:pt idx="4998">
                  <c:v>44.653634205800003</c:v>
                </c:pt>
                <c:pt idx="4999">
                  <c:v>44.565412464200001</c:v>
                </c:pt>
                <c:pt idx="5000">
                  <c:v>44.639704457100002</c:v>
                </c:pt>
                <c:pt idx="5001">
                  <c:v>44.635061207600003</c:v>
                </c:pt>
                <c:pt idx="5002">
                  <c:v>44.669885579300001</c:v>
                </c:pt>
                <c:pt idx="5003">
                  <c:v>44.662920704900003</c:v>
                </c:pt>
                <c:pt idx="5004">
                  <c:v>44.639704457100002</c:v>
                </c:pt>
                <c:pt idx="5005">
                  <c:v>44.662920704900003</c:v>
                </c:pt>
                <c:pt idx="5006">
                  <c:v>44.686136952699997</c:v>
                </c:pt>
                <c:pt idx="5007">
                  <c:v>44.7163180748</c:v>
                </c:pt>
                <c:pt idx="5008">
                  <c:v>44.688458577500001</c:v>
                </c:pt>
                <c:pt idx="5009">
                  <c:v>44.700066701399997</c:v>
                </c:pt>
                <c:pt idx="5010">
                  <c:v>44.681493703199997</c:v>
                </c:pt>
                <c:pt idx="5011">
                  <c:v>44.739534322600001</c:v>
                </c:pt>
                <c:pt idx="5012">
                  <c:v>44.700066701399997</c:v>
                </c:pt>
                <c:pt idx="5013">
                  <c:v>44.6977450766</c:v>
                </c:pt>
                <c:pt idx="5014">
                  <c:v>44.709353200499997</c:v>
                </c:pt>
                <c:pt idx="5015">
                  <c:v>44.769715444799999</c:v>
                </c:pt>
                <c:pt idx="5016">
                  <c:v>44.6745288288</c:v>
                </c:pt>
                <c:pt idx="5017">
                  <c:v>44.681493703199997</c:v>
                </c:pt>
                <c:pt idx="5018">
                  <c:v>44.702388326200001</c:v>
                </c:pt>
                <c:pt idx="5019">
                  <c:v>44.651312580999999</c:v>
                </c:pt>
                <c:pt idx="5020">
                  <c:v>44.672207204000003</c:v>
                </c:pt>
                <c:pt idx="5021">
                  <c:v>44.662920704900003</c:v>
                </c:pt>
                <c:pt idx="5022">
                  <c:v>44.676850453599997</c:v>
                </c:pt>
                <c:pt idx="5023">
                  <c:v>44.704709950999998</c:v>
                </c:pt>
                <c:pt idx="5024">
                  <c:v>44.616488209300002</c:v>
                </c:pt>
                <c:pt idx="5025">
                  <c:v>44.618809834099999</c:v>
                </c:pt>
                <c:pt idx="5026">
                  <c:v>44.6466693315</c:v>
                </c:pt>
                <c:pt idx="5027">
                  <c:v>44.607201710200002</c:v>
                </c:pt>
                <c:pt idx="5028">
                  <c:v>44.590950336799999</c:v>
                </c:pt>
                <c:pt idx="5029">
                  <c:v>44.662920704900003</c:v>
                </c:pt>
                <c:pt idx="5030">
                  <c:v>44.753464071300002</c:v>
                </c:pt>
                <c:pt idx="5031">
                  <c:v>44.904369682000002</c:v>
                </c:pt>
                <c:pt idx="5032">
                  <c:v>45.215467402400002</c:v>
                </c:pt>
                <c:pt idx="5033">
                  <c:v>45.768014099799998</c:v>
                </c:pt>
                <c:pt idx="5034">
                  <c:v>46.322882421999999</c:v>
                </c:pt>
                <c:pt idx="5035">
                  <c:v>46.891680492900001</c:v>
                </c:pt>
                <c:pt idx="5036">
                  <c:v>47.154024092900002</c:v>
                </c:pt>
                <c:pt idx="5037">
                  <c:v>47.362970323100001</c:v>
                </c:pt>
                <c:pt idx="5038">
                  <c:v>47.602097675300001</c:v>
                </c:pt>
                <c:pt idx="5039">
                  <c:v>47.790149282400002</c:v>
                </c:pt>
                <c:pt idx="5040">
                  <c:v>47.954984641800003</c:v>
                </c:pt>
                <c:pt idx="5041">
                  <c:v>48.156965997500002</c:v>
                </c:pt>
                <c:pt idx="5042">
                  <c:v>48.393771725000001</c:v>
                </c:pt>
                <c:pt idx="5043">
                  <c:v>48.616647703799998</c:v>
                </c:pt>
                <c:pt idx="5044">
                  <c:v>48.802377686100002</c:v>
                </c:pt>
                <c:pt idx="5045">
                  <c:v>48.616647703799998</c:v>
                </c:pt>
                <c:pt idx="5046">
                  <c:v>47.938733268299998</c:v>
                </c:pt>
                <c:pt idx="5047">
                  <c:v>47.602097675300001</c:v>
                </c:pt>
                <c:pt idx="5048">
                  <c:v>47.574238178000002</c:v>
                </c:pt>
                <c:pt idx="5049">
                  <c:v>47.1934917142</c:v>
                </c:pt>
                <c:pt idx="5050">
                  <c:v>46.882393993800001</c:v>
                </c:pt>
                <c:pt idx="5051">
                  <c:v>46.726845133600001</c:v>
                </c:pt>
                <c:pt idx="5052">
                  <c:v>46.573617898199998</c:v>
                </c:pt>
                <c:pt idx="5053">
                  <c:v>46.557366524700001</c:v>
                </c:pt>
                <c:pt idx="5054">
                  <c:v>46.645588266300003</c:v>
                </c:pt>
                <c:pt idx="5055">
                  <c:v>46.838283122999997</c:v>
                </c:pt>
                <c:pt idx="5056">
                  <c:v>47.030977979699998</c:v>
                </c:pt>
                <c:pt idx="5057">
                  <c:v>47.119199721299999</c:v>
                </c:pt>
                <c:pt idx="5058">
                  <c:v>47.158667342500003</c:v>
                </c:pt>
                <c:pt idx="5059">
                  <c:v>47.140094344300003</c:v>
                </c:pt>
                <c:pt idx="5060">
                  <c:v>47.219029586799998</c:v>
                </c:pt>
                <c:pt idx="5061">
                  <c:v>47.2027782133</c:v>
                </c:pt>
                <c:pt idx="5062">
                  <c:v>47.119199721299999</c:v>
                </c:pt>
                <c:pt idx="5063">
                  <c:v>47.114556471699998</c:v>
                </c:pt>
                <c:pt idx="5064">
                  <c:v>46.961329236300003</c:v>
                </c:pt>
                <c:pt idx="5065">
                  <c:v>46.754704630900001</c:v>
                </c:pt>
                <c:pt idx="5066">
                  <c:v>46.620050393699998</c:v>
                </c:pt>
                <c:pt idx="5067">
                  <c:v>46.455215034399998</c:v>
                </c:pt>
                <c:pt idx="5068">
                  <c:v>46.362350043299998</c:v>
                </c:pt>
                <c:pt idx="5069">
                  <c:v>46.2950229247</c:v>
                </c:pt>
                <c:pt idx="5070">
                  <c:v>46.090719944100002</c:v>
                </c:pt>
                <c:pt idx="5071">
                  <c:v>45.909633211299997</c:v>
                </c:pt>
                <c:pt idx="5072">
                  <c:v>45.6774707334</c:v>
                </c:pt>
                <c:pt idx="5073">
                  <c:v>45.510313749300003</c:v>
                </c:pt>
                <c:pt idx="5074">
                  <c:v>45.275829646600002</c:v>
                </c:pt>
                <c:pt idx="5075">
                  <c:v>45.066883416499998</c:v>
                </c:pt>
                <c:pt idx="5076">
                  <c:v>44.964731926200002</c:v>
                </c:pt>
                <c:pt idx="5077">
                  <c:v>45.004199547500001</c:v>
                </c:pt>
                <c:pt idx="5078">
                  <c:v>44.890439933300001</c:v>
                </c:pt>
                <c:pt idx="5079">
                  <c:v>44.837042563399997</c:v>
                </c:pt>
                <c:pt idx="5080">
                  <c:v>44.781323568700003</c:v>
                </c:pt>
                <c:pt idx="5081">
                  <c:v>44.783645193399998</c:v>
                </c:pt>
                <c:pt idx="5082">
                  <c:v>44.799896566900003</c:v>
                </c:pt>
                <c:pt idx="5083">
                  <c:v>44.762750570400001</c:v>
                </c:pt>
                <c:pt idx="5084">
                  <c:v>44.723282949199998</c:v>
                </c:pt>
                <c:pt idx="5085">
                  <c:v>44.713996450099998</c:v>
                </c:pt>
                <c:pt idx="5086">
                  <c:v>44.604880085399998</c:v>
                </c:pt>
                <c:pt idx="5087">
                  <c:v>44.563090839399997</c:v>
                </c:pt>
                <c:pt idx="5088">
                  <c:v>44.351822984499996</c:v>
                </c:pt>
                <c:pt idx="5089">
                  <c:v>44.3309283615</c:v>
                </c:pt>
                <c:pt idx="5090">
                  <c:v>44.514336719100001</c:v>
                </c:pt>
                <c:pt idx="5091">
                  <c:v>44.514336719100001</c:v>
                </c:pt>
                <c:pt idx="5092">
                  <c:v>44.400577104900002</c:v>
                </c:pt>
                <c:pt idx="5093">
                  <c:v>44.196274124299997</c:v>
                </c:pt>
                <c:pt idx="5094">
                  <c:v>44.094122634000001</c:v>
                </c:pt>
                <c:pt idx="5095">
                  <c:v>43.968754896</c:v>
                </c:pt>
                <c:pt idx="5096">
                  <c:v>44.008222517199997</c:v>
                </c:pt>
                <c:pt idx="5097">
                  <c:v>44.070906386200001</c:v>
                </c:pt>
                <c:pt idx="5098">
                  <c:v>44.2264552464</c:v>
                </c:pt>
                <c:pt idx="5099">
                  <c:v>44.335571611100001</c:v>
                </c:pt>
                <c:pt idx="5100">
                  <c:v>44.379682481899998</c:v>
                </c:pt>
                <c:pt idx="5101">
                  <c:v>44.495763720799999</c:v>
                </c:pt>
                <c:pt idx="5102">
                  <c:v>44.493442096000003</c:v>
                </c:pt>
                <c:pt idx="5103">
                  <c:v>44.4818339722</c:v>
                </c:pt>
                <c:pt idx="5104">
                  <c:v>44.4864772217</c:v>
                </c:pt>
                <c:pt idx="5105">
                  <c:v>44.523623218200001</c:v>
                </c:pt>
                <c:pt idx="5106">
                  <c:v>44.558447589899998</c:v>
                </c:pt>
                <c:pt idx="5107">
                  <c:v>44.567734088999998</c:v>
                </c:pt>
                <c:pt idx="5108">
                  <c:v>44.535231342099998</c:v>
                </c:pt>
                <c:pt idx="5109">
                  <c:v>44.495763720799999</c:v>
                </c:pt>
                <c:pt idx="5110">
                  <c:v>44.4818339722</c:v>
                </c:pt>
                <c:pt idx="5111">
                  <c:v>44.449331225199998</c:v>
                </c:pt>
                <c:pt idx="5112">
                  <c:v>44.395933855300001</c:v>
                </c:pt>
                <c:pt idx="5113">
                  <c:v>44.426114977499999</c:v>
                </c:pt>
                <c:pt idx="5114">
                  <c:v>44.361109483600004</c:v>
                </c:pt>
                <c:pt idx="5115">
                  <c:v>44.365752733199997</c:v>
                </c:pt>
                <c:pt idx="5116">
                  <c:v>44.2705661173</c:v>
                </c:pt>
                <c:pt idx="5117">
                  <c:v>44.200917373899998</c:v>
                </c:pt>
                <c:pt idx="5118">
                  <c:v>44.140555129600003</c:v>
                </c:pt>
                <c:pt idx="5119">
                  <c:v>43.968754896</c:v>
                </c:pt>
                <c:pt idx="5120">
                  <c:v>43.597294931299999</c:v>
                </c:pt>
                <c:pt idx="5121">
                  <c:v>43.107432102899999</c:v>
                </c:pt>
                <c:pt idx="5122">
                  <c:v>42.849731752399997</c:v>
                </c:pt>
                <c:pt idx="5123">
                  <c:v>42.761510010800002</c:v>
                </c:pt>
                <c:pt idx="5124">
                  <c:v>42.747580262100001</c:v>
                </c:pt>
                <c:pt idx="5125">
                  <c:v>42.6918612674</c:v>
                </c:pt>
                <c:pt idx="5126">
                  <c:v>42.712755890399997</c:v>
                </c:pt>
                <c:pt idx="5127">
                  <c:v>42.754545136499999</c:v>
                </c:pt>
                <c:pt idx="5128">
                  <c:v>42.724364014300001</c:v>
                </c:pt>
                <c:pt idx="5129">
                  <c:v>42.6686450196</c:v>
                </c:pt>
                <c:pt idx="5130">
                  <c:v>42.715077515200001</c:v>
                </c:pt>
                <c:pt idx="5131">
                  <c:v>42.698826141799998</c:v>
                </c:pt>
                <c:pt idx="5132">
                  <c:v>42.6222125241</c:v>
                </c:pt>
                <c:pt idx="5133">
                  <c:v>42.529347532899997</c:v>
                </c:pt>
                <c:pt idx="5134">
                  <c:v>42.473628538200003</c:v>
                </c:pt>
                <c:pt idx="5135">
                  <c:v>42.362190548800001</c:v>
                </c:pt>
                <c:pt idx="5136">
                  <c:v>42.290220180600002</c:v>
                </c:pt>
                <c:pt idx="5137">
                  <c:v>42.201998439</c:v>
                </c:pt>
                <c:pt idx="5138">
                  <c:v>42.062700952299998</c:v>
                </c:pt>
                <c:pt idx="5139">
                  <c:v>41.955906212400002</c:v>
                </c:pt>
                <c:pt idx="5140">
                  <c:v>41.8351817239</c:v>
                </c:pt>
                <c:pt idx="5141">
                  <c:v>41.686597738099998</c:v>
                </c:pt>
                <c:pt idx="5142">
                  <c:v>41.547300251300001</c:v>
                </c:pt>
                <c:pt idx="5143">
                  <c:v>41.447470385800003</c:v>
                </c:pt>
                <c:pt idx="5144">
                  <c:v>41.324424272500003</c:v>
                </c:pt>
                <c:pt idx="5145">
                  <c:v>41.222272782200001</c:v>
                </c:pt>
                <c:pt idx="5146">
                  <c:v>41.082975295499999</c:v>
                </c:pt>
                <c:pt idx="5147">
                  <c:v>40.927426435299999</c:v>
                </c:pt>
                <c:pt idx="5148">
                  <c:v>40.778842449400003</c:v>
                </c:pt>
                <c:pt idx="5149">
                  <c:v>40.688299082999997</c:v>
                </c:pt>
                <c:pt idx="5150">
                  <c:v>40.546679971499998</c:v>
                </c:pt>
                <c:pt idx="5151">
                  <c:v>40.483996102500001</c:v>
                </c:pt>
                <c:pt idx="5152">
                  <c:v>40.372558113099998</c:v>
                </c:pt>
                <c:pt idx="5153">
                  <c:v>40.268084997999999</c:v>
                </c:pt>
                <c:pt idx="5154">
                  <c:v>40.179863256399997</c:v>
                </c:pt>
                <c:pt idx="5155">
                  <c:v>40.066103642199998</c:v>
                </c:pt>
                <c:pt idx="5156">
                  <c:v>39.9291277803</c:v>
                </c:pt>
                <c:pt idx="5157">
                  <c:v>39.803760042199997</c:v>
                </c:pt>
                <c:pt idx="5158">
                  <c:v>39.696965302300001</c:v>
                </c:pt>
                <c:pt idx="5159">
                  <c:v>39.5948138121</c:v>
                </c:pt>
                <c:pt idx="5160">
                  <c:v>39.462481199599999</c:v>
                </c:pt>
                <c:pt idx="5161">
                  <c:v>39.362651334100001</c:v>
                </c:pt>
                <c:pt idx="5162">
                  <c:v>39.2976458403</c:v>
                </c:pt>
                <c:pt idx="5163">
                  <c:v>39.197815974800001</c:v>
                </c:pt>
                <c:pt idx="5164">
                  <c:v>39.1142374828</c:v>
                </c:pt>
                <c:pt idx="5165">
                  <c:v>39.0724482368</c:v>
                </c:pt>
                <c:pt idx="5166">
                  <c:v>38.9586886226</c:v>
                </c:pt>
                <c:pt idx="5167">
                  <c:v>38.921542626099999</c:v>
                </c:pt>
                <c:pt idx="5168">
                  <c:v>38.824034385399997</c:v>
                </c:pt>
                <c:pt idx="5169">
                  <c:v>38.763672141100002</c:v>
                </c:pt>
                <c:pt idx="5170">
                  <c:v>38.647590902200001</c:v>
                </c:pt>
                <c:pt idx="5171">
                  <c:v>38.6011584066</c:v>
                </c:pt>
                <c:pt idx="5172">
                  <c:v>38.489720417199997</c:v>
                </c:pt>
                <c:pt idx="5173">
                  <c:v>38.368995928700002</c:v>
                </c:pt>
                <c:pt idx="5174">
                  <c:v>38.322563433100001</c:v>
                </c:pt>
                <c:pt idx="5175">
                  <c:v>38.190230820700002</c:v>
                </c:pt>
                <c:pt idx="5176">
                  <c:v>38.090400955200003</c:v>
                </c:pt>
                <c:pt idx="5177">
                  <c:v>38.048611709100001</c:v>
                </c:pt>
                <c:pt idx="5178">
                  <c:v>37.902349348100003</c:v>
                </c:pt>
                <c:pt idx="5179">
                  <c:v>37.825735730399998</c:v>
                </c:pt>
                <c:pt idx="5180">
                  <c:v>37.709654491400002</c:v>
                </c:pt>
                <c:pt idx="5181">
                  <c:v>37.644648997600001</c:v>
                </c:pt>
                <c:pt idx="5182">
                  <c:v>37.535532633000003</c:v>
                </c:pt>
                <c:pt idx="5183">
                  <c:v>37.463562264799997</c:v>
                </c:pt>
                <c:pt idx="5184">
                  <c:v>37.382305397499998</c:v>
                </c:pt>
                <c:pt idx="5185">
                  <c:v>37.3056917798</c:v>
                </c:pt>
                <c:pt idx="5186">
                  <c:v>37.208183539099998</c:v>
                </c:pt>
                <c:pt idx="5187">
                  <c:v>37.1269266718</c:v>
                </c:pt>
                <c:pt idx="5188">
                  <c:v>37.092102300100002</c:v>
                </c:pt>
                <c:pt idx="5189">
                  <c:v>36.966734562100001</c:v>
                </c:pt>
                <c:pt idx="5190">
                  <c:v>36.922623691299997</c:v>
                </c:pt>
                <c:pt idx="5191">
                  <c:v>36.862261447000002</c:v>
                </c:pt>
                <c:pt idx="5192">
                  <c:v>36.781004579700003</c:v>
                </c:pt>
                <c:pt idx="5193">
                  <c:v>36.7461802081</c:v>
                </c:pt>
                <c:pt idx="5194">
                  <c:v>36.664923340800001</c:v>
                </c:pt>
                <c:pt idx="5195">
                  <c:v>36.6277773443</c:v>
                </c:pt>
                <c:pt idx="5196">
                  <c:v>36.518660979700002</c:v>
                </c:pt>
                <c:pt idx="5197">
                  <c:v>36.437404112400003</c:v>
                </c:pt>
                <c:pt idx="5198">
                  <c:v>36.397936491199999</c:v>
                </c:pt>
                <c:pt idx="5199">
                  <c:v>36.307393124800001</c:v>
                </c:pt>
                <c:pt idx="5200">
                  <c:v>36.223814632699998</c:v>
                </c:pt>
                <c:pt idx="5201">
                  <c:v>36.188990261100002</c:v>
                </c:pt>
                <c:pt idx="5202">
                  <c:v>36.119341517700001</c:v>
                </c:pt>
                <c:pt idx="5203">
                  <c:v>36.052014399100003</c:v>
                </c:pt>
                <c:pt idx="5204">
                  <c:v>35.966114282299998</c:v>
                </c:pt>
                <c:pt idx="5205">
                  <c:v>35.919681786699996</c:v>
                </c:pt>
                <c:pt idx="5206">
                  <c:v>35.819851921199998</c:v>
                </c:pt>
                <c:pt idx="5207">
                  <c:v>35.715378806099999</c:v>
                </c:pt>
                <c:pt idx="5208">
                  <c:v>35.678232809599997</c:v>
                </c:pt>
                <c:pt idx="5209">
                  <c:v>35.585367818500004</c:v>
                </c:pt>
                <c:pt idx="5210">
                  <c:v>35.518040699899998</c:v>
                </c:pt>
                <c:pt idx="5211">
                  <c:v>35.457678455600004</c:v>
                </c:pt>
                <c:pt idx="5212">
                  <c:v>35.348562090999998</c:v>
                </c:pt>
                <c:pt idx="5213">
                  <c:v>35.316059344099997</c:v>
                </c:pt>
                <c:pt idx="5214">
                  <c:v>35.274270098099997</c:v>
                </c:pt>
                <c:pt idx="5215">
                  <c:v>35.199978105100001</c:v>
                </c:pt>
                <c:pt idx="5216">
                  <c:v>35.165153733499999</c:v>
                </c:pt>
                <c:pt idx="5217">
                  <c:v>35.123364487400003</c:v>
                </c:pt>
                <c:pt idx="5218">
                  <c:v>35.035142745800002</c:v>
                </c:pt>
                <c:pt idx="5219">
                  <c:v>34.977102126299997</c:v>
                </c:pt>
                <c:pt idx="5220">
                  <c:v>34.9190615069</c:v>
                </c:pt>
                <c:pt idx="5221">
                  <c:v>34.932991255499999</c:v>
                </c:pt>
                <c:pt idx="5222">
                  <c:v>34.793693768799997</c:v>
                </c:pt>
                <c:pt idx="5223">
                  <c:v>34.791372144</c:v>
                </c:pt>
                <c:pt idx="5224">
                  <c:v>34.742618023699997</c:v>
                </c:pt>
                <c:pt idx="5225">
                  <c:v>34.710115276700002</c:v>
                </c:pt>
                <c:pt idx="5226">
                  <c:v>34.670647655499998</c:v>
                </c:pt>
                <c:pt idx="5227">
                  <c:v>34.624215159899997</c:v>
                </c:pt>
                <c:pt idx="5228">
                  <c:v>34.5615312909</c:v>
                </c:pt>
                <c:pt idx="5229">
                  <c:v>34.505812296199998</c:v>
                </c:pt>
                <c:pt idx="5230">
                  <c:v>34.445450051900004</c:v>
                </c:pt>
                <c:pt idx="5231">
                  <c:v>34.394374306800003</c:v>
                </c:pt>
                <c:pt idx="5232">
                  <c:v>34.387409432399998</c:v>
                </c:pt>
                <c:pt idx="5233">
                  <c:v>34.329368813000002</c:v>
                </c:pt>
                <c:pt idx="5234">
                  <c:v>34.313117439499997</c:v>
                </c:pt>
                <c:pt idx="5235">
                  <c:v>34.273649818300001</c:v>
                </c:pt>
                <c:pt idx="5236">
                  <c:v>34.206322699700003</c:v>
                </c:pt>
                <c:pt idx="5237">
                  <c:v>34.176141577499997</c:v>
                </c:pt>
                <c:pt idx="5238">
                  <c:v>34.115779333299997</c:v>
                </c:pt>
                <c:pt idx="5239">
                  <c:v>34.057738713799999</c:v>
                </c:pt>
                <c:pt idx="5240">
                  <c:v>34.006662968699999</c:v>
                </c:pt>
                <c:pt idx="5241">
                  <c:v>33.927727726199997</c:v>
                </c:pt>
                <c:pt idx="5242">
                  <c:v>33.909154727900003</c:v>
                </c:pt>
                <c:pt idx="5243">
                  <c:v>33.862722232400003</c:v>
                </c:pt>
                <c:pt idx="5244">
                  <c:v>33.881295230600003</c:v>
                </c:pt>
                <c:pt idx="5245">
                  <c:v>33.855757357999998</c:v>
                </c:pt>
                <c:pt idx="5246">
                  <c:v>33.809324862399997</c:v>
                </c:pt>
                <c:pt idx="5247">
                  <c:v>33.876651981000002</c:v>
                </c:pt>
                <c:pt idx="5248">
                  <c:v>33.783786989900001</c:v>
                </c:pt>
                <c:pt idx="5249">
                  <c:v>33.744319368600003</c:v>
                </c:pt>
                <c:pt idx="5250">
                  <c:v>33.725746370400003</c:v>
                </c:pt>
                <c:pt idx="5251">
                  <c:v>33.632881379200001</c:v>
                </c:pt>
                <c:pt idx="5252">
                  <c:v>33.6003786323</c:v>
                </c:pt>
                <c:pt idx="5253">
                  <c:v>33.537694763300003</c:v>
                </c:pt>
                <c:pt idx="5254">
                  <c:v>33.475010894199997</c:v>
                </c:pt>
                <c:pt idx="5255">
                  <c:v>33.458759520800001</c:v>
                </c:pt>
                <c:pt idx="5256">
                  <c:v>33.379824278299999</c:v>
                </c:pt>
                <c:pt idx="5257">
                  <c:v>33.365894529599998</c:v>
                </c:pt>
                <c:pt idx="5258">
                  <c:v>33.321783658800001</c:v>
                </c:pt>
                <c:pt idx="5259">
                  <c:v>33.2753511632</c:v>
                </c:pt>
                <c:pt idx="5260">
                  <c:v>33.254456540200003</c:v>
                </c:pt>
                <c:pt idx="5261">
                  <c:v>33.233561917199999</c:v>
                </c:pt>
                <c:pt idx="5262">
                  <c:v>33.184807796800001</c:v>
                </c:pt>
                <c:pt idx="5263">
                  <c:v>33.166234798600001</c:v>
                </c:pt>
                <c:pt idx="5264">
                  <c:v>33.0965860552</c:v>
                </c:pt>
                <c:pt idx="5265">
                  <c:v>33.052475184400002</c:v>
                </c:pt>
                <c:pt idx="5266">
                  <c:v>33.010685938400002</c:v>
                </c:pt>
                <c:pt idx="5267">
                  <c:v>33.013007563199999</c:v>
                </c:pt>
                <c:pt idx="5268">
                  <c:v>32.966575067599997</c:v>
                </c:pt>
                <c:pt idx="5269">
                  <c:v>32.9224641968</c:v>
                </c:pt>
                <c:pt idx="5270">
                  <c:v>32.936393945500001</c:v>
                </c:pt>
                <c:pt idx="5271">
                  <c:v>32.8946046995</c:v>
                </c:pt>
                <c:pt idx="5272">
                  <c:v>32.836564080000002</c:v>
                </c:pt>
                <c:pt idx="5273">
                  <c:v>32.873710076400002</c:v>
                </c:pt>
                <c:pt idx="5274">
                  <c:v>32.836564080000002</c:v>
                </c:pt>
                <c:pt idx="5275">
                  <c:v>32.799418083500001</c:v>
                </c:pt>
                <c:pt idx="5276">
                  <c:v>32.7854883348</c:v>
                </c:pt>
                <c:pt idx="5277">
                  <c:v>32.708874717100002</c:v>
                </c:pt>
                <c:pt idx="5278">
                  <c:v>32.746020713599997</c:v>
                </c:pt>
                <c:pt idx="5279">
                  <c:v>32.669407095899999</c:v>
                </c:pt>
                <c:pt idx="5280">
                  <c:v>32.620652975500001</c:v>
                </c:pt>
                <c:pt idx="5281">
                  <c:v>32.5788637295</c:v>
                </c:pt>
                <c:pt idx="5282">
                  <c:v>32.553325856900003</c:v>
                </c:pt>
                <c:pt idx="5283">
                  <c:v>32.492963612700002</c:v>
                </c:pt>
                <c:pt idx="5284">
                  <c:v>32.460460865800002</c:v>
                </c:pt>
                <c:pt idx="5285">
                  <c:v>32.425636494099997</c:v>
                </c:pt>
                <c:pt idx="5286">
                  <c:v>32.355987750700002</c:v>
                </c:pt>
                <c:pt idx="5287">
                  <c:v>32.355987750700002</c:v>
                </c:pt>
                <c:pt idx="5288">
                  <c:v>32.353666125899998</c:v>
                </c:pt>
                <c:pt idx="5289">
                  <c:v>32.309555255100001</c:v>
                </c:pt>
                <c:pt idx="5290">
                  <c:v>32.274730883399997</c:v>
                </c:pt>
                <c:pt idx="5291">
                  <c:v>32.246871386099997</c:v>
                </c:pt>
                <c:pt idx="5292">
                  <c:v>32.258479510000001</c:v>
                </c:pt>
                <c:pt idx="5293">
                  <c:v>32.214368639200003</c:v>
                </c:pt>
                <c:pt idx="5294">
                  <c:v>32.119182023199997</c:v>
                </c:pt>
                <c:pt idx="5295">
                  <c:v>32.105252274500003</c:v>
                </c:pt>
                <c:pt idx="5296">
                  <c:v>32.130790147100001</c:v>
                </c:pt>
                <c:pt idx="5297">
                  <c:v>32.035603531200003</c:v>
                </c:pt>
                <c:pt idx="5298">
                  <c:v>32.021673782500002</c:v>
                </c:pt>
                <c:pt idx="5299">
                  <c:v>31.982206161299999</c:v>
                </c:pt>
                <c:pt idx="5300">
                  <c:v>31.945060164800001</c:v>
                </c:pt>
                <c:pt idx="5301">
                  <c:v>31.9125574179</c:v>
                </c:pt>
                <c:pt idx="5302">
                  <c:v>31.887019545299999</c:v>
                </c:pt>
                <c:pt idx="5303">
                  <c:v>31.849873548800002</c:v>
                </c:pt>
                <c:pt idx="5304">
                  <c:v>31.824335676299999</c:v>
                </c:pt>
                <c:pt idx="5305">
                  <c:v>31.810405927600002</c:v>
                </c:pt>
                <c:pt idx="5306">
                  <c:v>31.759330182500001</c:v>
                </c:pt>
                <c:pt idx="5307">
                  <c:v>31.7337923099</c:v>
                </c:pt>
                <c:pt idx="5308">
                  <c:v>31.719862561199999</c:v>
                </c:pt>
                <c:pt idx="5309">
                  <c:v>31.668786816099999</c:v>
                </c:pt>
                <c:pt idx="5310">
                  <c:v>31.689681439099999</c:v>
                </c:pt>
                <c:pt idx="5311">
                  <c:v>31.613067821400001</c:v>
                </c:pt>
                <c:pt idx="5312">
                  <c:v>31.610746196600001</c:v>
                </c:pt>
                <c:pt idx="5313">
                  <c:v>31.608424571800001</c:v>
                </c:pt>
                <c:pt idx="5314">
                  <c:v>31.499308207199999</c:v>
                </c:pt>
                <c:pt idx="5315">
                  <c:v>31.517881205399998</c:v>
                </c:pt>
                <c:pt idx="5316">
                  <c:v>31.508594706299998</c:v>
                </c:pt>
                <c:pt idx="5317">
                  <c:v>31.445910837300001</c:v>
                </c:pt>
                <c:pt idx="5318">
                  <c:v>31.473770334600001</c:v>
                </c:pt>
                <c:pt idx="5319">
                  <c:v>31.4598405859</c:v>
                </c:pt>
                <c:pt idx="5320">
                  <c:v>31.362332345199999</c:v>
                </c:pt>
                <c:pt idx="5321">
                  <c:v>31.362332345199999</c:v>
                </c:pt>
                <c:pt idx="5322">
                  <c:v>31.353045846099999</c:v>
                </c:pt>
                <c:pt idx="5323">
                  <c:v>31.320543099199998</c:v>
                </c:pt>
                <c:pt idx="5324">
                  <c:v>31.2833971027</c:v>
                </c:pt>
                <c:pt idx="5325">
                  <c:v>31.299648476200002</c:v>
                </c:pt>
                <c:pt idx="5326">
                  <c:v>31.206783484999999</c:v>
                </c:pt>
                <c:pt idx="5327">
                  <c:v>31.185888861999999</c:v>
                </c:pt>
                <c:pt idx="5328">
                  <c:v>31.151064490300001</c:v>
                </c:pt>
                <c:pt idx="5329">
                  <c:v>31.099988745200001</c:v>
                </c:pt>
                <c:pt idx="5330">
                  <c:v>31.171959113300002</c:v>
                </c:pt>
                <c:pt idx="5331">
                  <c:v>31.332151223099999</c:v>
                </c:pt>
                <c:pt idx="5332">
                  <c:v>31.476091959400001</c:v>
                </c:pt>
                <c:pt idx="5333">
                  <c:v>31.550383952299999</c:v>
                </c:pt>
                <c:pt idx="5334">
                  <c:v>31.631640819600001</c:v>
                </c:pt>
                <c:pt idx="5335">
                  <c:v>31.668786816099999</c:v>
                </c:pt>
                <c:pt idx="5336">
                  <c:v>31.715219311599999</c:v>
                </c:pt>
                <c:pt idx="5337">
                  <c:v>31.717540936399999</c:v>
                </c:pt>
                <c:pt idx="5338">
                  <c:v>31.7128976869</c:v>
                </c:pt>
                <c:pt idx="5339">
                  <c:v>31.696646313399999</c:v>
                </c:pt>
                <c:pt idx="5340">
                  <c:v>31.643248943500002</c:v>
                </c:pt>
                <c:pt idx="5341">
                  <c:v>31.671108440800001</c:v>
                </c:pt>
                <c:pt idx="5342">
                  <c:v>31.559670451399999</c:v>
                </c:pt>
                <c:pt idx="5343">
                  <c:v>31.527167704499998</c:v>
                </c:pt>
                <c:pt idx="5344">
                  <c:v>31.490021708099999</c:v>
                </c:pt>
                <c:pt idx="5345">
                  <c:v>31.490021708099999</c:v>
                </c:pt>
                <c:pt idx="5346">
                  <c:v>31.425016214300001</c:v>
                </c:pt>
                <c:pt idx="5347">
                  <c:v>31.413408090400001</c:v>
                </c:pt>
                <c:pt idx="5348">
                  <c:v>31.3785837187</c:v>
                </c:pt>
                <c:pt idx="5349">
                  <c:v>31.353045846099999</c:v>
                </c:pt>
                <c:pt idx="5350">
                  <c:v>31.297326851400001</c:v>
                </c:pt>
                <c:pt idx="5351">
                  <c:v>31.2810754779</c:v>
                </c:pt>
                <c:pt idx="5352">
                  <c:v>31.267145729300001</c:v>
                </c:pt>
                <c:pt idx="5353">
                  <c:v>31.2230348585</c:v>
                </c:pt>
                <c:pt idx="5354">
                  <c:v>31.2114267346</c:v>
                </c:pt>
                <c:pt idx="5355">
                  <c:v>31.155707739899999</c:v>
                </c:pt>
                <c:pt idx="5356">
                  <c:v>31.134813116899998</c:v>
                </c:pt>
                <c:pt idx="5357">
                  <c:v>31.109275244300001</c:v>
                </c:pt>
                <c:pt idx="5358">
                  <c:v>31.0767724974</c:v>
                </c:pt>
                <c:pt idx="5359">
                  <c:v>31.0442697505</c:v>
                </c:pt>
                <c:pt idx="5360">
                  <c:v>30.911937138100001</c:v>
                </c:pt>
                <c:pt idx="5361">
                  <c:v>30.981585881400001</c:v>
                </c:pt>
                <c:pt idx="5362">
                  <c:v>30.8887208903</c:v>
                </c:pt>
                <c:pt idx="5363">
                  <c:v>30.8678262673</c:v>
                </c:pt>
                <c:pt idx="5364">
                  <c:v>30.842288394699999</c:v>
                </c:pt>
                <c:pt idx="5365">
                  <c:v>30.851574893799999</c:v>
                </c:pt>
                <c:pt idx="5366">
                  <c:v>30.7401369044</c:v>
                </c:pt>
                <c:pt idx="5367">
                  <c:v>30.737815279599999</c:v>
                </c:pt>
                <c:pt idx="5368">
                  <c:v>30.698347658399999</c:v>
                </c:pt>
                <c:pt idx="5369">
                  <c:v>30.6890611593</c:v>
                </c:pt>
                <c:pt idx="5370">
                  <c:v>30.682096284899998</c:v>
                </c:pt>
                <c:pt idx="5371">
                  <c:v>30.665844911499999</c:v>
                </c:pt>
                <c:pt idx="5372">
                  <c:v>30.6031610424</c:v>
                </c:pt>
                <c:pt idx="5373">
                  <c:v>30.556728546900001</c:v>
                </c:pt>
                <c:pt idx="5374">
                  <c:v>30.540477173399999</c:v>
                </c:pt>
                <c:pt idx="5375">
                  <c:v>30.519582550399999</c:v>
                </c:pt>
                <c:pt idx="5376">
                  <c:v>30.466185180499998</c:v>
                </c:pt>
                <c:pt idx="5377">
                  <c:v>30.440647307900001</c:v>
                </c:pt>
                <c:pt idx="5378">
                  <c:v>30.401179686700001</c:v>
                </c:pt>
                <c:pt idx="5379">
                  <c:v>30.3942148123</c:v>
                </c:pt>
                <c:pt idx="5380">
                  <c:v>30.303671445900001</c:v>
                </c:pt>
                <c:pt idx="5381">
                  <c:v>30.3570688159</c:v>
                </c:pt>
                <c:pt idx="5382">
                  <c:v>30.336174192800001</c:v>
                </c:pt>
                <c:pt idx="5383">
                  <c:v>30.368676939699998</c:v>
                </c:pt>
                <c:pt idx="5384">
                  <c:v>30.296706571600001</c:v>
                </c:pt>
                <c:pt idx="5385">
                  <c:v>30.324566068900001</c:v>
                </c:pt>
                <c:pt idx="5386">
                  <c:v>30.299028196399998</c:v>
                </c:pt>
                <c:pt idx="5387">
                  <c:v>30.336174192800001</c:v>
                </c:pt>
                <c:pt idx="5388">
                  <c:v>30.324566068900001</c:v>
                </c:pt>
                <c:pt idx="5389">
                  <c:v>30.301349821199999</c:v>
                </c:pt>
                <c:pt idx="5390">
                  <c:v>30.236344327299999</c:v>
                </c:pt>
                <c:pt idx="5391">
                  <c:v>30.2386659521</c:v>
                </c:pt>
                <c:pt idx="5392">
                  <c:v>30.201519955599998</c:v>
                </c:pt>
                <c:pt idx="5393">
                  <c:v>30.1899118318</c:v>
                </c:pt>
                <c:pt idx="5394">
                  <c:v>30.124906337900001</c:v>
                </c:pt>
                <c:pt idx="5395">
                  <c:v>30.150444210500002</c:v>
                </c:pt>
                <c:pt idx="5396">
                  <c:v>30.1040117149</c:v>
                </c:pt>
                <c:pt idx="5397">
                  <c:v>30.110976589300002</c:v>
                </c:pt>
                <c:pt idx="5398">
                  <c:v>30.0947252158</c:v>
                </c:pt>
                <c:pt idx="5399">
                  <c:v>30.0807954671</c:v>
                </c:pt>
                <c:pt idx="5400">
                  <c:v>30.092403591</c:v>
                </c:pt>
                <c:pt idx="5401">
                  <c:v>30.069187343199999</c:v>
                </c:pt>
                <c:pt idx="5402">
                  <c:v>30.039006221099999</c:v>
                </c:pt>
                <c:pt idx="5403">
                  <c:v>30.048292720199999</c:v>
                </c:pt>
                <c:pt idx="5404">
                  <c:v>30.034362971499998</c:v>
                </c:pt>
                <c:pt idx="5405">
                  <c:v>30.004181849399998</c:v>
                </c:pt>
                <c:pt idx="5406">
                  <c:v>29.978643976899999</c:v>
                </c:pt>
                <c:pt idx="5407">
                  <c:v>29.974000727300002</c:v>
                </c:pt>
                <c:pt idx="5408">
                  <c:v>30.006503474199999</c:v>
                </c:pt>
                <c:pt idx="5409">
                  <c:v>29.939176355600001</c:v>
                </c:pt>
                <c:pt idx="5410">
                  <c:v>29.960070978600001</c:v>
                </c:pt>
                <c:pt idx="5411">
                  <c:v>29.918281732600001</c:v>
                </c:pt>
                <c:pt idx="5412">
                  <c:v>29.911316858300001</c:v>
                </c:pt>
                <c:pt idx="5413">
                  <c:v>29.881135736099999</c:v>
                </c:pt>
                <c:pt idx="5414">
                  <c:v>29.8857789857</c:v>
                </c:pt>
                <c:pt idx="5415">
                  <c:v>29.89274386</c:v>
                </c:pt>
                <c:pt idx="5416">
                  <c:v>29.878814111299999</c:v>
                </c:pt>
                <c:pt idx="5417">
                  <c:v>29.8648843627</c:v>
                </c:pt>
                <c:pt idx="5418">
                  <c:v>29.820773491899999</c:v>
                </c:pt>
                <c:pt idx="5419">
                  <c:v>29.850954613999999</c:v>
                </c:pt>
                <c:pt idx="5420">
                  <c:v>29.837024865299998</c:v>
                </c:pt>
                <c:pt idx="5421">
                  <c:v>29.783627495400001</c:v>
                </c:pt>
                <c:pt idx="5422">
                  <c:v>29.785949120200002</c:v>
                </c:pt>
                <c:pt idx="5423">
                  <c:v>29.792913994500001</c:v>
                </c:pt>
                <c:pt idx="5424">
                  <c:v>29.7673761219</c:v>
                </c:pt>
                <c:pt idx="5425">
                  <c:v>29.7673761219</c:v>
                </c:pt>
                <c:pt idx="5426">
                  <c:v>29.765054497200001</c:v>
                </c:pt>
                <c:pt idx="5427">
                  <c:v>29.711657127199999</c:v>
                </c:pt>
                <c:pt idx="5428">
                  <c:v>29.681476005099999</c:v>
                </c:pt>
                <c:pt idx="5429">
                  <c:v>29.7395166246</c:v>
                </c:pt>
                <c:pt idx="5430">
                  <c:v>29.695405753799999</c:v>
                </c:pt>
                <c:pt idx="5431">
                  <c:v>29.693084128999999</c:v>
                </c:pt>
                <c:pt idx="5432">
                  <c:v>29.702370628099999</c:v>
                </c:pt>
                <c:pt idx="5433">
                  <c:v>29.630400259999998</c:v>
                </c:pt>
                <c:pt idx="5434">
                  <c:v>29.635043509500001</c:v>
                </c:pt>
                <c:pt idx="5435">
                  <c:v>29.637365134300001</c:v>
                </c:pt>
                <c:pt idx="5436">
                  <c:v>29.644330008699999</c:v>
                </c:pt>
                <c:pt idx="5437">
                  <c:v>29.637365134300001</c:v>
                </c:pt>
                <c:pt idx="5438">
                  <c:v>29.639686759100002</c:v>
                </c:pt>
                <c:pt idx="5439">
                  <c:v>29.597897513100001</c:v>
                </c:pt>
                <c:pt idx="5440">
                  <c:v>29.5793245148</c:v>
                </c:pt>
                <c:pt idx="5441">
                  <c:v>29.5932542635</c:v>
                </c:pt>
                <c:pt idx="5442">
                  <c:v>29.5932542635</c:v>
                </c:pt>
                <c:pt idx="5443">
                  <c:v>29.556108266999999</c:v>
                </c:pt>
                <c:pt idx="5444">
                  <c:v>29.5909326387</c:v>
                </c:pt>
                <c:pt idx="5445">
                  <c:v>29.546821767899999</c:v>
                </c:pt>
                <c:pt idx="5446">
                  <c:v>29.525927144899999</c:v>
                </c:pt>
                <c:pt idx="5447">
                  <c:v>29.498067647599999</c:v>
                </c:pt>
                <c:pt idx="5448">
                  <c:v>29.493424397999998</c:v>
                </c:pt>
                <c:pt idx="5449">
                  <c:v>29.484137898899998</c:v>
                </c:pt>
                <c:pt idx="5450">
                  <c:v>29.484137898899998</c:v>
                </c:pt>
                <c:pt idx="5451">
                  <c:v>29.470208150200001</c:v>
                </c:pt>
                <c:pt idx="5452">
                  <c:v>29.479494649300001</c:v>
                </c:pt>
                <c:pt idx="5453">
                  <c:v>29.481816274100002</c:v>
                </c:pt>
                <c:pt idx="5454">
                  <c:v>29.416810780300001</c:v>
                </c:pt>
                <c:pt idx="5455">
                  <c:v>29.437705403300001</c:v>
                </c:pt>
                <c:pt idx="5456">
                  <c:v>29.4028810316</c:v>
                </c:pt>
                <c:pt idx="5457">
                  <c:v>29.460921651100001</c:v>
                </c:pt>
                <c:pt idx="5458">
                  <c:v>29.4446702776</c:v>
                </c:pt>
                <c:pt idx="5459">
                  <c:v>29.3726999095</c:v>
                </c:pt>
                <c:pt idx="5460">
                  <c:v>29.3773431591</c:v>
                </c:pt>
                <c:pt idx="5461">
                  <c:v>29.3819864086</c:v>
                </c:pt>
                <c:pt idx="5462">
                  <c:v>29.440027028100001</c:v>
                </c:pt>
                <c:pt idx="5463">
                  <c:v>29.356448535999998</c:v>
                </c:pt>
                <c:pt idx="5464">
                  <c:v>29.358770160799999</c:v>
                </c:pt>
                <c:pt idx="5465">
                  <c:v>29.361091785599999</c:v>
                </c:pt>
                <c:pt idx="5466">
                  <c:v>29.333232288200001</c:v>
                </c:pt>
                <c:pt idx="5467">
                  <c:v>29.298407916599999</c:v>
                </c:pt>
                <c:pt idx="5468">
                  <c:v>29.330910663499999</c:v>
                </c:pt>
                <c:pt idx="5469">
                  <c:v>29.279834918300001</c:v>
                </c:pt>
                <c:pt idx="5470">
                  <c:v>29.284478167900001</c:v>
                </c:pt>
                <c:pt idx="5471">
                  <c:v>29.284478167900001</c:v>
                </c:pt>
                <c:pt idx="5472">
                  <c:v>29.2775132935</c:v>
                </c:pt>
                <c:pt idx="5473">
                  <c:v>29.284478167900001</c:v>
                </c:pt>
                <c:pt idx="5474">
                  <c:v>29.265905169700002</c:v>
                </c:pt>
                <c:pt idx="5475">
                  <c:v>29.312337665200001</c:v>
                </c:pt>
                <c:pt idx="5476">
                  <c:v>29.286799792699998</c:v>
                </c:pt>
                <c:pt idx="5477">
                  <c:v>29.2775132935</c:v>
                </c:pt>
                <c:pt idx="5478">
                  <c:v>29.2566186705</c:v>
                </c:pt>
                <c:pt idx="5479">
                  <c:v>29.221794298799999</c:v>
                </c:pt>
                <c:pt idx="5480">
                  <c:v>29.2380456723</c:v>
                </c:pt>
                <c:pt idx="5481">
                  <c:v>29.2264375484</c:v>
                </c:pt>
                <c:pt idx="5482">
                  <c:v>29.242688921900001</c:v>
                </c:pt>
                <c:pt idx="5483">
                  <c:v>29.2078645502</c:v>
                </c:pt>
                <c:pt idx="5484">
                  <c:v>29.203221300599999</c:v>
                </c:pt>
                <c:pt idx="5485">
                  <c:v>29.231080798000001</c:v>
                </c:pt>
                <c:pt idx="5486">
                  <c:v>29.1962564263</c:v>
                </c:pt>
                <c:pt idx="5487">
                  <c:v>29.200899675799999</c:v>
                </c:pt>
                <c:pt idx="5488">
                  <c:v>29.1985780511</c:v>
                </c:pt>
                <c:pt idx="5489">
                  <c:v>29.1869699272</c:v>
                </c:pt>
                <c:pt idx="5490">
                  <c:v>29.1753618033</c:v>
                </c:pt>
                <c:pt idx="5491">
                  <c:v>29.2473321714</c:v>
                </c:pt>
                <c:pt idx="5492">
                  <c:v>29.221794298799999</c:v>
                </c:pt>
                <c:pt idx="5493">
                  <c:v>29.159110429799998</c:v>
                </c:pt>
                <c:pt idx="5494">
                  <c:v>29.191613176699999</c:v>
                </c:pt>
                <c:pt idx="5495">
                  <c:v>29.193934801499999</c:v>
                </c:pt>
                <c:pt idx="5496">
                  <c:v>29.203221300599999</c:v>
                </c:pt>
                <c:pt idx="5497">
                  <c:v>29.135894182000001</c:v>
                </c:pt>
                <c:pt idx="5498">
                  <c:v>29.184648302399999</c:v>
                </c:pt>
                <c:pt idx="5499">
                  <c:v>29.147502305900002</c:v>
                </c:pt>
                <c:pt idx="5500">
                  <c:v>29.142859056399999</c:v>
                </c:pt>
                <c:pt idx="5501">
                  <c:v>29.2171510493</c:v>
                </c:pt>
                <c:pt idx="5502">
                  <c:v>29.159110429799998</c:v>
                </c:pt>
                <c:pt idx="5503">
                  <c:v>29.126607682900001</c:v>
                </c:pt>
                <c:pt idx="5504">
                  <c:v>29.168396928899998</c:v>
                </c:pt>
                <c:pt idx="5505">
                  <c:v>29.177683428000002</c:v>
                </c:pt>
                <c:pt idx="5506">
                  <c:v>29.168396928899998</c:v>
                </c:pt>
                <c:pt idx="5507">
                  <c:v>29.159110429799998</c:v>
                </c:pt>
                <c:pt idx="5508">
                  <c:v>29.163753679399999</c:v>
                </c:pt>
                <c:pt idx="5509">
                  <c:v>29.163753679399999</c:v>
                </c:pt>
                <c:pt idx="5510">
                  <c:v>29.128929307700002</c:v>
                </c:pt>
                <c:pt idx="5511">
                  <c:v>29.0708886882</c:v>
                </c:pt>
                <c:pt idx="5512">
                  <c:v>29.063923813900001</c:v>
                </c:pt>
                <c:pt idx="5513">
                  <c:v>29.045350815599999</c:v>
                </c:pt>
                <c:pt idx="5514">
                  <c:v>29.0430291909</c:v>
                </c:pt>
                <c:pt idx="5515">
                  <c:v>29.0198129431</c:v>
                </c:pt>
                <c:pt idx="5516">
                  <c:v>29.001239944799998</c:v>
                </c:pt>
                <c:pt idx="5517">
                  <c:v>29.05231569</c:v>
                </c:pt>
                <c:pt idx="5518">
                  <c:v>29.0407075661</c:v>
                </c:pt>
                <c:pt idx="5519">
                  <c:v>29.012848068699999</c:v>
                </c:pt>
                <c:pt idx="5520">
                  <c:v>29.001239944799998</c:v>
                </c:pt>
                <c:pt idx="5521">
                  <c:v>29.015169693499999</c:v>
                </c:pt>
                <c:pt idx="5522">
                  <c:v>29.0592805643</c:v>
                </c:pt>
                <c:pt idx="5523">
                  <c:v>29.0407075661</c:v>
                </c:pt>
                <c:pt idx="5524">
                  <c:v>29.036064316499999</c:v>
                </c:pt>
                <c:pt idx="5525">
                  <c:v>29.031421067</c:v>
                </c:pt>
                <c:pt idx="5526">
                  <c:v>28.9989183201</c:v>
                </c:pt>
                <c:pt idx="5527">
                  <c:v>29.0592805643</c:v>
                </c:pt>
                <c:pt idx="5528">
                  <c:v>29.008204819199999</c:v>
                </c:pt>
                <c:pt idx="5529">
                  <c:v>29.0616021891</c:v>
                </c:pt>
                <c:pt idx="5530">
                  <c:v>29.0198129431</c:v>
                </c:pt>
                <c:pt idx="5531">
                  <c:v>29.0499940652</c:v>
                </c:pt>
                <c:pt idx="5532">
                  <c:v>29.026777817399999</c:v>
                </c:pt>
                <c:pt idx="5533">
                  <c:v>28.9989183201</c:v>
                </c:pt>
                <c:pt idx="5534">
                  <c:v>28.989631820900001</c:v>
                </c:pt>
                <c:pt idx="5535">
                  <c:v>28.991953445699998</c:v>
                </c:pt>
                <c:pt idx="5536">
                  <c:v>28.980345321800002</c:v>
                </c:pt>
                <c:pt idx="5537">
                  <c:v>28.945520950100001</c:v>
                </c:pt>
                <c:pt idx="5538">
                  <c:v>28.929269576700001</c:v>
                </c:pt>
                <c:pt idx="5539">
                  <c:v>28.9339128262</c:v>
                </c:pt>
                <c:pt idx="5540">
                  <c:v>28.915339828</c:v>
                </c:pt>
                <c:pt idx="5541">
                  <c:v>28.908374953700001</c:v>
                </c:pt>
                <c:pt idx="5542">
                  <c:v>28.899088454499999</c:v>
                </c:pt>
                <c:pt idx="5543">
                  <c:v>28.8921235802</c:v>
                </c:pt>
                <c:pt idx="5544">
                  <c:v>28.9223047023</c:v>
                </c:pt>
                <c:pt idx="5545">
                  <c:v>28.8758722068</c:v>
                </c:pt>
                <c:pt idx="5546">
                  <c:v>28.9014100793</c:v>
                </c:pt>
                <c:pt idx="5547">
                  <c:v>28.896766829800001</c:v>
                </c:pt>
                <c:pt idx="5548">
                  <c:v>28.880515456299999</c:v>
                </c:pt>
                <c:pt idx="5549">
                  <c:v>28.929269576700001</c:v>
                </c:pt>
                <c:pt idx="5550">
                  <c:v>28.906053328900001</c:v>
                </c:pt>
                <c:pt idx="5551">
                  <c:v>28.929269576700001</c:v>
                </c:pt>
                <c:pt idx="5552">
                  <c:v>28.936234451000001</c:v>
                </c:pt>
                <c:pt idx="5553">
                  <c:v>28.889801955399999</c:v>
                </c:pt>
                <c:pt idx="5554">
                  <c:v>28.8758722068</c:v>
                </c:pt>
                <c:pt idx="5555">
                  <c:v>28.868907332399999</c:v>
                </c:pt>
                <c:pt idx="5556">
                  <c:v>28.8758722068</c:v>
                </c:pt>
                <c:pt idx="5557">
                  <c:v>28.845691084599999</c:v>
                </c:pt>
                <c:pt idx="5558">
                  <c:v>28.9037317041</c:v>
                </c:pt>
                <c:pt idx="5559">
                  <c:v>28.906053328900001</c:v>
                </c:pt>
                <c:pt idx="5560">
                  <c:v>28.931591201500002</c:v>
                </c:pt>
                <c:pt idx="5561">
                  <c:v>28.880515456299999</c:v>
                </c:pt>
                <c:pt idx="5562">
                  <c:v>28.917661452800001</c:v>
                </c:pt>
                <c:pt idx="5563">
                  <c:v>28.931591201500002</c:v>
                </c:pt>
                <c:pt idx="5564">
                  <c:v>28.9014100793</c:v>
                </c:pt>
                <c:pt idx="5565">
                  <c:v>28.9014100793</c:v>
                </c:pt>
                <c:pt idx="5566">
                  <c:v>28.8851587059</c:v>
                </c:pt>
                <c:pt idx="5567">
                  <c:v>28.8758722068</c:v>
                </c:pt>
                <c:pt idx="5568">
                  <c:v>28.836404585499999</c:v>
                </c:pt>
                <c:pt idx="5569">
                  <c:v>28.848012709399999</c:v>
                </c:pt>
                <c:pt idx="5570">
                  <c:v>28.845691084599999</c:v>
                </c:pt>
                <c:pt idx="5571">
                  <c:v>28.836404585499999</c:v>
                </c:pt>
                <c:pt idx="5572">
                  <c:v>28.896766829800001</c:v>
                </c:pt>
                <c:pt idx="5573">
                  <c:v>28.824796461599998</c:v>
                </c:pt>
                <c:pt idx="5574">
                  <c:v>28.887480330700001</c:v>
                </c:pt>
                <c:pt idx="5575">
                  <c:v>28.9037317041</c:v>
                </c:pt>
                <c:pt idx="5576">
                  <c:v>28.8921235802</c:v>
                </c:pt>
                <c:pt idx="5577">
                  <c:v>28.852655959</c:v>
                </c:pt>
                <c:pt idx="5578">
                  <c:v>28.9037317041</c:v>
                </c:pt>
                <c:pt idx="5579">
                  <c:v>28.8828370811</c:v>
                </c:pt>
                <c:pt idx="5580">
                  <c:v>28.878193831499999</c:v>
                </c:pt>
                <c:pt idx="5581">
                  <c:v>28.868907332399999</c:v>
                </c:pt>
                <c:pt idx="5582">
                  <c:v>28.8851587059</c:v>
                </c:pt>
                <c:pt idx="5583">
                  <c:v>28.859620833299999</c:v>
                </c:pt>
                <c:pt idx="5584">
                  <c:v>28.850334334199999</c:v>
                </c:pt>
                <c:pt idx="5585">
                  <c:v>28.813188337700002</c:v>
                </c:pt>
                <c:pt idx="5586">
                  <c:v>28.852655959</c:v>
                </c:pt>
                <c:pt idx="5587">
                  <c:v>28.873550582</c:v>
                </c:pt>
                <c:pt idx="5588">
                  <c:v>28.820153212099999</c:v>
                </c:pt>
                <c:pt idx="5589">
                  <c:v>28.831761336</c:v>
                </c:pt>
                <c:pt idx="5590">
                  <c:v>28.854977583699998</c:v>
                </c:pt>
                <c:pt idx="5591">
                  <c:v>28.845691084599999</c:v>
                </c:pt>
                <c:pt idx="5592">
                  <c:v>28.906053328900001</c:v>
                </c:pt>
                <c:pt idx="5593">
                  <c:v>28.868907332399999</c:v>
                </c:pt>
                <c:pt idx="5594">
                  <c:v>28.9037317041</c:v>
                </c:pt>
                <c:pt idx="5595">
                  <c:v>28.908374953700001</c:v>
                </c:pt>
                <c:pt idx="5596">
                  <c:v>28.8712289572</c:v>
                </c:pt>
                <c:pt idx="5597">
                  <c:v>28.859620833299999</c:v>
                </c:pt>
                <c:pt idx="5598">
                  <c:v>28.894445205</c:v>
                </c:pt>
                <c:pt idx="5599">
                  <c:v>28.878193831499999</c:v>
                </c:pt>
                <c:pt idx="5600">
                  <c:v>28.8712289572</c:v>
                </c:pt>
                <c:pt idx="5601">
                  <c:v>28.813188337700002</c:v>
                </c:pt>
                <c:pt idx="5602">
                  <c:v>28.852655959</c:v>
                </c:pt>
                <c:pt idx="5603">
                  <c:v>28.817831587299999</c:v>
                </c:pt>
                <c:pt idx="5604">
                  <c:v>28.854977583699998</c:v>
                </c:pt>
                <c:pt idx="5605">
                  <c:v>28.857299208499999</c:v>
                </c:pt>
                <c:pt idx="5606">
                  <c:v>28.831761336</c:v>
                </c:pt>
                <c:pt idx="5607">
                  <c:v>28.829439711199999</c:v>
                </c:pt>
                <c:pt idx="5608">
                  <c:v>28.836404585499999</c:v>
                </c:pt>
                <c:pt idx="5609">
                  <c:v>28.868907332399999</c:v>
                </c:pt>
                <c:pt idx="5610">
                  <c:v>28.859620833299999</c:v>
                </c:pt>
                <c:pt idx="5611">
                  <c:v>28.878193831499999</c:v>
                </c:pt>
                <c:pt idx="5612">
                  <c:v>28.8851587059</c:v>
                </c:pt>
                <c:pt idx="5613">
                  <c:v>28.9246263271</c:v>
                </c:pt>
                <c:pt idx="5614">
                  <c:v>28.9130182032</c:v>
                </c:pt>
                <c:pt idx="5615">
                  <c:v>28.919983077600001</c:v>
                </c:pt>
                <c:pt idx="5616">
                  <c:v>28.8921235802</c:v>
                </c:pt>
                <c:pt idx="5617">
                  <c:v>28.926947951900001</c:v>
                </c:pt>
                <c:pt idx="5618">
                  <c:v>28.880515456299999</c:v>
                </c:pt>
                <c:pt idx="5619">
                  <c:v>28.880515456299999</c:v>
                </c:pt>
                <c:pt idx="5620">
                  <c:v>28.899088454499999</c:v>
                </c:pt>
                <c:pt idx="5621">
                  <c:v>28.896766829800001</c:v>
                </c:pt>
                <c:pt idx="5622">
                  <c:v>28.908374953700001</c:v>
                </c:pt>
                <c:pt idx="5623">
                  <c:v>28.9130182032</c:v>
                </c:pt>
                <c:pt idx="5624">
                  <c:v>28.929269576700001</c:v>
                </c:pt>
                <c:pt idx="5625">
                  <c:v>28.945520950100001</c:v>
                </c:pt>
                <c:pt idx="5626">
                  <c:v>28.9339128262</c:v>
                </c:pt>
                <c:pt idx="5627">
                  <c:v>28.908374953700001</c:v>
                </c:pt>
                <c:pt idx="5628">
                  <c:v>28.917661452800001</c:v>
                </c:pt>
                <c:pt idx="5629">
                  <c:v>28.938556075800001</c:v>
                </c:pt>
                <c:pt idx="5630">
                  <c:v>28.9339128262</c:v>
                </c:pt>
                <c:pt idx="5631">
                  <c:v>28.896766829800001</c:v>
                </c:pt>
                <c:pt idx="5632">
                  <c:v>28.908374953700001</c:v>
                </c:pt>
                <c:pt idx="5633">
                  <c:v>28.8619424581</c:v>
                </c:pt>
                <c:pt idx="5634">
                  <c:v>28.834082960700002</c:v>
                </c:pt>
                <c:pt idx="5635">
                  <c:v>28.8642640829</c:v>
                </c:pt>
                <c:pt idx="5636">
                  <c:v>28.843369459800002</c:v>
                </c:pt>
                <c:pt idx="5637">
                  <c:v>28.8619424581</c:v>
                </c:pt>
                <c:pt idx="5638">
                  <c:v>28.873550582</c:v>
                </c:pt>
                <c:pt idx="5639">
                  <c:v>28.8851587059</c:v>
                </c:pt>
                <c:pt idx="5640">
                  <c:v>28.866585707599999</c:v>
                </c:pt>
                <c:pt idx="5641">
                  <c:v>28.854977583699998</c:v>
                </c:pt>
                <c:pt idx="5642">
                  <c:v>28.9014100793</c:v>
                </c:pt>
                <c:pt idx="5643">
                  <c:v>28.831761336</c:v>
                </c:pt>
                <c:pt idx="5644">
                  <c:v>28.8758722068</c:v>
                </c:pt>
                <c:pt idx="5645">
                  <c:v>28.841047835099999</c:v>
                </c:pt>
                <c:pt idx="5646">
                  <c:v>28.878193831499999</c:v>
                </c:pt>
                <c:pt idx="5647">
                  <c:v>28.843369459800002</c:v>
                </c:pt>
                <c:pt idx="5648">
                  <c:v>28.894445205</c:v>
                </c:pt>
                <c:pt idx="5649">
                  <c:v>28.866585707599999</c:v>
                </c:pt>
                <c:pt idx="5650">
                  <c:v>28.829439711199999</c:v>
                </c:pt>
                <c:pt idx="5651">
                  <c:v>28.866585707599999</c:v>
                </c:pt>
                <c:pt idx="5652">
                  <c:v>28.831761336</c:v>
                </c:pt>
                <c:pt idx="5653">
                  <c:v>28.857299208499999</c:v>
                </c:pt>
                <c:pt idx="5654">
                  <c:v>28.817831587299999</c:v>
                </c:pt>
                <c:pt idx="5655">
                  <c:v>28.808545088199999</c:v>
                </c:pt>
                <c:pt idx="5656">
                  <c:v>28.801580213800001</c:v>
                </c:pt>
                <c:pt idx="5657">
                  <c:v>28.845691084599999</c:v>
                </c:pt>
                <c:pt idx="5658">
                  <c:v>28.822474836800001</c:v>
                </c:pt>
                <c:pt idx="5659">
                  <c:v>28.8712289572</c:v>
                </c:pt>
                <c:pt idx="5660">
                  <c:v>28.8619424581</c:v>
                </c:pt>
                <c:pt idx="5661">
                  <c:v>28.8851587059</c:v>
                </c:pt>
                <c:pt idx="5662">
                  <c:v>28.894445205</c:v>
                </c:pt>
                <c:pt idx="5663">
                  <c:v>28.906053328900001</c:v>
                </c:pt>
                <c:pt idx="5664">
                  <c:v>28.929269576700001</c:v>
                </c:pt>
                <c:pt idx="5665">
                  <c:v>28.987310196199999</c:v>
                </c:pt>
                <c:pt idx="5666">
                  <c:v>28.9339128262</c:v>
                </c:pt>
                <c:pt idx="5667">
                  <c:v>28.9339128262</c:v>
                </c:pt>
                <c:pt idx="5668">
                  <c:v>28.964093948399999</c:v>
                </c:pt>
                <c:pt idx="5669">
                  <c:v>28.9339128262</c:v>
                </c:pt>
                <c:pt idx="5670">
                  <c:v>28.984988571399999</c:v>
                </c:pt>
                <c:pt idx="5671">
                  <c:v>28.917661452800001</c:v>
                </c:pt>
                <c:pt idx="5672">
                  <c:v>28.8828370811</c:v>
                </c:pt>
                <c:pt idx="5673">
                  <c:v>28.9339128262</c:v>
                </c:pt>
                <c:pt idx="5674">
                  <c:v>28.887480330700001</c:v>
                </c:pt>
                <c:pt idx="5675">
                  <c:v>28.889801955399999</c:v>
                </c:pt>
                <c:pt idx="5676">
                  <c:v>28.887480330700001</c:v>
                </c:pt>
                <c:pt idx="5677">
                  <c:v>28.857299208499999</c:v>
                </c:pt>
                <c:pt idx="5678">
                  <c:v>28.866585707599999</c:v>
                </c:pt>
                <c:pt idx="5679">
                  <c:v>28.801580213800001</c:v>
                </c:pt>
                <c:pt idx="5680">
                  <c:v>28.8619424581</c:v>
                </c:pt>
                <c:pt idx="5681">
                  <c:v>28.820153212099999</c:v>
                </c:pt>
                <c:pt idx="5682">
                  <c:v>28.854977583699998</c:v>
                </c:pt>
                <c:pt idx="5683">
                  <c:v>28.845691084599999</c:v>
                </c:pt>
                <c:pt idx="5684">
                  <c:v>28.845691084599999</c:v>
                </c:pt>
                <c:pt idx="5685">
                  <c:v>28.873550582</c:v>
                </c:pt>
                <c:pt idx="5686">
                  <c:v>28.850334334199999</c:v>
                </c:pt>
                <c:pt idx="5687">
                  <c:v>28.866585707599999</c:v>
                </c:pt>
                <c:pt idx="5688">
                  <c:v>28.852655959</c:v>
                </c:pt>
                <c:pt idx="5689">
                  <c:v>28.845691084599999</c:v>
                </c:pt>
                <c:pt idx="5690">
                  <c:v>28.857299208499999</c:v>
                </c:pt>
                <c:pt idx="5691">
                  <c:v>28.859620833299999</c:v>
                </c:pt>
                <c:pt idx="5692">
                  <c:v>28.8828370811</c:v>
                </c:pt>
                <c:pt idx="5693">
                  <c:v>28.906053328900001</c:v>
                </c:pt>
                <c:pt idx="5694">
                  <c:v>28.854977583699998</c:v>
                </c:pt>
                <c:pt idx="5695">
                  <c:v>28.919983077600001</c:v>
                </c:pt>
                <c:pt idx="5696">
                  <c:v>28.8921235802</c:v>
                </c:pt>
                <c:pt idx="5697">
                  <c:v>28.813188337700002</c:v>
                </c:pt>
                <c:pt idx="5698">
                  <c:v>28.866585707599999</c:v>
                </c:pt>
                <c:pt idx="5699">
                  <c:v>28.852655959</c:v>
                </c:pt>
                <c:pt idx="5700">
                  <c:v>28.817831587299999</c:v>
                </c:pt>
                <c:pt idx="5701">
                  <c:v>28.799258589000001</c:v>
                </c:pt>
                <c:pt idx="5702">
                  <c:v>28.820153212099999</c:v>
                </c:pt>
                <c:pt idx="5703">
                  <c:v>28.831761336</c:v>
                </c:pt>
                <c:pt idx="5704">
                  <c:v>28.815509962499998</c:v>
                </c:pt>
                <c:pt idx="5705">
                  <c:v>28.848012709399999</c:v>
                </c:pt>
                <c:pt idx="5706">
                  <c:v>28.878193831499999</c:v>
                </c:pt>
                <c:pt idx="5707">
                  <c:v>28.813188337700002</c:v>
                </c:pt>
                <c:pt idx="5708">
                  <c:v>28.817831587299999</c:v>
                </c:pt>
                <c:pt idx="5709">
                  <c:v>28.866585707599999</c:v>
                </c:pt>
                <c:pt idx="5710">
                  <c:v>28.894445205</c:v>
                </c:pt>
                <c:pt idx="5711">
                  <c:v>28.836404585499999</c:v>
                </c:pt>
                <c:pt idx="5712">
                  <c:v>28.820153212099999</c:v>
                </c:pt>
                <c:pt idx="5713">
                  <c:v>28.799258589000001</c:v>
                </c:pt>
                <c:pt idx="5714">
                  <c:v>28.799258589000001</c:v>
                </c:pt>
                <c:pt idx="5715">
                  <c:v>28.780685590800001</c:v>
                </c:pt>
                <c:pt idx="5716">
                  <c:v>28.783007215600001</c:v>
                </c:pt>
                <c:pt idx="5717">
                  <c:v>28.73657472</c:v>
                </c:pt>
                <c:pt idx="5718">
                  <c:v>28.731931470500001</c:v>
                </c:pt>
                <c:pt idx="5719">
                  <c:v>28.773720716500002</c:v>
                </c:pt>
                <c:pt idx="5720">
                  <c:v>28.729609845700001</c:v>
                </c:pt>
                <c:pt idx="5721">
                  <c:v>28.7458612191</c:v>
                </c:pt>
                <c:pt idx="5722">
                  <c:v>28.7272882209</c:v>
                </c:pt>
                <c:pt idx="5723">
                  <c:v>28.741217969600001</c:v>
                </c:pt>
                <c:pt idx="5724">
                  <c:v>28.785328840399998</c:v>
                </c:pt>
                <c:pt idx="5725">
                  <c:v>28.7667558421</c:v>
                </c:pt>
                <c:pt idx="5726">
                  <c:v>28.803901838600002</c:v>
                </c:pt>
                <c:pt idx="5727">
                  <c:v>28.831761336</c:v>
                </c:pt>
                <c:pt idx="5728">
                  <c:v>28.843369459800002</c:v>
                </c:pt>
                <c:pt idx="5729">
                  <c:v>28.852655959</c:v>
                </c:pt>
                <c:pt idx="5730">
                  <c:v>28.852655959</c:v>
                </c:pt>
                <c:pt idx="5731">
                  <c:v>28.829439711199999</c:v>
                </c:pt>
                <c:pt idx="5732">
                  <c:v>28.780685590800001</c:v>
                </c:pt>
                <c:pt idx="5733">
                  <c:v>28.769077466900001</c:v>
                </c:pt>
                <c:pt idx="5734">
                  <c:v>28.7481828439</c:v>
                </c:pt>
                <c:pt idx="5735">
                  <c:v>28.764434217400002</c:v>
                </c:pt>
                <c:pt idx="5736">
                  <c:v>28.7272882209</c:v>
                </c:pt>
                <c:pt idx="5737">
                  <c:v>28.6762124758</c:v>
                </c:pt>
                <c:pt idx="5738">
                  <c:v>28.650674603199999</c:v>
                </c:pt>
                <c:pt idx="5739">
                  <c:v>28.729609845700001</c:v>
                </c:pt>
                <c:pt idx="5740">
                  <c:v>28.6854989749</c:v>
                </c:pt>
                <c:pt idx="5741">
                  <c:v>28.713358472199999</c:v>
                </c:pt>
                <c:pt idx="5742">
                  <c:v>28.73657472</c:v>
                </c:pt>
                <c:pt idx="5743">
                  <c:v>28.692463849199999</c:v>
                </c:pt>
                <c:pt idx="5744">
                  <c:v>28.690142224399999</c:v>
                </c:pt>
                <c:pt idx="5745">
                  <c:v>28.7180017218</c:v>
                </c:pt>
                <c:pt idx="5746">
                  <c:v>28.720323346600001</c:v>
                </c:pt>
                <c:pt idx="5747">
                  <c:v>28.720323346600001</c:v>
                </c:pt>
                <c:pt idx="5748">
                  <c:v>28.6762124758</c:v>
                </c:pt>
                <c:pt idx="5749">
                  <c:v>28.699428723499999</c:v>
                </c:pt>
                <c:pt idx="5750">
                  <c:v>28.715680097</c:v>
                </c:pt>
                <c:pt idx="5751">
                  <c:v>28.759790967800001</c:v>
                </c:pt>
                <c:pt idx="5752">
                  <c:v>28.764434217400002</c:v>
                </c:pt>
                <c:pt idx="5753">
                  <c:v>28.741217969600001</c:v>
                </c:pt>
                <c:pt idx="5754">
                  <c:v>28.799258589000001</c:v>
                </c:pt>
                <c:pt idx="5755">
                  <c:v>28.841047835099999</c:v>
                </c:pt>
                <c:pt idx="5756">
                  <c:v>28.801580213800001</c:v>
                </c:pt>
                <c:pt idx="5757">
                  <c:v>28.792293714700001</c:v>
                </c:pt>
                <c:pt idx="5758">
                  <c:v>28.792293714700001</c:v>
                </c:pt>
                <c:pt idx="5759">
                  <c:v>28.836404585499999</c:v>
                </c:pt>
                <c:pt idx="5760">
                  <c:v>28.815509962499998</c:v>
                </c:pt>
                <c:pt idx="5761">
                  <c:v>28.878193831499999</c:v>
                </c:pt>
                <c:pt idx="5762">
                  <c:v>28.845691084599999</c:v>
                </c:pt>
                <c:pt idx="5763">
                  <c:v>28.857299208499999</c:v>
                </c:pt>
                <c:pt idx="5764">
                  <c:v>28.857299208499999</c:v>
                </c:pt>
                <c:pt idx="5765">
                  <c:v>28.8712289572</c:v>
                </c:pt>
                <c:pt idx="5766">
                  <c:v>28.889801955399999</c:v>
                </c:pt>
                <c:pt idx="5767">
                  <c:v>28.854977583699998</c:v>
                </c:pt>
                <c:pt idx="5768">
                  <c:v>28.873550582</c:v>
                </c:pt>
                <c:pt idx="5769">
                  <c:v>28.899088454499999</c:v>
                </c:pt>
                <c:pt idx="5770">
                  <c:v>28.894445205</c:v>
                </c:pt>
                <c:pt idx="5771">
                  <c:v>28.9106965784</c:v>
                </c:pt>
                <c:pt idx="5772">
                  <c:v>28.8851587059</c:v>
                </c:pt>
                <c:pt idx="5773">
                  <c:v>28.8642640829</c:v>
                </c:pt>
                <c:pt idx="5774">
                  <c:v>28.8619424581</c:v>
                </c:pt>
                <c:pt idx="5775">
                  <c:v>28.8758722068</c:v>
                </c:pt>
                <c:pt idx="5776">
                  <c:v>28.857299208499999</c:v>
                </c:pt>
                <c:pt idx="5777">
                  <c:v>28.880515456299999</c:v>
                </c:pt>
                <c:pt idx="5778">
                  <c:v>28.845691084599999</c:v>
                </c:pt>
                <c:pt idx="5779">
                  <c:v>28.8642640829</c:v>
                </c:pt>
                <c:pt idx="5780">
                  <c:v>28.899088454499999</c:v>
                </c:pt>
                <c:pt idx="5781">
                  <c:v>28.845691084599999</c:v>
                </c:pt>
                <c:pt idx="5782">
                  <c:v>28.8642640829</c:v>
                </c:pt>
                <c:pt idx="5783">
                  <c:v>28.9037317041</c:v>
                </c:pt>
                <c:pt idx="5784">
                  <c:v>28.868907332399999</c:v>
                </c:pt>
                <c:pt idx="5785">
                  <c:v>28.852655959</c:v>
                </c:pt>
                <c:pt idx="5786">
                  <c:v>28.857299208499999</c:v>
                </c:pt>
                <c:pt idx="5787">
                  <c:v>28.889801955399999</c:v>
                </c:pt>
                <c:pt idx="5788">
                  <c:v>28.896766829800001</c:v>
                </c:pt>
                <c:pt idx="5789">
                  <c:v>28.915339828</c:v>
                </c:pt>
                <c:pt idx="5790">
                  <c:v>28.9223047023</c:v>
                </c:pt>
                <c:pt idx="5791">
                  <c:v>28.899088454499999</c:v>
                </c:pt>
                <c:pt idx="5792">
                  <c:v>28.887480330700001</c:v>
                </c:pt>
                <c:pt idx="5793">
                  <c:v>28.940877700600002</c:v>
                </c:pt>
                <c:pt idx="5794">
                  <c:v>28.931591201500002</c:v>
                </c:pt>
                <c:pt idx="5795">
                  <c:v>28.9037317041</c:v>
                </c:pt>
                <c:pt idx="5796">
                  <c:v>28.950164199700001</c:v>
                </c:pt>
                <c:pt idx="5797">
                  <c:v>28.943199325399998</c:v>
                </c:pt>
                <c:pt idx="5798">
                  <c:v>28.9548074492</c:v>
                </c:pt>
                <c:pt idx="5799">
                  <c:v>28.975702072299999</c:v>
                </c:pt>
                <c:pt idx="5800">
                  <c:v>28.917661452800001</c:v>
                </c:pt>
                <c:pt idx="5801">
                  <c:v>28.908374953700001</c:v>
                </c:pt>
                <c:pt idx="5802">
                  <c:v>28.9548074492</c:v>
                </c:pt>
                <c:pt idx="5803">
                  <c:v>28.9223047023</c:v>
                </c:pt>
                <c:pt idx="5804">
                  <c:v>28.982666946599998</c:v>
                </c:pt>
                <c:pt idx="5805">
                  <c:v>28.943199325399998</c:v>
                </c:pt>
                <c:pt idx="5806">
                  <c:v>28.9106965784</c:v>
                </c:pt>
                <c:pt idx="5807">
                  <c:v>28.899088454499999</c:v>
                </c:pt>
                <c:pt idx="5808">
                  <c:v>28.873550582</c:v>
                </c:pt>
                <c:pt idx="5809">
                  <c:v>28.887480330700001</c:v>
                </c:pt>
                <c:pt idx="5810">
                  <c:v>28.915339828</c:v>
                </c:pt>
                <c:pt idx="5811">
                  <c:v>28.957129074000001</c:v>
                </c:pt>
                <c:pt idx="5812">
                  <c:v>28.915339828</c:v>
                </c:pt>
                <c:pt idx="5813">
                  <c:v>28.878193831499999</c:v>
                </c:pt>
                <c:pt idx="5814">
                  <c:v>28.9037317041</c:v>
                </c:pt>
                <c:pt idx="5815">
                  <c:v>28.889801955399999</c:v>
                </c:pt>
                <c:pt idx="5816">
                  <c:v>28.929269576700001</c:v>
                </c:pt>
                <c:pt idx="5817">
                  <c:v>28.994275070499999</c:v>
                </c:pt>
                <c:pt idx="5818">
                  <c:v>28.9548074492</c:v>
                </c:pt>
                <c:pt idx="5819">
                  <c:v>28.987310196199999</c:v>
                </c:pt>
                <c:pt idx="5820">
                  <c:v>28.940877700600002</c:v>
                </c:pt>
                <c:pt idx="5821">
                  <c:v>28.978023697000001</c:v>
                </c:pt>
                <c:pt idx="5822">
                  <c:v>28.987310196199999</c:v>
                </c:pt>
                <c:pt idx="5823">
                  <c:v>28.957129074000001</c:v>
                </c:pt>
                <c:pt idx="5824">
                  <c:v>28.957129074000001</c:v>
                </c:pt>
                <c:pt idx="5825">
                  <c:v>28.989631820900001</c:v>
                </c:pt>
                <c:pt idx="5826">
                  <c:v>29.017491318299999</c:v>
                </c:pt>
                <c:pt idx="5827">
                  <c:v>28.9989183201</c:v>
                </c:pt>
                <c:pt idx="5828">
                  <c:v>28.994275070499999</c:v>
                </c:pt>
                <c:pt idx="5829">
                  <c:v>28.9246263271</c:v>
                </c:pt>
                <c:pt idx="5830">
                  <c:v>28.943199325399998</c:v>
                </c:pt>
                <c:pt idx="5831">
                  <c:v>28.9548074492</c:v>
                </c:pt>
                <c:pt idx="5832">
                  <c:v>29.001239944799998</c:v>
                </c:pt>
                <c:pt idx="5833">
                  <c:v>28.926947951900001</c:v>
                </c:pt>
                <c:pt idx="5834">
                  <c:v>28.9339128262</c:v>
                </c:pt>
                <c:pt idx="5835">
                  <c:v>29.015169693499999</c:v>
                </c:pt>
                <c:pt idx="5836">
                  <c:v>29.022134567799998</c:v>
                </c:pt>
                <c:pt idx="5837">
                  <c:v>29.015169693499999</c:v>
                </c:pt>
                <c:pt idx="5838">
                  <c:v>29.005883194399999</c:v>
                </c:pt>
                <c:pt idx="5839">
                  <c:v>28.968737197900001</c:v>
                </c:pt>
                <c:pt idx="5840">
                  <c:v>29.022134567799998</c:v>
                </c:pt>
                <c:pt idx="5841">
                  <c:v>29.0430291909</c:v>
                </c:pt>
                <c:pt idx="5842">
                  <c:v>29.017491318299999</c:v>
                </c:pt>
                <c:pt idx="5843">
                  <c:v>29.024456192599999</c:v>
                </c:pt>
                <c:pt idx="5844">
                  <c:v>29.012848068699999</c:v>
                </c:pt>
                <c:pt idx="5845">
                  <c:v>28.975702072299999</c:v>
                </c:pt>
                <c:pt idx="5846">
                  <c:v>28.984988571399999</c:v>
                </c:pt>
                <c:pt idx="5847">
                  <c:v>28.971058822700002</c:v>
                </c:pt>
                <c:pt idx="5848">
                  <c:v>29.010526443900002</c:v>
                </c:pt>
                <c:pt idx="5849">
                  <c:v>28.968737197900001</c:v>
                </c:pt>
                <c:pt idx="5850">
                  <c:v>28.959450698800001</c:v>
                </c:pt>
                <c:pt idx="5851">
                  <c:v>28.950164199700001</c:v>
                </c:pt>
                <c:pt idx="5852">
                  <c:v>28.971058822700002</c:v>
                </c:pt>
                <c:pt idx="5853">
                  <c:v>28.989631820900001</c:v>
                </c:pt>
                <c:pt idx="5854">
                  <c:v>28.957129074000001</c:v>
                </c:pt>
                <c:pt idx="5855">
                  <c:v>28.917661452800001</c:v>
                </c:pt>
                <c:pt idx="5856">
                  <c:v>28.991953445699998</c:v>
                </c:pt>
                <c:pt idx="5857">
                  <c:v>28.940877700600002</c:v>
                </c:pt>
                <c:pt idx="5858">
                  <c:v>28.978023697000001</c:v>
                </c:pt>
                <c:pt idx="5859">
                  <c:v>28.975702072299999</c:v>
                </c:pt>
                <c:pt idx="5860">
                  <c:v>29.001239944799998</c:v>
                </c:pt>
                <c:pt idx="5861">
                  <c:v>28.9548074492</c:v>
                </c:pt>
                <c:pt idx="5862">
                  <c:v>28.952485824499998</c:v>
                </c:pt>
                <c:pt idx="5863">
                  <c:v>28.982666946599998</c:v>
                </c:pt>
                <c:pt idx="5864">
                  <c:v>28.9246263271</c:v>
                </c:pt>
                <c:pt idx="5865">
                  <c:v>28.982666946599998</c:v>
                </c:pt>
                <c:pt idx="5866">
                  <c:v>28.982666946599998</c:v>
                </c:pt>
                <c:pt idx="5867">
                  <c:v>28.929269576700001</c:v>
                </c:pt>
                <c:pt idx="5868">
                  <c:v>28.959450698800001</c:v>
                </c:pt>
                <c:pt idx="5869">
                  <c:v>28.991953445699998</c:v>
                </c:pt>
                <c:pt idx="5870">
                  <c:v>28.991953445699998</c:v>
                </c:pt>
                <c:pt idx="5871">
                  <c:v>28.978023697000001</c:v>
                </c:pt>
                <c:pt idx="5872">
                  <c:v>28.978023697000001</c:v>
                </c:pt>
                <c:pt idx="5873">
                  <c:v>28.938556075800001</c:v>
                </c:pt>
                <c:pt idx="5874">
                  <c:v>28.982666946599998</c:v>
                </c:pt>
                <c:pt idx="5875">
                  <c:v>28.980345321800002</c:v>
                </c:pt>
                <c:pt idx="5876">
                  <c:v>28.950164199700001</c:v>
                </c:pt>
                <c:pt idx="5877">
                  <c:v>28.991953445699998</c:v>
                </c:pt>
                <c:pt idx="5878">
                  <c:v>28.968737197900001</c:v>
                </c:pt>
                <c:pt idx="5879">
                  <c:v>29.0407075661</c:v>
                </c:pt>
                <c:pt idx="5880">
                  <c:v>28.978023697000001</c:v>
                </c:pt>
                <c:pt idx="5881">
                  <c:v>28.994275070499999</c:v>
                </c:pt>
                <c:pt idx="5882">
                  <c:v>28.940877700600002</c:v>
                </c:pt>
                <c:pt idx="5883">
                  <c:v>28.975702072299999</c:v>
                </c:pt>
                <c:pt idx="5884">
                  <c:v>28.943199325399998</c:v>
                </c:pt>
                <c:pt idx="5885">
                  <c:v>28.994275070499999</c:v>
                </c:pt>
                <c:pt idx="5886">
                  <c:v>29.005883194399999</c:v>
                </c:pt>
                <c:pt idx="5887">
                  <c:v>29.012848068699999</c:v>
                </c:pt>
                <c:pt idx="5888">
                  <c:v>28.940877700600002</c:v>
                </c:pt>
                <c:pt idx="5889">
                  <c:v>28.980345321800002</c:v>
                </c:pt>
                <c:pt idx="5890">
                  <c:v>28.984988571399999</c:v>
                </c:pt>
                <c:pt idx="5891">
                  <c:v>28.957129074000001</c:v>
                </c:pt>
                <c:pt idx="5892">
                  <c:v>28.994275070499999</c:v>
                </c:pt>
                <c:pt idx="5893">
                  <c:v>28.978023697000001</c:v>
                </c:pt>
                <c:pt idx="5894">
                  <c:v>29.022134567799998</c:v>
                </c:pt>
                <c:pt idx="5895">
                  <c:v>29.015169693499999</c:v>
                </c:pt>
                <c:pt idx="5896">
                  <c:v>29.0407075661</c:v>
                </c:pt>
                <c:pt idx="5897">
                  <c:v>29.0499940652</c:v>
                </c:pt>
                <c:pt idx="5898">
                  <c:v>29.063923813900001</c:v>
                </c:pt>
                <c:pt idx="5899">
                  <c:v>29.0476724404</c:v>
                </c:pt>
                <c:pt idx="5900">
                  <c:v>29.075531937800001</c:v>
                </c:pt>
                <c:pt idx="5901">
                  <c:v>29.033742691699999</c:v>
                </c:pt>
                <c:pt idx="5902">
                  <c:v>29.0476724404</c:v>
                </c:pt>
                <c:pt idx="5903">
                  <c:v>29.022134567799998</c:v>
                </c:pt>
                <c:pt idx="5904">
                  <c:v>29.008204819199999</c:v>
                </c:pt>
                <c:pt idx="5905">
                  <c:v>28.9989183201</c:v>
                </c:pt>
                <c:pt idx="5906">
                  <c:v>29.0430291909</c:v>
                </c:pt>
                <c:pt idx="5907">
                  <c:v>29.0430291909</c:v>
                </c:pt>
                <c:pt idx="5908">
                  <c:v>29.0708886882</c:v>
                </c:pt>
                <c:pt idx="5909">
                  <c:v>29.022134567799998</c:v>
                </c:pt>
                <c:pt idx="5910">
                  <c:v>29.063923813900001</c:v>
                </c:pt>
                <c:pt idx="5911">
                  <c:v>29.045350815599999</c:v>
                </c:pt>
                <c:pt idx="5912">
                  <c:v>29.0499940652</c:v>
                </c:pt>
                <c:pt idx="5913">
                  <c:v>29.0824968121</c:v>
                </c:pt>
                <c:pt idx="5914">
                  <c:v>29.036064316499999</c:v>
                </c:pt>
                <c:pt idx="5915">
                  <c:v>29.024456192599999</c:v>
                </c:pt>
                <c:pt idx="5916">
                  <c:v>29.114999559000001</c:v>
                </c:pt>
                <c:pt idx="5917">
                  <c:v>29.0592805643</c:v>
                </c:pt>
                <c:pt idx="5918">
                  <c:v>29.0778535625</c:v>
                </c:pt>
                <c:pt idx="5919">
                  <c:v>29.084818436900001</c:v>
                </c:pt>
                <c:pt idx="5920">
                  <c:v>29.103391435100001</c:v>
                </c:pt>
                <c:pt idx="5921">
                  <c:v>29.112677934200001</c:v>
                </c:pt>
                <c:pt idx="5922">
                  <c:v>29.108034684700002</c:v>
                </c:pt>
                <c:pt idx="5923">
                  <c:v>29.128929307700002</c:v>
                </c:pt>
                <c:pt idx="5924">
                  <c:v>29.2194726741</c:v>
                </c:pt>
                <c:pt idx="5925">
                  <c:v>29.1962564263</c:v>
                </c:pt>
                <c:pt idx="5926">
                  <c:v>29.2473321714</c:v>
                </c:pt>
                <c:pt idx="5927">
                  <c:v>29.2473321714</c:v>
                </c:pt>
                <c:pt idx="5928">
                  <c:v>29.2194726741</c:v>
                </c:pt>
                <c:pt idx="5929">
                  <c:v>29.177683428000002</c:v>
                </c:pt>
                <c:pt idx="5930">
                  <c:v>29.154467180299999</c:v>
                </c:pt>
                <c:pt idx="5931">
                  <c:v>29.170718553699999</c:v>
                </c:pt>
                <c:pt idx="5932">
                  <c:v>29.108034684700002</c:v>
                </c:pt>
                <c:pt idx="5933">
                  <c:v>29.117321183800001</c:v>
                </c:pt>
                <c:pt idx="5934">
                  <c:v>29.096426560800001</c:v>
                </c:pt>
                <c:pt idx="5935">
                  <c:v>29.0917833112</c:v>
                </c:pt>
                <c:pt idx="5936">
                  <c:v>29.0778535625</c:v>
                </c:pt>
                <c:pt idx="5937">
                  <c:v>29.075531937800001</c:v>
                </c:pt>
                <c:pt idx="5938">
                  <c:v>29.087140061700001</c:v>
                </c:pt>
                <c:pt idx="5939">
                  <c:v>29.0592805643</c:v>
                </c:pt>
                <c:pt idx="5940">
                  <c:v>29.135894182000001</c:v>
                </c:pt>
                <c:pt idx="5941">
                  <c:v>29.110356309499998</c:v>
                </c:pt>
                <c:pt idx="5942">
                  <c:v>29.103391435100001</c:v>
                </c:pt>
                <c:pt idx="5943">
                  <c:v>29.098748185600002</c:v>
                </c:pt>
                <c:pt idx="5944">
                  <c:v>29.119642808599998</c:v>
                </c:pt>
                <c:pt idx="5945">
                  <c:v>29.108034684700002</c:v>
                </c:pt>
                <c:pt idx="5946">
                  <c:v>29.161432054599999</c:v>
                </c:pt>
                <c:pt idx="5947">
                  <c:v>29.182326677599999</c:v>
                </c:pt>
                <c:pt idx="5948">
                  <c:v>29.124286058100001</c:v>
                </c:pt>
                <c:pt idx="5949">
                  <c:v>29.147502305900002</c:v>
                </c:pt>
                <c:pt idx="5950">
                  <c:v>29.1660753042</c:v>
                </c:pt>
                <c:pt idx="5951">
                  <c:v>29.152145555499999</c:v>
                </c:pt>
                <c:pt idx="5952">
                  <c:v>29.180005052799999</c:v>
                </c:pt>
                <c:pt idx="5953">
                  <c:v>29.170718553699999</c:v>
                </c:pt>
                <c:pt idx="5954">
                  <c:v>29.152145555499999</c:v>
                </c:pt>
                <c:pt idx="5955">
                  <c:v>29.1660753042</c:v>
                </c:pt>
                <c:pt idx="5956">
                  <c:v>29.135894182000001</c:v>
                </c:pt>
                <c:pt idx="5957">
                  <c:v>29.135894182000001</c:v>
                </c:pt>
                <c:pt idx="5958">
                  <c:v>29.180005052799999</c:v>
                </c:pt>
                <c:pt idx="5959">
                  <c:v>29.1985780511</c:v>
                </c:pt>
                <c:pt idx="5960">
                  <c:v>29.163753679399999</c:v>
                </c:pt>
                <c:pt idx="5961">
                  <c:v>29.170718553699999</c:v>
                </c:pt>
                <c:pt idx="5962">
                  <c:v>29.140537431599999</c:v>
                </c:pt>
                <c:pt idx="5963">
                  <c:v>29.124286058100001</c:v>
                </c:pt>
                <c:pt idx="5964">
                  <c:v>29.193934801499999</c:v>
                </c:pt>
                <c:pt idx="5965">
                  <c:v>29.182326677599999</c:v>
                </c:pt>
                <c:pt idx="5966">
                  <c:v>29.180005052799999</c:v>
                </c:pt>
                <c:pt idx="5967">
                  <c:v>29.224115923599999</c:v>
                </c:pt>
                <c:pt idx="5968">
                  <c:v>29.2055429254</c:v>
                </c:pt>
                <c:pt idx="5969">
                  <c:v>29.2078645502</c:v>
                </c:pt>
                <c:pt idx="5970">
                  <c:v>29.182326677599999</c:v>
                </c:pt>
                <c:pt idx="5971">
                  <c:v>29.224115923599999</c:v>
                </c:pt>
                <c:pt idx="5972">
                  <c:v>29.2148294245</c:v>
                </c:pt>
                <c:pt idx="5973">
                  <c:v>29.191613176699999</c:v>
                </c:pt>
                <c:pt idx="5974">
                  <c:v>29.152145555499999</c:v>
                </c:pt>
                <c:pt idx="5975">
                  <c:v>29.189291551899998</c:v>
                </c:pt>
                <c:pt idx="5976">
                  <c:v>29.191613176699999</c:v>
                </c:pt>
                <c:pt idx="5977">
                  <c:v>29.156788805000001</c:v>
                </c:pt>
                <c:pt idx="5978">
                  <c:v>29.1869699272</c:v>
                </c:pt>
                <c:pt idx="5979">
                  <c:v>29.221794298799999</c:v>
                </c:pt>
                <c:pt idx="5980">
                  <c:v>29.189291551899998</c:v>
                </c:pt>
                <c:pt idx="5981">
                  <c:v>29.191613176699999</c:v>
                </c:pt>
                <c:pt idx="5982">
                  <c:v>29.1753618033</c:v>
                </c:pt>
                <c:pt idx="5983">
                  <c:v>29.163753679399999</c:v>
                </c:pt>
                <c:pt idx="5984">
                  <c:v>29.189291551899998</c:v>
                </c:pt>
                <c:pt idx="5985">
                  <c:v>29.189291551899998</c:v>
                </c:pt>
                <c:pt idx="5986">
                  <c:v>29.193934801499999</c:v>
                </c:pt>
                <c:pt idx="5987">
                  <c:v>29.1962564263</c:v>
                </c:pt>
                <c:pt idx="5988">
                  <c:v>29.1985780511</c:v>
                </c:pt>
                <c:pt idx="5989">
                  <c:v>29.2194726741</c:v>
                </c:pt>
                <c:pt idx="5990">
                  <c:v>29.2450105466</c:v>
                </c:pt>
                <c:pt idx="5991">
                  <c:v>29.254297045800001</c:v>
                </c:pt>
                <c:pt idx="5992">
                  <c:v>29.291443042200001</c:v>
                </c:pt>
                <c:pt idx="5993">
                  <c:v>29.282156543100001</c:v>
                </c:pt>
                <c:pt idx="5994">
                  <c:v>29.316980914799998</c:v>
                </c:pt>
                <c:pt idx="5995">
                  <c:v>29.2682267944</c:v>
                </c:pt>
                <c:pt idx="5996">
                  <c:v>29.335553912999998</c:v>
                </c:pt>
                <c:pt idx="5997">
                  <c:v>29.279834918300001</c:v>
                </c:pt>
                <c:pt idx="5998">
                  <c:v>29.2566186705</c:v>
                </c:pt>
                <c:pt idx="5999">
                  <c:v>29.254297045800001</c:v>
                </c:pt>
                <c:pt idx="6000">
                  <c:v>29.272870044000001</c:v>
                </c:pt>
                <c:pt idx="6001">
                  <c:v>29.2473321714</c:v>
                </c:pt>
                <c:pt idx="6002">
                  <c:v>29.2496537962</c:v>
                </c:pt>
                <c:pt idx="6003">
                  <c:v>29.265905169700002</c:v>
                </c:pt>
                <c:pt idx="6004">
                  <c:v>29.2589402953</c:v>
                </c:pt>
                <c:pt idx="6005">
                  <c:v>29.289121417400001</c:v>
                </c:pt>
                <c:pt idx="6006">
                  <c:v>29.254297045800001</c:v>
                </c:pt>
                <c:pt idx="6007">
                  <c:v>29.193934801499999</c:v>
                </c:pt>
                <c:pt idx="6008">
                  <c:v>29.2589402953</c:v>
                </c:pt>
                <c:pt idx="6009">
                  <c:v>29.2473321714</c:v>
                </c:pt>
                <c:pt idx="6010">
                  <c:v>29.254297045800001</c:v>
                </c:pt>
                <c:pt idx="6011">
                  <c:v>29.333232288200001</c:v>
                </c:pt>
                <c:pt idx="6012">
                  <c:v>29.261261920100001</c:v>
                </c:pt>
                <c:pt idx="6013">
                  <c:v>29.286799792699998</c:v>
                </c:pt>
                <c:pt idx="6014">
                  <c:v>29.289121417400001</c:v>
                </c:pt>
                <c:pt idx="6015">
                  <c:v>29.263583544900001</c:v>
                </c:pt>
                <c:pt idx="6016">
                  <c:v>29.293764667000001</c:v>
                </c:pt>
                <c:pt idx="6017">
                  <c:v>29.282156543100001</c:v>
                </c:pt>
                <c:pt idx="6018">
                  <c:v>29.305372790900002</c:v>
                </c:pt>
                <c:pt idx="6019">
                  <c:v>29.2566186705</c:v>
                </c:pt>
                <c:pt idx="6020">
                  <c:v>29.293764667000001</c:v>
                </c:pt>
                <c:pt idx="6021">
                  <c:v>29.261261920100001</c:v>
                </c:pt>
                <c:pt idx="6022">
                  <c:v>29.272870044000001</c:v>
                </c:pt>
                <c:pt idx="6023">
                  <c:v>29.284478167900001</c:v>
                </c:pt>
                <c:pt idx="6024">
                  <c:v>29.2682267944</c:v>
                </c:pt>
                <c:pt idx="6025">
                  <c:v>29.307694415699999</c:v>
                </c:pt>
                <c:pt idx="6026">
                  <c:v>29.296086291799998</c:v>
                </c:pt>
                <c:pt idx="6027">
                  <c:v>29.275191668800002</c:v>
                </c:pt>
                <c:pt idx="6028">
                  <c:v>29.314659290000002</c:v>
                </c:pt>
                <c:pt idx="6029">
                  <c:v>29.282156543100001</c:v>
                </c:pt>
                <c:pt idx="6030">
                  <c:v>29.291443042200001</c:v>
                </c:pt>
                <c:pt idx="6031">
                  <c:v>29.312337665200001</c:v>
                </c:pt>
                <c:pt idx="6032">
                  <c:v>29.330910663499999</c:v>
                </c:pt>
                <c:pt idx="6033">
                  <c:v>29.310016040499999</c:v>
                </c:pt>
                <c:pt idx="6034">
                  <c:v>29.298407916599999</c:v>
                </c:pt>
                <c:pt idx="6035">
                  <c:v>29.344840412100002</c:v>
                </c:pt>
                <c:pt idx="6036">
                  <c:v>29.3634134104</c:v>
                </c:pt>
                <c:pt idx="6037">
                  <c:v>29.310016040499999</c:v>
                </c:pt>
                <c:pt idx="6038">
                  <c:v>29.291443042200001</c:v>
                </c:pt>
                <c:pt idx="6039">
                  <c:v>29.333232288200001</c:v>
                </c:pt>
                <c:pt idx="6040">
                  <c:v>29.326267413899998</c:v>
                </c:pt>
                <c:pt idx="6041">
                  <c:v>29.356448535999998</c:v>
                </c:pt>
                <c:pt idx="6042">
                  <c:v>29.323945789100001</c:v>
                </c:pt>
                <c:pt idx="6043">
                  <c:v>29.356448535999998</c:v>
                </c:pt>
                <c:pt idx="6044">
                  <c:v>29.356448535999998</c:v>
                </c:pt>
                <c:pt idx="6045">
                  <c:v>29.335553912999998</c:v>
                </c:pt>
                <c:pt idx="6046">
                  <c:v>29.337875537799999</c:v>
                </c:pt>
                <c:pt idx="6047">
                  <c:v>29.330910663499999</c:v>
                </c:pt>
                <c:pt idx="6048">
                  <c:v>29.328589038699999</c:v>
                </c:pt>
                <c:pt idx="6049">
                  <c:v>29.314659290000002</c:v>
                </c:pt>
                <c:pt idx="6050">
                  <c:v>29.310016040499999</c:v>
                </c:pt>
                <c:pt idx="6051">
                  <c:v>29.298407916599999</c:v>
                </c:pt>
                <c:pt idx="6052">
                  <c:v>29.282156543100001</c:v>
                </c:pt>
                <c:pt idx="6053">
                  <c:v>29.284478167900001</c:v>
                </c:pt>
                <c:pt idx="6054">
                  <c:v>29.291443042200001</c:v>
                </c:pt>
                <c:pt idx="6055">
                  <c:v>29.2496537962</c:v>
                </c:pt>
                <c:pt idx="6056">
                  <c:v>29.305372790900002</c:v>
                </c:pt>
                <c:pt idx="6057">
                  <c:v>29.282156543100001</c:v>
                </c:pt>
                <c:pt idx="6058">
                  <c:v>29.279834918300001</c:v>
                </c:pt>
                <c:pt idx="6059">
                  <c:v>29.337875537799999</c:v>
                </c:pt>
                <c:pt idx="6060">
                  <c:v>29.323945789100001</c:v>
                </c:pt>
                <c:pt idx="6061">
                  <c:v>29.310016040499999</c:v>
                </c:pt>
                <c:pt idx="6062">
                  <c:v>29.349483661699999</c:v>
                </c:pt>
                <c:pt idx="6063">
                  <c:v>29.312337665200001</c:v>
                </c:pt>
                <c:pt idx="6064">
                  <c:v>29.3634134104</c:v>
                </c:pt>
                <c:pt idx="6065">
                  <c:v>29.323945789100001</c:v>
                </c:pt>
                <c:pt idx="6066">
                  <c:v>29.335553912999998</c:v>
                </c:pt>
                <c:pt idx="6067">
                  <c:v>29.370378284699999</c:v>
                </c:pt>
                <c:pt idx="6068">
                  <c:v>29.323945789100001</c:v>
                </c:pt>
                <c:pt idx="6069">
                  <c:v>29.3773431591</c:v>
                </c:pt>
                <c:pt idx="6070">
                  <c:v>29.370378284699999</c:v>
                </c:pt>
                <c:pt idx="6071">
                  <c:v>29.3959161573</c:v>
                </c:pt>
                <c:pt idx="6072">
                  <c:v>29.400559406799999</c:v>
                </c:pt>
                <c:pt idx="6073">
                  <c:v>29.3541269113</c:v>
                </c:pt>
                <c:pt idx="6074">
                  <c:v>29.3843080334</c:v>
                </c:pt>
                <c:pt idx="6075">
                  <c:v>29.430740529000001</c:v>
                </c:pt>
                <c:pt idx="6076">
                  <c:v>29.453956776799998</c:v>
                </c:pt>
                <c:pt idx="6077">
                  <c:v>29.453956776799998</c:v>
                </c:pt>
                <c:pt idx="6078">
                  <c:v>29.465564900699999</c:v>
                </c:pt>
                <c:pt idx="6079">
                  <c:v>29.481816274100002</c:v>
                </c:pt>
                <c:pt idx="6080">
                  <c:v>29.458600026300001</c:v>
                </c:pt>
                <c:pt idx="6081">
                  <c:v>29.449313527200001</c:v>
                </c:pt>
                <c:pt idx="6082">
                  <c:v>29.460921651100001</c:v>
                </c:pt>
                <c:pt idx="6083">
                  <c:v>29.4353837785</c:v>
                </c:pt>
                <c:pt idx="6084">
                  <c:v>29.491102773200002</c:v>
                </c:pt>
                <c:pt idx="6085">
                  <c:v>29.500389272300001</c:v>
                </c:pt>
                <c:pt idx="6086">
                  <c:v>29.456278401500001</c:v>
                </c:pt>
                <c:pt idx="6087">
                  <c:v>29.453956776799998</c:v>
                </c:pt>
                <c:pt idx="6088">
                  <c:v>29.500389272300001</c:v>
                </c:pt>
                <c:pt idx="6089">
                  <c:v>29.484137898899998</c:v>
                </c:pt>
                <c:pt idx="6090">
                  <c:v>29.493424397999998</c:v>
                </c:pt>
                <c:pt idx="6091">
                  <c:v>29.470208150200001</c:v>
                </c:pt>
                <c:pt idx="6092">
                  <c:v>29.470208150200001</c:v>
                </c:pt>
                <c:pt idx="6093">
                  <c:v>29.518962270599999</c:v>
                </c:pt>
                <c:pt idx="6094">
                  <c:v>29.488781148499999</c:v>
                </c:pt>
                <c:pt idx="6095">
                  <c:v>29.472529775000002</c:v>
                </c:pt>
                <c:pt idx="6096">
                  <c:v>29.5096757715</c:v>
                </c:pt>
                <c:pt idx="6097">
                  <c:v>29.488781148499999</c:v>
                </c:pt>
                <c:pt idx="6098">
                  <c:v>29.502710897099998</c:v>
                </c:pt>
                <c:pt idx="6099">
                  <c:v>29.5491433927</c:v>
                </c:pt>
                <c:pt idx="6100">
                  <c:v>29.5305703945</c:v>
                </c:pt>
                <c:pt idx="6101">
                  <c:v>29.486459523699999</c:v>
                </c:pt>
                <c:pt idx="6102">
                  <c:v>29.495746022799999</c:v>
                </c:pt>
                <c:pt idx="6103">
                  <c:v>29.477173024599999</c:v>
                </c:pt>
                <c:pt idx="6104">
                  <c:v>29.463243275899998</c:v>
                </c:pt>
                <c:pt idx="6105">
                  <c:v>29.498067647599999</c:v>
                </c:pt>
                <c:pt idx="6106">
                  <c:v>29.491102773200002</c:v>
                </c:pt>
                <c:pt idx="6107">
                  <c:v>29.518962270599999</c:v>
                </c:pt>
                <c:pt idx="6108">
                  <c:v>29.493424397999998</c:v>
                </c:pt>
                <c:pt idx="6109">
                  <c:v>29.5096757715</c:v>
                </c:pt>
                <c:pt idx="6110">
                  <c:v>29.516640645799999</c:v>
                </c:pt>
                <c:pt idx="6111">
                  <c:v>29.525927144899999</c:v>
                </c:pt>
                <c:pt idx="6112">
                  <c:v>29.500389272300001</c:v>
                </c:pt>
                <c:pt idx="6113">
                  <c:v>29.505032521899999</c:v>
                </c:pt>
                <c:pt idx="6114">
                  <c:v>29.528248769699999</c:v>
                </c:pt>
                <c:pt idx="6115">
                  <c:v>29.516640645799999</c:v>
                </c:pt>
                <c:pt idx="6116">
                  <c:v>29.5212838954</c:v>
                </c:pt>
                <c:pt idx="6117">
                  <c:v>29.5305703945</c:v>
                </c:pt>
                <c:pt idx="6118">
                  <c:v>29.546821767899999</c:v>
                </c:pt>
                <c:pt idx="6119">
                  <c:v>29.5607515166</c:v>
                </c:pt>
                <c:pt idx="6120">
                  <c:v>29.5096757715</c:v>
                </c:pt>
                <c:pt idx="6121">
                  <c:v>29.5700380157</c:v>
                </c:pt>
                <c:pt idx="6122">
                  <c:v>29.514319020999999</c:v>
                </c:pt>
                <c:pt idx="6123">
                  <c:v>29.535213643999999</c:v>
                </c:pt>
                <c:pt idx="6124">
                  <c:v>29.511997396200002</c:v>
                </c:pt>
                <c:pt idx="6125">
                  <c:v>29.518962270599999</c:v>
                </c:pt>
                <c:pt idx="6126">
                  <c:v>29.588611014000001</c:v>
                </c:pt>
                <c:pt idx="6127">
                  <c:v>29.525927144899999</c:v>
                </c:pt>
                <c:pt idx="6128">
                  <c:v>29.507354146699999</c:v>
                </c:pt>
                <c:pt idx="6129">
                  <c:v>29.546821767899999</c:v>
                </c:pt>
                <c:pt idx="6130">
                  <c:v>29.5328920193</c:v>
                </c:pt>
                <c:pt idx="6131">
                  <c:v>29.5398568936</c:v>
                </c:pt>
                <c:pt idx="6132">
                  <c:v>29.514319020999999</c:v>
                </c:pt>
                <c:pt idx="6133">
                  <c:v>29.5096757715</c:v>
                </c:pt>
                <c:pt idx="6134">
                  <c:v>29.488781148499999</c:v>
                </c:pt>
                <c:pt idx="6135">
                  <c:v>29.565394766200001</c:v>
                </c:pt>
                <c:pt idx="6136">
                  <c:v>29.528248769699999</c:v>
                </c:pt>
                <c:pt idx="6137">
                  <c:v>29.535213643999999</c:v>
                </c:pt>
                <c:pt idx="6138">
                  <c:v>29.5630731414</c:v>
                </c:pt>
                <c:pt idx="6139">
                  <c:v>29.546821767899999</c:v>
                </c:pt>
                <c:pt idx="6140">
                  <c:v>29.5723596405</c:v>
                </c:pt>
                <c:pt idx="6141">
                  <c:v>29.5514650175</c:v>
                </c:pt>
                <c:pt idx="6142">
                  <c:v>29.546821767899999</c:v>
                </c:pt>
                <c:pt idx="6143">
                  <c:v>29.5491433927</c:v>
                </c:pt>
                <c:pt idx="6144">
                  <c:v>29.558429891799999</c:v>
                </c:pt>
                <c:pt idx="6145">
                  <c:v>29.5537866423</c:v>
                </c:pt>
                <c:pt idx="6146">
                  <c:v>29.586289389200001</c:v>
                </c:pt>
                <c:pt idx="6147">
                  <c:v>29.609505637000002</c:v>
                </c:pt>
                <c:pt idx="6148">
                  <c:v>29.577002890100001</c:v>
                </c:pt>
                <c:pt idx="6149">
                  <c:v>29.5491433927</c:v>
                </c:pt>
                <c:pt idx="6150">
                  <c:v>29.5816461396</c:v>
                </c:pt>
                <c:pt idx="6151">
                  <c:v>29.5793245148</c:v>
                </c:pt>
                <c:pt idx="6152">
                  <c:v>29.621113760899998</c:v>
                </c:pt>
                <c:pt idx="6153">
                  <c:v>29.586289389200001</c:v>
                </c:pt>
                <c:pt idx="6154">
                  <c:v>29.625757010400001</c:v>
                </c:pt>
                <c:pt idx="6155">
                  <c:v>29.607184012200001</c:v>
                </c:pt>
                <c:pt idx="6156">
                  <c:v>29.623435385600001</c:v>
                </c:pt>
                <c:pt idx="6157">
                  <c:v>29.639686759100002</c:v>
                </c:pt>
                <c:pt idx="6158">
                  <c:v>29.556108266999999</c:v>
                </c:pt>
                <c:pt idx="6159">
                  <c:v>29.588611014000001</c:v>
                </c:pt>
                <c:pt idx="6160">
                  <c:v>29.597897513100001</c:v>
                </c:pt>
                <c:pt idx="6161">
                  <c:v>29.623435385600001</c:v>
                </c:pt>
                <c:pt idx="6162">
                  <c:v>29.607184012200001</c:v>
                </c:pt>
                <c:pt idx="6163">
                  <c:v>29.607184012200001</c:v>
                </c:pt>
                <c:pt idx="6164">
                  <c:v>29.588611014000001</c:v>
                </c:pt>
                <c:pt idx="6165">
                  <c:v>29.632721884799999</c:v>
                </c:pt>
                <c:pt idx="6166">
                  <c:v>29.635043509500001</c:v>
                </c:pt>
                <c:pt idx="6167">
                  <c:v>29.6025407626</c:v>
                </c:pt>
                <c:pt idx="6168">
                  <c:v>29.6118272617</c:v>
                </c:pt>
                <c:pt idx="6169">
                  <c:v>29.595575888300001</c:v>
                </c:pt>
                <c:pt idx="6170">
                  <c:v>29.618792136100001</c:v>
                </c:pt>
                <c:pt idx="6171">
                  <c:v>29.674511130799999</c:v>
                </c:pt>
                <c:pt idx="6172">
                  <c:v>29.618792136100001</c:v>
                </c:pt>
                <c:pt idx="6173">
                  <c:v>29.632721884799999</c:v>
                </c:pt>
                <c:pt idx="6174">
                  <c:v>29.609505637000002</c:v>
                </c:pt>
                <c:pt idx="6175">
                  <c:v>29.604862387400001</c:v>
                </c:pt>
                <c:pt idx="6176">
                  <c:v>29.637365134300001</c:v>
                </c:pt>
                <c:pt idx="6177">
                  <c:v>29.604862387400001</c:v>
                </c:pt>
                <c:pt idx="6178">
                  <c:v>29.609505637000002</c:v>
                </c:pt>
                <c:pt idx="6179">
                  <c:v>29.600219137900002</c:v>
                </c:pt>
                <c:pt idx="6180">
                  <c:v>29.621113760899998</c:v>
                </c:pt>
                <c:pt idx="6181">
                  <c:v>29.669867881199998</c:v>
                </c:pt>
                <c:pt idx="6182">
                  <c:v>29.614148886500001</c:v>
                </c:pt>
                <c:pt idx="6183">
                  <c:v>29.614148886500001</c:v>
                </c:pt>
                <c:pt idx="6184">
                  <c:v>29.614148886500001</c:v>
                </c:pt>
                <c:pt idx="6185">
                  <c:v>29.5816461396</c:v>
                </c:pt>
                <c:pt idx="6186">
                  <c:v>29.625757010400001</c:v>
                </c:pt>
                <c:pt idx="6187">
                  <c:v>29.662903006899999</c:v>
                </c:pt>
                <c:pt idx="6188">
                  <c:v>29.646651633400001</c:v>
                </c:pt>
                <c:pt idx="6189">
                  <c:v>29.604862387400001</c:v>
                </c:pt>
                <c:pt idx="6190">
                  <c:v>29.644330008699999</c:v>
                </c:pt>
                <c:pt idx="6191">
                  <c:v>29.655938132500001</c:v>
                </c:pt>
                <c:pt idx="6192">
                  <c:v>29.711657127199999</c:v>
                </c:pt>
                <c:pt idx="6193">
                  <c:v>29.644330008699999</c:v>
                </c:pt>
                <c:pt idx="6194">
                  <c:v>29.665224631699999</c:v>
                </c:pt>
                <c:pt idx="6195">
                  <c:v>29.644330008699999</c:v>
                </c:pt>
                <c:pt idx="6196">
                  <c:v>29.658259757300002</c:v>
                </c:pt>
                <c:pt idx="6197">
                  <c:v>29.679154380300002</c:v>
                </c:pt>
                <c:pt idx="6198">
                  <c:v>29.635043509500001</c:v>
                </c:pt>
                <c:pt idx="6199">
                  <c:v>29.681476005099999</c:v>
                </c:pt>
                <c:pt idx="6200">
                  <c:v>29.704692252899999</c:v>
                </c:pt>
                <c:pt idx="6201">
                  <c:v>29.704692252899999</c:v>
                </c:pt>
                <c:pt idx="6202">
                  <c:v>29.6884408795</c:v>
                </c:pt>
                <c:pt idx="6203">
                  <c:v>29.7070138777</c:v>
                </c:pt>
                <c:pt idx="6204">
                  <c:v>29.679154380300002</c:v>
                </c:pt>
                <c:pt idx="6205">
                  <c:v>29.690762504199999</c:v>
                </c:pt>
                <c:pt idx="6206">
                  <c:v>29.632721884799999</c:v>
                </c:pt>
                <c:pt idx="6207">
                  <c:v>29.658259757300002</c:v>
                </c:pt>
                <c:pt idx="6208">
                  <c:v>29.7000490034</c:v>
                </c:pt>
                <c:pt idx="6209">
                  <c:v>29.667546256400001</c:v>
                </c:pt>
                <c:pt idx="6210">
                  <c:v>29.6884408795</c:v>
                </c:pt>
                <c:pt idx="6211">
                  <c:v>29.7093355025</c:v>
                </c:pt>
                <c:pt idx="6212">
                  <c:v>29.6884408795</c:v>
                </c:pt>
                <c:pt idx="6213">
                  <c:v>29.723265251099999</c:v>
                </c:pt>
                <c:pt idx="6214">
                  <c:v>29.755767998100001</c:v>
                </c:pt>
                <c:pt idx="6215">
                  <c:v>29.7093355025</c:v>
                </c:pt>
                <c:pt idx="6216">
                  <c:v>29.702370628099999</c:v>
                </c:pt>
                <c:pt idx="6217">
                  <c:v>29.6884408795</c:v>
                </c:pt>
                <c:pt idx="6218">
                  <c:v>29.646651633400001</c:v>
                </c:pt>
                <c:pt idx="6219">
                  <c:v>29.646651633400001</c:v>
                </c:pt>
                <c:pt idx="6220">
                  <c:v>29.674511130799999</c:v>
                </c:pt>
                <c:pt idx="6221">
                  <c:v>29.674511130799999</c:v>
                </c:pt>
                <c:pt idx="6222">
                  <c:v>29.651294882999998</c:v>
                </c:pt>
                <c:pt idx="6223">
                  <c:v>29.711657127199999</c:v>
                </c:pt>
                <c:pt idx="6224">
                  <c:v>29.7604112476</c:v>
                </c:pt>
                <c:pt idx="6225">
                  <c:v>29.762732872400001</c:v>
                </c:pt>
                <c:pt idx="6226">
                  <c:v>29.783627495400001</c:v>
                </c:pt>
                <c:pt idx="6227">
                  <c:v>29.811486992799999</c:v>
                </c:pt>
                <c:pt idx="6228">
                  <c:v>29.734873374999999</c:v>
                </c:pt>
                <c:pt idx="6229">
                  <c:v>29.823095116600001</c:v>
                </c:pt>
                <c:pt idx="6230">
                  <c:v>29.790592369700001</c:v>
                </c:pt>
                <c:pt idx="6231">
                  <c:v>29.7673761219</c:v>
                </c:pt>
                <c:pt idx="6232">
                  <c:v>29.755767998100001</c:v>
                </c:pt>
                <c:pt idx="6233">
                  <c:v>29.781305870600001</c:v>
                </c:pt>
                <c:pt idx="6234">
                  <c:v>29.790592369700001</c:v>
                </c:pt>
                <c:pt idx="6235">
                  <c:v>29.7696977467</c:v>
                </c:pt>
                <c:pt idx="6236">
                  <c:v>29.783627495400001</c:v>
                </c:pt>
                <c:pt idx="6237">
                  <c:v>29.725586875899999</c:v>
                </c:pt>
                <c:pt idx="6238">
                  <c:v>29.732551750300001</c:v>
                </c:pt>
                <c:pt idx="6239">
                  <c:v>29.672189505999999</c:v>
                </c:pt>
                <c:pt idx="6240">
                  <c:v>29.683797629899999</c:v>
                </c:pt>
                <c:pt idx="6241">
                  <c:v>29.667546256400001</c:v>
                </c:pt>
                <c:pt idx="6242">
                  <c:v>29.639686759100002</c:v>
                </c:pt>
                <c:pt idx="6243">
                  <c:v>29.693084128999999</c:v>
                </c:pt>
                <c:pt idx="6244">
                  <c:v>29.662903006899999</c:v>
                </c:pt>
                <c:pt idx="6245">
                  <c:v>29.607184012200001</c:v>
                </c:pt>
                <c:pt idx="6246">
                  <c:v>29.623435385600001</c:v>
                </c:pt>
                <c:pt idx="6247">
                  <c:v>29.6118272617</c:v>
                </c:pt>
                <c:pt idx="6248">
                  <c:v>29.574681265300001</c:v>
                </c:pt>
                <c:pt idx="6249">
                  <c:v>29.586289389200001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E5-42A9-9669-6B65440A105D}"/>
            </c:ext>
          </c:extLst>
        </c:ser>
        <c:ser>
          <c:idx val="1"/>
          <c:order val="1"/>
          <c:tx>
            <c:v>DHT-22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317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Sheet1!$A$2:$A$6251</c:f>
              <c:numCache>
                <c:formatCode>General</c:formatCode>
                <c:ptCount val="6250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</c:numCache>
            </c:numRef>
          </c:xVal>
          <c:yVal>
            <c:numRef>
              <c:f>Sheet1!$C$2:$C$6251</c:f>
              <c:numCache>
                <c:formatCode>General</c:formatCode>
                <c:ptCount val="6250"/>
                <c:pt idx="0">
                  <c:v>81.8</c:v>
                </c:pt>
                <c:pt idx="1">
                  <c:v>81.8</c:v>
                </c:pt>
                <c:pt idx="2">
                  <c:v>81.8</c:v>
                </c:pt>
                <c:pt idx="3">
                  <c:v>81.8</c:v>
                </c:pt>
                <c:pt idx="4">
                  <c:v>81.8</c:v>
                </c:pt>
                <c:pt idx="5">
                  <c:v>81.760246262092878</c:v>
                </c:pt>
                <c:pt idx="6">
                  <c:v>81.727704485487607</c:v>
                </c:pt>
                <c:pt idx="7">
                  <c:v>81.8</c:v>
                </c:pt>
                <c:pt idx="8">
                  <c:v>81.796395604396309</c:v>
                </c:pt>
                <c:pt idx="9">
                  <c:v>81.708483516483525</c:v>
                </c:pt>
                <c:pt idx="10">
                  <c:v>81.7</c:v>
                </c:pt>
                <c:pt idx="11">
                  <c:v>81.767384615384444</c:v>
                </c:pt>
                <c:pt idx="12">
                  <c:v>81.8</c:v>
                </c:pt>
                <c:pt idx="13">
                  <c:v>81.756728232190326</c:v>
                </c:pt>
                <c:pt idx="14">
                  <c:v>81.7</c:v>
                </c:pt>
                <c:pt idx="15">
                  <c:v>81.7</c:v>
                </c:pt>
                <c:pt idx="16">
                  <c:v>81.7</c:v>
                </c:pt>
                <c:pt idx="17">
                  <c:v>81.7</c:v>
                </c:pt>
                <c:pt idx="18">
                  <c:v>81.7</c:v>
                </c:pt>
                <c:pt idx="19">
                  <c:v>81.7</c:v>
                </c:pt>
                <c:pt idx="20">
                  <c:v>81.7</c:v>
                </c:pt>
                <c:pt idx="21">
                  <c:v>81.7</c:v>
                </c:pt>
                <c:pt idx="22">
                  <c:v>81.7</c:v>
                </c:pt>
                <c:pt idx="23">
                  <c:v>81.7</c:v>
                </c:pt>
                <c:pt idx="24">
                  <c:v>81.7</c:v>
                </c:pt>
                <c:pt idx="25">
                  <c:v>81.7</c:v>
                </c:pt>
                <c:pt idx="26">
                  <c:v>81.7</c:v>
                </c:pt>
                <c:pt idx="27">
                  <c:v>81.7</c:v>
                </c:pt>
                <c:pt idx="28">
                  <c:v>81.7</c:v>
                </c:pt>
                <c:pt idx="29">
                  <c:v>81.7</c:v>
                </c:pt>
                <c:pt idx="30">
                  <c:v>81.7</c:v>
                </c:pt>
                <c:pt idx="31">
                  <c:v>81.7</c:v>
                </c:pt>
                <c:pt idx="32">
                  <c:v>81.7</c:v>
                </c:pt>
                <c:pt idx="33">
                  <c:v>81.7</c:v>
                </c:pt>
                <c:pt idx="34">
                  <c:v>81.7</c:v>
                </c:pt>
                <c:pt idx="35">
                  <c:v>81.7</c:v>
                </c:pt>
                <c:pt idx="36">
                  <c:v>81.7</c:v>
                </c:pt>
                <c:pt idx="37">
                  <c:v>81.7</c:v>
                </c:pt>
                <c:pt idx="38">
                  <c:v>81.7</c:v>
                </c:pt>
                <c:pt idx="39">
                  <c:v>81.7</c:v>
                </c:pt>
                <c:pt idx="40">
                  <c:v>81.682233948992092</c:v>
                </c:pt>
                <c:pt idx="41">
                  <c:v>81.605716798596305</c:v>
                </c:pt>
                <c:pt idx="42">
                  <c:v>81.693667546168868</c:v>
                </c:pt>
                <c:pt idx="43">
                  <c:v>81.7</c:v>
                </c:pt>
                <c:pt idx="44">
                  <c:v>81.7</c:v>
                </c:pt>
                <c:pt idx="45">
                  <c:v>81.7</c:v>
                </c:pt>
                <c:pt idx="46">
                  <c:v>81.7</c:v>
                </c:pt>
                <c:pt idx="47">
                  <c:v>81.7</c:v>
                </c:pt>
                <c:pt idx="48">
                  <c:v>81.7</c:v>
                </c:pt>
                <c:pt idx="49">
                  <c:v>81.7</c:v>
                </c:pt>
                <c:pt idx="50">
                  <c:v>81.7</c:v>
                </c:pt>
                <c:pt idx="51">
                  <c:v>81.614819700972731</c:v>
                </c:pt>
                <c:pt idx="52">
                  <c:v>81.673131046615651</c:v>
                </c:pt>
                <c:pt idx="53">
                  <c:v>81.7</c:v>
                </c:pt>
                <c:pt idx="54">
                  <c:v>81.650967458223391</c:v>
                </c:pt>
                <c:pt idx="55">
                  <c:v>81.636983289364991</c:v>
                </c:pt>
                <c:pt idx="56">
                  <c:v>81.675076923078677</c:v>
                </c:pt>
                <c:pt idx="57">
                  <c:v>81.599999999999994</c:v>
                </c:pt>
                <c:pt idx="58">
                  <c:v>81.599999999999994</c:v>
                </c:pt>
                <c:pt idx="59">
                  <c:v>81.599999999999994</c:v>
                </c:pt>
                <c:pt idx="60">
                  <c:v>81.599999999999994</c:v>
                </c:pt>
                <c:pt idx="61">
                  <c:v>81.66464379947405</c:v>
                </c:pt>
                <c:pt idx="62">
                  <c:v>81.647405452953379</c:v>
                </c:pt>
                <c:pt idx="63">
                  <c:v>81.599999999999994</c:v>
                </c:pt>
                <c:pt idx="64">
                  <c:v>81.599999999999994</c:v>
                </c:pt>
                <c:pt idx="65">
                  <c:v>81.599999999999994</c:v>
                </c:pt>
                <c:pt idx="66">
                  <c:v>81.599999999999994</c:v>
                </c:pt>
                <c:pt idx="67">
                  <c:v>81.599999999999994</c:v>
                </c:pt>
                <c:pt idx="68">
                  <c:v>81.68026373626725</c:v>
                </c:pt>
                <c:pt idx="69">
                  <c:v>81.631794195255935</c:v>
                </c:pt>
                <c:pt idx="70">
                  <c:v>81.599999999999994</c:v>
                </c:pt>
                <c:pt idx="71">
                  <c:v>81.599999999999994</c:v>
                </c:pt>
                <c:pt idx="72">
                  <c:v>81.599999999999994</c:v>
                </c:pt>
                <c:pt idx="73">
                  <c:v>81.620000000007025</c:v>
                </c:pt>
                <c:pt idx="74">
                  <c:v>81.69208443271944</c:v>
                </c:pt>
                <c:pt idx="75">
                  <c:v>81.604133685131046</c:v>
                </c:pt>
                <c:pt idx="76">
                  <c:v>81.599999999999994</c:v>
                </c:pt>
                <c:pt idx="77">
                  <c:v>81.599999999999994</c:v>
                </c:pt>
                <c:pt idx="78">
                  <c:v>81.599999999999994</c:v>
                </c:pt>
                <c:pt idx="79">
                  <c:v>81.599999999999994</c:v>
                </c:pt>
                <c:pt idx="80">
                  <c:v>81.635576077389615</c:v>
                </c:pt>
                <c:pt idx="81">
                  <c:v>81.676473175021982</c:v>
                </c:pt>
                <c:pt idx="82">
                  <c:v>81.6114775725664</c:v>
                </c:pt>
                <c:pt idx="83">
                  <c:v>81.699428320138963</c:v>
                </c:pt>
                <c:pt idx="84">
                  <c:v>81.612620932272648</c:v>
                </c:pt>
                <c:pt idx="85">
                  <c:v>81.675329815299918</c:v>
                </c:pt>
                <c:pt idx="86">
                  <c:v>81.636719437111694</c:v>
                </c:pt>
                <c:pt idx="87">
                  <c:v>81.599999999999994</c:v>
                </c:pt>
                <c:pt idx="88">
                  <c:v>81.599999999999994</c:v>
                </c:pt>
                <c:pt idx="89">
                  <c:v>81.599999999999994</c:v>
                </c:pt>
                <c:pt idx="90">
                  <c:v>81.599999999999994</c:v>
                </c:pt>
                <c:pt idx="91">
                  <c:v>81.599999999999994</c:v>
                </c:pt>
                <c:pt idx="92">
                  <c:v>81.599999999999994</c:v>
                </c:pt>
                <c:pt idx="93">
                  <c:v>81.599999999999994</c:v>
                </c:pt>
                <c:pt idx="94">
                  <c:v>81.599999999999994</c:v>
                </c:pt>
                <c:pt idx="95">
                  <c:v>81.654793315746701</c:v>
                </c:pt>
                <c:pt idx="96">
                  <c:v>81.657255936680741</c:v>
                </c:pt>
                <c:pt idx="97">
                  <c:v>81.630694810907642</c:v>
                </c:pt>
                <c:pt idx="98">
                  <c:v>81.681354441519787</c:v>
                </c:pt>
                <c:pt idx="99">
                  <c:v>81.599999999999994</c:v>
                </c:pt>
                <c:pt idx="100">
                  <c:v>81.599999999999994</c:v>
                </c:pt>
                <c:pt idx="101">
                  <c:v>81.599999999999994</c:v>
                </c:pt>
                <c:pt idx="102">
                  <c:v>81.599999999999994</c:v>
                </c:pt>
                <c:pt idx="103">
                  <c:v>81.599999999999994</c:v>
                </c:pt>
                <c:pt idx="104">
                  <c:v>81.599999999999994</c:v>
                </c:pt>
                <c:pt idx="105">
                  <c:v>81.599999999999994</c:v>
                </c:pt>
                <c:pt idx="106">
                  <c:v>81.599999999999994</c:v>
                </c:pt>
                <c:pt idx="107">
                  <c:v>81.599999999999994</c:v>
                </c:pt>
                <c:pt idx="108">
                  <c:v>81.599999999999994</c:v>
                </c:pt>
                <c:pt idx="109">
                  <c:v>81.599999999999994</c:v>
                </c:pt>
                <c:pt idx="110">
                  <c:v>81.599999999999994</c:v>
                </c:pt>
                <c:pt idx="111">
                  <c:v>81.599999999999994</c:v>
                </c:pt>
                <c:pt idx="112">
                  <c:v>81.649868073875112</c:v>
                </c:pt>
                <c:pt idx="113">
                  <c:v>81.662197802194285</c:v>
                </c:pt>
                <c:pt idx="114">
                  <c:v>81.599999999999994</c:v>
                </c:pt>
                <c:pt idx="115">
                  <c:v>81.599999999999994</c:v>
                </c:pt>
                <c:pt idx="116">
                  <c:v>81.599999999999994</c:v>
                </c:pt>
                <c:pt idx="117">
                  <c:v>81.599999999999994</c:v>
                </c:pt>
                <c:pt idx="118">
                  <c:v>81.599999999999994</c:v>
                </c:pt>
                <c:pt idx="119">
                  <c:v>81.599999999999994</c:v>
                </c:pt>
                <c:pt idx="120">
                  <c:v>81.599999999999994</c:v>
                </c:pt>
                <c:pt idx="121">
                  <c:v>81.599999999999994</c:v>
                </c:pt>
                <c:pt idx="122">
                  <c:v>81.570668425678093</c:v>
                </c:pt>
                <c:pt idx="123">
                  <c:v>81.517282321894456</c:v>
                </c:pt>
                <c:pt idx="124">
                  <c:v>81.599999999999994</c:v>
                </c:pt>
                <c:pt idx="125">
                  <c:v>81.599999999999994</c:v>
                </c:pt>
                <c:pt idx="126">
                  <c:v>81.518909410729989</c:v>
                </c:pt>
                <c:pt idx="127">
                  <c:v>81.5</c:v>
                </c:pt>
                <c:pt idx="128">
                  <c:v>81.556992084430959</c:v>
                </c:pt>
                <c:pt idx="129">
                  <c:v>81.599999999999994</c:v>
                </c:pt>
                <c:pt idx="130">
                  <c:v>81.567106420408095</c:v>
                </c:pt>
                <c:pt idx="131">
                  <c:v>81.520844327180299</c:v>
                </c:pt>
                <c:pt idx="132">
                  <c:v>81.591204925247141</c:v>
                </c:pt>
                <c:pt idx="133">
                  <c:v>81.503254177658746</c:v>
                </c:pt>
                <c:pt idx="134">
                  <c:v>81.5</c:v>
                </c:pt>
                <c:pt idx="135">
                  <c:v>81.572647317502188</c:v>
                </c:pt>
                <c:pt idx="136">
                  <c:v>81.539428571421539</c:v>
                </c:pt>
                <c:pt idx="137">
                  <c:v>81.5</c:v>
                </c:pt>
                <c:pt idx="138">
                  <c:v>81.536455584877743</c:v>
                </c:pt>
                <c:pt idx="139">
                  <c:v>81.575593667549683</c:v>
                </c:pt>
                <c:pt idx="140">
                  <c:v>81.512357080038697</c:v>
                </c:pt>
                <c:pt idx="141">
                  <c:v>81.59969230769758</c:v>
                </c:pt>
                <c:pt idx="142">
                  <c:v>81.511780219778458</c:v>
                </c:pt>
                <c:pt idx="143">
                  <c:v>81.5</c:v>
                </c:pt>
                <c:pt idx="144">
                  <c:v>81.5</c:v>
                </c:pt>
                <c:pt idx="145">
                  <c:v>81.5</c:v>
                </c:pt>
                <c:pt idx="146">
                  <c:v>81.540017590147755</c:v>
                </c:pt>
                <c:pt idx="147">
                  <c:v>81.599999999999994</c:v>
                </c:pt>
                <c:pt idx="148">
                  <c:v>81.599999999999994</c:v>
                </c:pt>
                <c:pt idx="149">
                  <c:v>81.596174142476684</c:v>
                </c:pt>
                <c:pt idx="150">
                  <c:v>81.508223394904135</c:v>
                </c:pt>
                <c:pt idx="151">
                  <c:v>81.5</c:v>
                </c:pt>
                <c:pt idx="152">
                  <c:v>81.567678100256813</c:v>
                </c:pt>
                <c:pt idx="153">
                  <c:v>81.599999999999994</c:v>
                </c:pt>
                <c:pt idx="154">
                  <c:v>81.556420404566396</c:v>
                </c:pt>
                <c:pt idx="155">
                  <c:v>81.5</c:v>
                </c:pt>
                <c:pt idx="156">
                  <c:v>81.519481090594553</c:v>
                </c:pt>
                <c:pt idx="157">
                  <c:v>81.599999999999994</c:v>
                </c:pt>
                <c:pt idx="158">
                  <c:v>81.599999999999994</c:v>
                </c:pt>
                <c:pt idx="159">
                  <c:v>81.51670329670857</c:v>
                </c:pt>
                <c:pt idx="160">
                  <c:v>81.571240105542657</c:v>
                </c:pt>
                <c:pt idx="161">
                  <c:v>81.540809146884783</c:v>
                </c:pt>
                <c:pt idx="162">
                  <c:v>81.5</c:v>
                </c:pt>
                <c:pt idx="163">
                  <c:v>81.535092348291997</c:v>
                </c:pt>
                <c:pt idx="164">
                  <c:v>81.576956904135443</c:v>
                </c:pt>
                <c:pt idx="165">
                  <c:v>81.5</c:v>
                </c:pt>
                <c:pt idx="166">
                  <c:v>81.5</c:v>
                </c:pt>
                <c:pt idx="167">
                  <c:v>81.5</c:v>
                </c:pt>
                <c:pt idx="168">
                  <c:v>81.5</c:v>
                </c:pt>
                <c:pt idx="169">
                  <c:v>81.5</c:v>
                </c:pt>
                <c:pt idx="170">
                  <c:v>81.5</c:v>
                </c:pt>
                <c:pt idx="171">
                  <c:v>81.5</c:v>
                </c:pt>
                <c:pt idx="172">
                  <c:v>81.5</c:v>
                </c:pt>
                <c:pt idx="173">
                  <c:v>81.5</c:v>
                </c:pt>
                <c:pt idx="174">
                  <c:v>81.5</c:v>
                </c:pt>
                <c:pt idx="175">
                  <c:v>81.5</c:v>
                </c:pt>
                <c:pt idx="176">
                  <c:v>81.578373626377143</c:v>
                </c:pt>
                <c:pt idx="177">
                  <c:v>81.533685136328941</c:v>
                </c:pt>
                <c:pt idx="178">
                  <c:v>81.5</c:v>
                </c:pt>
                <c:pt idx="179">
                  <c:v>81.457783641167993</c:v>
                </c:pt>
                <c:pt idx="180">
                  <c:v>81.430167106420413</c:v>
                </c:pt>
                <c:pt idx="181">
                  <c:v>81.5</c:v>
                </c:pt>
                <c:pt idx="182">
                  <c:v>81.493975373808269</c:v>
                </c:pt>
                <c:pt idx="183">
                  <c:v>81.406024626156551</c:v>
                </c:pt>
                <c:pt idx="184">
                  <c:v>81.481926121336855</c:v>
                </c:pt>
                <c:pt idx="185">
                  <c:v>81.5</c:v>
                </c:pt>
                <c:pt idx="186">
                  <c:v>81.5</c:v>
                </c:pt>
                <c:pt idx="187">
                  <c:v>81.5</c:v>
                </c:pt>
                <c:pt idx="188">
                  <c:v>81.5</c:v>
                </c:pt>
                <c:pt idx="189">
                  <c:v>81.5</c:v>
                </c:pt>
                <c:pt idx="190">
                  <c:v>81.5</c:v>
                </c:pt>
                <c:pt idx="191">
                  <c:v>81.5</c:v>
                </c:pt>
                <c:pt idx="192">
                  <c:v>81.5</c:v>
                </c:pt>
                <c:pt idx="193">
                  <c:v>81.5</c:v>
                </c:pt>
                <c:pt idx="194">
                  <c:v>81.5</c:v>
                </c:pt>
                <c:pt idx="195">
                  <c:v>81.5</c:v>
                </c:pt>
                <c:pt idx="196">
                  <c:v>81.5</c:v>
                </c:pt>
                <c:pt idx="197">
                  <c:v>81.5</c:v>
                </c:pt>
                <c:pt idx="198">
                  <c:v>81.5</c:v>
                </c:pt>
                <c:pt idx="199">
                  <c:v>81.5</c:v>
                </c:pt>
                <c:pt idx="200">
                  <c:v>81.5</c:v>
                </c:pt>
                <c:pt idx="201">
                  <c:v>81.5</c:v>
                </c:pt>
                <c:pt idx="202">
                  <c:v>81.5</c:v>
                </c:pt>
                <c:pt idx="203">
                  <c:v>81.5</c:v>
                </c:pt>
                <c:pt idx="204">
                  <c:v>81.5</c:v>
                </c:pt>
                <c:pt idx="205">
                  <c:v>81.5</c:v>
                </c:pt>
                <c:pt idx="206">
                  <c:v>81.5</c:v>
                </c:pt>
                <c:pt idx="207">
                  <c:v>81.5</c:v>
                </c:pt>
                <c:pt idx="208">
                  <c:v>81.5</c:v>
                </c:pt>
                <c:pt idx="209">
                  <c:v>81.419393139859281</c:v>
                </c:pt>
                <c:pt idx="210">
                  <c:v>81.46852747258022</c:v>
                </c:pt>
                <c:pt idx="211">
                  <c:v>81.443535620087957</c:v>
                </c:pt>
                <c:pt idx="212">
                  <c:v>81.444415127563772</c:v>
                </c:pt>
                <c:pt idx="213">
                  <c:v>81.5</c:v>
                </c:pt>
                <c:pt idx="214">
                  <c:v>81.5</c:v>
                </c:pt>
                <c:pt idx="215">
                  <c:v>81.5</c:v>
                </c:pt>
                <c:pt idx="216">
                  <c:v>81.5</c:v>
                </c:pt>
                <c:pt idx="217">
                  <c:v>81.5</c:v>
                </c:pt>
                <c:pt idx="218">
                  <c:v>81.5</c:v>
                </c:pt>
                <c:pt idx="219">
                  <c:v>81.5</c:v>
                </c:pt>
                <c:pt idx="220">
                  <c:v>81.5</c:v>
                </c:pt>
                <c:pt idx="221">
                  <c:v>81.5</c:v>
                </c:pt>
                <c:pt idx="222">
                  <c:v>81.5</c:v>
                </c:pt>
                <c:pt idx="223">
                  <c:v>81.5</c:v>
                </c:pt>
                <c:pt idx="224">
                  <c:v>81.5</c:v>
                </c:pt>
                <c:pt idx="225">
                  <c:v>81.5</c:v>
                </c:pt>
                <c:pt idx="226">
                  <c:v>81.5</c:v>
                </c:pt>
                <c:pt idx="227">
                  <c:v>81.5</c:v>
                </c:pt>
                <c:pt idx="228">
                  <c:v>81.5</c:v>
                </c:pt>
                <c:pt idx="229">
                  <c:v>81.5</c:v>
                </c:pt>
                <c:pt idx="230">
                  <c:v>81.5</c:v>
                </c:pt>
                <c:pt idx="231">
                  <c:v>81.5</c:v>
                </c:pt>
                <c:pt idx="232">
                  <c:v>81.496657871574314</c:v>
                </c:pt>
                <c:pt idx="233">
                  <c:v>81.408707124080919</c:v>
                </c:pt>
                <c:pt idx="234">
                  <c:v>81.479243623570795</c:v>
                </c:pt>
                <c:pt idx="235">
                  <c:v>81.5</c:v>
                </c:pt>
                <c:pt idx="236">
                  <c:v>81.444854881284087</c:v>
                </c:pt>
                <c:pt idx="237">
                  <c:v>81.443095866367642</c:v>
                </c:pt>
                <c:pt idx="238">
                  <c:v>81.468967033002201</c:v>
                </c:pt>
                <c:pt idx="239">
                  <c:v>81.418953386138966</c:v>
                </c:pt>
                <c:pt idx="240">
                  <c:v>81.5</c:v>
                </c:pt>
                <c:pt idx="241">
                  <c:v>81.5</c:v>
                </c:pt>
                <c:pt idx="242">
                  <c:v>81.5</c:v>
                </c:pt>
                <c:pt idx="243">
                  <c:v>81.5</c:v>
                </c:pt>
                <c:pt idx="244">
                  <c:v>81.5</c:v>
                </c:pt>
                <c:pt idx="245">
                  <c:v>81.453386103799474</c:v>
                </c:pt>
                <c:pt idx="246">
                  <c:v>81.400000000000006</c:v>
                </c:pt>
                <c:pt idx="247">
                  <c:v>81.400000000000006</c:v>
                </c:pt>
                <c:pt idx="248">
                  <c:v>81.400000000000006</c:v>
                </c:pt>
                <c:pt idx="249">
                  <c:v>81.400000000000006</c:v>
                </c:pt>
                <c:pt idx="250">
                  <c:v>81.48632967034726</c:v>
                </c:pt>
                <c:pt idx="251">
                  <c:v>81.425725593737909</c:v>
                </c:pt>
                <c:pt idx="252">
                  <c:v>81.400000000000006</c:v>
                </c:pt>
                <c:pt idx="253">
                  <c:v>81.45017590156553</c:v>
                </c:pt>
                <c:pt idx="254">
                  <c:v>81.5</c:v>
                </c:pt>
                <c:pt idx="255">
                  <c:v>81.473922603289353</c:v>
                </c:pt>
                <c:pt idx="256">
                  <c:v>81.400000000000006</c:v>
                </c:pt>
                <c:pt idx="257">
                  <c:v>81.401978891855762</c:v>
                </c:pt>
                <c:pt idx="258">
                  <c:v>81.489929639349171</c:v>
                </c:pt>
                <c:pt idx="259">
                  <c:v>81.5</c:v>
                </c:pt>
                <c:pt idx="260">
                  <c:v>81.434168865505711</c:v>
                </c:pt>
                <c:pt idx="261">
                  <c:v>81.453758241758251</c:v>
                </c:pt>
                <c:pt idx="262">
                  <c:v>81.458311345576078</c:v>
                </c:pt>
                <c:pt idx="263">
                  <c:v>81.400000000000006</c:v>
                </c:pt>
                <c:pt idx="264">
                  <c:v>81.400000000000006</c:v>
                </c:pt>
                <c:pt idx="265">
                  <c:v>81.400000000000006</c:v>
                </c:pt>
                <c:pt idx="266">
                  <c:v>81.400000000000006</c:v>
                </c:pt>
                <c:pt idx="267">
                  <c:v>81.400000000000006</c:v>
                </c:pt>
                <c:pt idx="268">
                  <c:v>81.400000000000006</c:v>
                </c:pt>
                <c:pt idx="269">
                  <c:v>81.400000000000006</c:v>
                </c:pt>
                <c:pt idx="270">
                  <c:v>81.400000000000006</c:v>
                </c:pt>
                <c:pt idx="271">
                  <c:v>81.433245382656111</c:v>
                </c:pt>
                <c:pt idx="272">
                  <c:v>81.478813186830777</c:v>
                </c:pt>
                <c:pt idx="273">
                  <c:v>81.400000000000006</c:v>
                </c:pt>
                <c:pt idx="274">
                  <c:v>81.400000000000006</c:v>
                </c:pt>
                <c:pt idx="275">
                  <c:v>81.400000000000006</c:v>
                </c:pt>
                <c:pt idx="276">
                  <c:v>81.400000000000006</c:v>
                </c:pt>
                <c:pt idx="277">
                  <c:v>81.400000000000006</c:v>
                </c:pt>
                <c:pt idx="278">
                  <c:v>81.400000000000006</c:v>
                </c:pt>
                <c:pt idx="279">
                  <c:v>81.400000000000006</c:v>
                </c:pt>
                <c:pt idx="280">
                  <c:v>81.400000000000006</c:v>
                </c:pt>
                <c:pt idx="281">
                  <c:v>81.400000000000006</c:v>
                </c:pt>
                <c:pt idx="282">
                  <c:v>81.400000000000006</c:v>
                </c:pt>
                <c:pt idx="283">
                  <c:v>81.400000000000006</c:v>
                </c:pt>
                <c:pt idx="284">
                  <c:v>81.400000000000006</c:v>
                </c:pt>
                <c:pt idx="285">
                  <c:v>81.400000000000006</c:v>
                </c:pt>
                <c:pt idx="286">
                  <c:v>81.400000000000006</c:v>
                </c:pt>
                <c:pt idx="287">
                  <c:v>81.400000000000006</c:v>
                </c:pt>
                <c:pt idx="288">
                  <c:v>81.400000000000006</c:v>
                </c:pt>
                <c:pt idx="289">
                  <c:v>81.400000000000006</c:v>
                </c:pt>
                <c:pt idx="290">
                  <c:v>81.400000000000006</c:v>
                </c:pt>
                <c:pt idx="291">
                  <c:v>81.400000000000006</c:v>
                </c:pt>
                <c:pt idx="292">
                  <c:v>81.400000000000006</c:v>
                </c:pt>
                <c:pt idx="293">
                  <c:v>81.400000000000006</c:v>
                </c:pt>
                <c:pt idx="294">
                  <c:v>81.400000000000006</c:v>
                </c:pt>
                <c:pt idx="295">
                  <c:v>81.443912087929675</c:v>
                </c:pt>
                <c:pt idx="296">
                  <c:v>81.468161829445918</c:v>
                </c:pt>
                <c:pt idx="297">
                  <c:v>81.400000000000006</c:v>
                </c:pt>
                <c:pt idx="298">
                  <c:v>81.400000000000006</c:v>
                </c:pt>
                <c:pt idx="299">
                  <c:v>81.400000000000006</c:v>
                </c:pt>
                <c:pt idx="300">
                  <c:v>81.400000000000006</c:v>
                </c:pt>
                <c:pt idx="301">
                  <c:v>81.400000000000006</c:v>
                </c:pt>
                <c:pt idx="302">
                  <c:v>81.400000000000006</c:v>
                </c:pt>
                <c:pt idx="303">
                  <c:v>81.400000000000006</c:v>
                </c:pt>
                <c:pt idx="304">
                  <c:v>81.400000000000006</c:v>
                </c:pt>
                <c:pt idx="305">
                  <c:v>81.400000000000006</c:v>
                </c:pt>
                <c:pt idx="306">
                  <c:v>81.400000000000006</c:v>
                </c:pt>
                <c:pt idx="307">
                  <c:v>81.400000000000006</c:v>
                </c:pt>
                <c:pt idx="308">
                  <c:v>81.400000000000006</c:v>
                </c:pt>
                <c:pt idx="309">
                  <c:v>81.400000000000006</c:v>
                </c:pt>
                <c:pt idx="310">
                  <c:v>81.400000000000006</c:v>
                </c:pt>
                <c:pt idx="311">
                  <c:v>81.400000000000006</c:v>
                </c:pt>
                <c:pt idx="312">
                  <c:v>81.400000000000006</c:v>
                </c:pt>
                <c:pt idx="313">
                  <c:v>81.400000000000006</c:v>
                </c:pt>
                <c:pt idx="314">
                  <c:v>81.400000000000006</c:v>
                </c:pt>
                <c:pt idx="315">
                  <c:v>81.400000000000006</c:v>
                </c:pt>
                <c:pt idx="316">
                  <c:v>81.400000000000006</c:v>
                </c:pt>
                <c:pt idx="317">
                  <c:v>81.400000000000006</c:v>
                </c:pt>
                <c:pt idx="318">
                  <c:v>81.400000000000006</c:v>
                </c:pt>
                <c:pt idx="319">
                  <c:v>81.400000000000006</c:v>
                </c:pt>
                <c:pt idx="320">
                  <c:v>81.400000000000006</c:v>
                </c:pt>
                <c:pt idx="321">
                  <c:v>81.400000000000006</c:v>
                </c:pt>
                <c:pt idx="322">
                  <c:v>81.400000000000006</c:v>
                </c:pt>
                <c:pt idx="323">
                  <c:v>81.400000000000006</c:v>
                </c:pt>
                <c:pt idx="324">
                  <c:v>81.400000000000006</c:v>
                </c:pt>
                <c:pt idx="325">
                  <c:v>81.400000000000006</c:v>
                </c:pt>
                <c:pt idx="326">
                  <c:v>81.329771328073875</c:v>
                </c:pt>
                <c:pt idx="327">
                  <c:v>81.358179419577837</c:v>
                </c:pt>
                <c:pt idx="328">
                  <c:v>81.400000000000006</c:v>
                </c:pt>
                <c:pt idx="329">
                  <c:v>81.400000000000006</c:v>
                </c:pt>
                <c:pt idx="330">
                  <c:v>81.400000000000006</c:v>
                </c:pt>
                <c:pt idx="331">
                  <c:v>81.390061565505718</c:v>
                </c:pt>
                <c:pt idx="332">
                  <c:v>81.302110818012309</c:v>
                </c:pt>
                <c:pt idx="333">
                  <c:v>81.3</c:v>
                </c:pt>
                <c:pt idx="334">
                  <c:v>81.3</c:v>
                </c:pt>
                <c:pt idx="335">
                  <c:v>81.361741424784526</c:v>
                </c:pt>
                <c:pt idx="336">
                  <c:v>81.350307827563768</c:v>
                </c:pt>
                <c:pt idx="337">
                  <c:v>81.3</c:v>
                </c:pt>
                <c:pt idx="338">
                  <c:v>81.325593667581359</c:v>
                </c:pt>
                <c:pt idx="339">
                  <c:v>81.386455584925244</c:v>
                </c:pt>
                <c:pt idx="340">
                  <c:v>81.3</c:v>
                </c:pt>
                <c:pt idx="341">
                  <c:v>81.3</c:v>
                </c:pt>
                <c:pt idx="342">
                  <c:v>81.3</c:v>
                </c:pt>
                <c:pt idx="343">
                  <c:v>81.3</c:v>
                </c:pt>
                <c:pt idx="344">
                  <c:v>81.3</c:v>
                </c:pt>
                <c:pt idx="345">
                  <c:v>81.3</c:v>
                </c:pt>
                <c:pt idx="346">
                  <c:v>81.3</c:v>
                </c:pt>
                <c:pt idx="347">
                  <c:v>81.3</c:v>
                </c:pt>
                <c:pt idx="348">
                  <c:v>81.3</c:v>
                </c:pt>
                <c:pt idx="349">
                  <c:v>81.3</c:v>
                </c:pt>
                <c:pt idx="350">
                  <c:v>81.219085312295519</c:v>
                </c:pt>
                <c:pt idx="351">
                  <c:v>81.2</c:v>
                </c:pt>
                <c:pt idx="352">
                  <c:v>81.2</c:v>
                </c:pt>
                <c:pt idx="353">
                  <c:v>81.2</c:v>
                </c:pt>
                <c:pt idx="354">
                  <c:v>81.2</c:v>
                </c:pt>
                <c:pt idx="355">
                  <c:v>81.2</c:v>
                </c:pt>
                <c:pt idx="356">
                  <c:v>81.2</c:v>
                </c:pt>
                <c:pt idx="357">
                  <c:v>81.2</c:v>
                </c:pt>
                <c:pt idx="358">
                  <c:v>81.115523306930513</c:v>
                </c:pt>
                <c:pt idx="359">
                  <c:v>81.099999999999994</c:v>
                </c:pt>
                <c:pt idx="360">
                  <c:v>81.099999999999994</c:v>
                </c:pt>
                <c:pt idx="361">
                  <c:v>81.099999999999994</c:v>
                </c:pt>
                <c:pt idx="362">
                  <c:v>81.063720316640286</c:v>
                </c:pt>
                <c:pt idx="363">
                  <c:v>80.975780219727469</c:v>
                </c:pt>
                <c:pt idx="364">
                  <c:v>80.900000000000006</c:v>
                </c:pt>
                <c:pt idx="365">
                  <c:v>80.899912049217249</c:v>
                </c:pt>
                <c:pt idx="366">
                  <c:v>80.811961301723841</c:v>
                </c:pt>
                <c:pt idx="367">
                  <c:v>80.724010554072109</c:v>
                </c:pt>
                <c:pt idx="368">
                  <c:v>80.636059806578714</c:v>
                </c:pt>
                <c:pt idx="369">
                  <c:v>80.548109058926997</c:v>
                </c:pt>
                <c:pt idx="370">
                  <c:v>80.460175824105491</c:v>
                </c:pt>
                <c:pt idx="371">
                  <c:v>80.344503078311348</c:v>
                </c:pt>
                <c:pt idx="372">
                  <c:v>80.2</c:v>
                </c:pt>
                <c:pt idx="373">
                  <c:v>80.192700088021098</c:v>
                </c:pt>
                <c:pt idx="374">
                  <c:v>80.016798592717677</c:v>
                </c:pt>
                <c:pt idx="375">
                  <c:v>79.920483516536265</c:v>
                </c:pt>
                <c:pt idx="376">
                  <c:v>79.900000000000006</c:v>
                </c:pt>
                <c:pt idx="377">
                  <c:v>79.844659340729663</c:v>
                </c:pt>
                <c:pt idx="378">
                  <c:v>79.756747252747246</c:v>
                </c:pt>
                <c:pt idx="379">
                  <c:v>79.668835164764829</c:v>
                </c:pt>
                <c:pt idx="380">
                  <c:v>79.599999999999994</c:v>
                </c:pt>
                <c:pt idx="381">
                  <c:v>79.593010988958241</c:v>
                </c:pt>
                <c:pt idx="382">
                  <c:v>79.505098901134062</c:v>
                </c:pt>
                <c:pt idx="383">
                  <c:v>79.5</c:v>
                </c:pt>
                <c:pt idx="384">
                  <c:v>79.5</c:v>
                </c:pt>
                <c:pt idx="385">
                  <c:v>79.441336851345639</c:v>
                </c:pt>
                <c:pt idx="386">
                  <c:v>79.400000000000006</c:v>
                </c:pt>
                <c:pt idx="387">
                  <c:v>79.400000000000006</c:v>
                </c:pt>
                <c:pt idx="388">
                  <c:v>79.400000000000006</c:v>
                </c:pt>
                <c:pt idx="389">
                  <c:v>79.410417582400001</c:v>
                </c:pt>
                <c:pt idx="390">
                  <c:v>79.498329670382418</c:v>
                </c:pt>
                <c:pt idx="391">
                  <c:v>79.413720316657873</c:v>
                </c:pt>
                <c:pt idx="392">
                  <c:v>79.474197802232965</c:v>
                </c:pt>
                <c:pt idx="393">
                  <c:v>79.5</c:v>
                </c:pt>
                <c:pt idx="394">
                  <c:v>79.5</c:v>
                </c:pt>
                <c:pt idx="395">
                  <c:v>79.537890109819784</c:v>
                </c:pt>
                <c:pt idx="396">
                  <c:v>79.599999999999994</c:v>
                </c:pt>
                <c:pt idx="397">
                  <c:v>79.599999999999994</c:v>
                </c:pt>
                <c:pt idx="398">
                  <c:v>79.599999999999994</c:v>
                </c:pt>
                <c:pt idx="399">
                  <c:v>79.599999999999994</c:v>
                </c:pt>
                <c:pt idx="400">
                  <c:v>79.599999999999994</c:v>
                </c:pt>
                <c:pt idx="401">
                  <c:v>79.599999999999994</c:v>
                </c:pt>
                <c:pt idx="402">
                  <c:v>79.599999999999994</c:v>
                </c:pt>
                <c:pt idx="403">
                  <c:v>79.641124780333911</c:v>
                </c:pt>
                <c:pt idx="404">
                  <c:v>79.7</c:v>
                </c:pt>
                <c:pt idx="405">
                  <c:v>79.7</c:v>
                </c:pt>
                <c:pt idx="406">
                  <c:v>79.7</c:v>
                </c:pt>
                <c:pt idx="407">
                  <c:v>79.7</c:v>
                </c:pt>
                <c:pt idx="408">
                  <c:v>79.780791208843951</c:v>
                </c:pt>
                <c:pt idx="409">
                  <c:v>79.8</c:v>
                </c:pt>
                <c:pt idx="410">
                  <c:v>79.8</c:v>
                </c:pt>
                <c:pt idx="411">
                  <c:v>79.8</c:v>
                </c:pt>
                <c:pt idx="412">
                  <c:v>79.8</c:v>
                </c:pt>
                <c:pt idx="413">
                  <c:v>79.8</c:v>
                </c:pt>
                <c:pt idx="414">
                  <c:v>79.8</c:v>
                </c:pt>
                <c:pt idx="415">
                  <c:v>79.8</c:v>
                </c:pt>
                <c:pt idx="416">
                  <c:v>79.884043956026375</c:v>
                </c:pt>
                <c:pt idx="417">
                  <c:v>79.900000000000006</c:v>
                </c:pt>
                <c:pt idx="418">
                  <c:v>79.900000000000006</c:v>
                </c:pt>
                <c:pt idx="419">
                  <c:v>79.900000000000006</c:v>
                </c:pt>
                <c:pt idx="420">
                  <c:v>79.900000000000006</c:v>
                </c:pt>
                <c:pt idx="421">
                  <c:v>79.900000000000006</c:v>
                </c:pt>
                <c:pt idx="422">
                  <c:v>79.900000000000006</c:v>
                </c:pt>
                <c:pt idx="423">
                  <c:v>79.900000000000006</c:v>
                </c:pt>
                <c:pt idx="424">
                  <c:v>79.900000000000006</c:v>
                </c:pt>
                <c:pt idx="425">
                  <c:v>79.900000000000006</c:v>
                </c:pt>
                <c:pt idx="426">
                  <c:v>79.963192612189985</c:v>
                </c:pt>
                <c:pt idx="427">
                  <c:v>80</c:v>
                </c:pt>
                <c:pt idx="428">
                  <c:v>80</c:v>
                </c:pt>
                <c:pt idx="429">
                  <c:v>80</c:v>
                </c:pt>
                <c:pt idx="430">
                  <c:v>80</c:v>
                </c:pt>
                <c:pt idx="431">
                  <c:v>80</c:v>
                </c:pt>
                <c:pt idx="432">
                  <c:v>80</c:v>
                </c:pt>
                <c:pt idx="433">
                  <c:v>80</c:v>
                </c:pt>
                <c:pt idx="434">
                  <c:v>80</c:v>
                </c:pt>
                <c:pt idx="435">
                  <c:v>80.054725274778022</c:v>
                </c:pt>
                <c:pt idx="436">
                  <c:v>80.099999999999994</c:v>
                </c:pt>
                <c:pt idx="437">
                  <c:v>80.099999999999994</c:v>
                </c:pt>
                <c:pt idx="438">
                  <c:v>80.099999999999994</c:v>
                </c:pt>
                <c:pt idx="439">
                  <c:v>80.099999999999994</c:v>
                </c:pt>
                <c:pt idx="440">
                  <c:v>80.099999999999994</c:v>
                </c:pt>
                <c:pt idx="441">
                  <c:v>80.099999999999994</c:v>
                </c:pt>
                <c:pt idx="442">
                  <c:v>80.099999999999994</c:v>
                </c:pt>
                <c:pt idx="443">
                  <c:v>80.099999999999994</c:v>
                </c:pt>
                <c:pt idx="444">
                  <c:v>80.145890109942854</c:v>
                </c:pt>
                <c:pt idx="445">
                  <c:v>80.2</c:v>
                </c:pt>
                <c:pt idx="446">
                  <c:v>80.2</c:v>
                </c:pt>
                <c:pt idx="447">
                  <c:v>80.2</c:v>
                </c:pt>
                <c:pt idx="448">
                  <c:v>80.2</c:v>
                </c:pt>
                <c:pt idx="449">
                  <c:v>80.114549450619776</c:v>
                </c:pt>
                <c:pt idx="450">
                  <c:v>80.173362637362644</c:v>
                </c:pt>
                <c:pt idx="451">
                  <c:v>80.2</c:v>
                </c:pt>
                <c:pt idx="452">
                  <c:v>80.2</c:v>
                </c:pt>
                <c:pt idx="453">
                  <c:v>80.2</c:v>
                </c:pt>
                <c:pt idx="454">
                  <c:v>80.2</c:v>
                </c:pt>
                <c:pt idx="455">
                  <c:v>80.2</c:v>
                </c:pt>
                <c:pt idx="456">
                  <c:v>80.199164835217587</c:v>
                </c:pt>
                <c:pt idx="457">
                  <c:v>80.111252747235156</c:v>
                </c:pt>
                <c:pt idx="458">
                  <c:v>80.099999999999994</c:v>
                </c:pt>
                <c:pt idx="459">
                  <c:v>80.164543057996482</c:v>
                </c:pt>
                <c:pt idx="460">
                  <c:v>80.147560439490107</c:v>
                </c:pt>
                <c:pt idx="461">
                  <c:v>80.099999999999994</c:v>
                </c:pt>
                <c:pt idx="462">
                  <c:v>80.099999999999994</c:v>
                </c:pt>
                <c:pt idx="463">
                  <c:v>80.099999999999994</c:v>
                </c:pt>
                <c:pt idx="464">
                  <c:v>80.104087912123063</c:v>
                </c:pt>
                <c:pt idx="465">
                  <c:v>80.191999999947257</c:v>
                </c:pt>
                <c:pt idx="466">
                  <c:v>80.2</c:v>
                </c:pt>
                <c:pt idx="467">
                  <c:v>80.2</c:v>
                </c:pt>
                <c:pt idx="468">
                  <c:v>80.2</c:v>
                </c:pt>
                <c:pt idx="469">
                  <c:v>80.2</c:v>
                </c:pt>
                <c:pt idx="470">
                  <c:v>80.2</c:v>
                </c:pt>
                <c:pt idx="471">
                  <c:v>80.2</c:v>
                </c:pt>
                <c:pt idx="472">
                  <c:v>80.207384615349454</c:v>
                </c:pt>
                <c:pt idx="473">
                  <c:v>80.295296703331857</c:v>
                </c:pt>
                <c:pt idx="474">
                  <c:v>80.216791208843958</c:v>
                </c:pt>
                <c:pt idx="475">
                  <c:v>80.271089630949035</c:v>
                </c:pt>
                <c:pt idx="476">
                  <c:v>80.3</c:v>
                </c:pt>
                <c:pt idx="477">
                  <c:v>80.3</c:v>
                </c:pt>
                <c:pt idx="478">
                  <c:v>80.3</c:v>
                </c:pt>
                <c:pt idx="479">
                  <c:v>80.3</c:v>
                </c:pt>
                <c:pt idx="480">
                  <c:v>80.3</c:v>
                </c:pt>
                <c:pt idx="481">
                  <c:v>80.3</c:v>
                </c:pt>
                <c:pt idx="482">
                  <c:v>80.386379613391924</c:v>
                </c:pt>
                <c:pt idx="483">
                  <c:v>80.400000000000006</c:v>
                </c:pt>
                <c:pt idx="484">
                  <c:v>80.400000000000006</c:v>
                </c:pt>
                <c:pt idx="485">
                  <c:v>80.400000000000006</c:v>
                </c:pt>
                <c:pt idx="486">
                  <c:v>80.400000000000006</c:v>
                </c:pt>
                <c:pt idx="487">
                  <c:v>80.400000000000006</c:v>
                </c:pt>
                <c:pt idx="488">
                  <c:v>80.400000000000006</c:v>
                </c:pt>
                <c:pt idx="489">
                  <c:v>80.400000000000006</c:v>
                </c:pt>
                <c:pt idx="490">
                  <c:v>80.400000000000006</c:v>
                </c:pt>
                <c:pt idx="491">
                  <c:v>80.400000000000006</c:v>
                </c:pt>
                <c:pt idx="492">
                  <c:v>80.465450549397801</c:v>
                </c:pt>
                <c:pt idx="493">
                  <c:v>80.446637362619782</c:v>
                </c:pt>
                <c:pt idx="494">
                  <c:v>80.441274725204408</c:v>
                </c:pt>
                <c:pt idx="495">
                  <c:v>80.5</c:v>
                </c:pt>
                <c:pt idx="496">
                  <c:v>80.5</c:v>
                </c:pt>
                <c:pt idx="497">
                  <c:v>80.5</c:v>
                </c:pt>
                <c:pt idx="498">
                  <c:v>80.5</c:v>
                </c:pt>
                <c:pt idx="499">
                  <c:v>80.5</c:v>
                </c:pt>
                <c:pt idx="500">
                  <c:v>80.5</c:v>
                </c:pt>
                <c:pt idx="501">
                  <c:v>80.5</c:v>
                </c:pt>
                <c:pt idx="502">
                  <c:v>80.5</c:v>
                </c:pt>
                <c:pt idx="503">
                  <c:v>80.5</c:v>
                </c:pt>
                <c:pt idx="504">
                  <c:v>80.520360598065082</c:v>
                </c:pt>
                <c:pt idx="505">
                  <c:v>80.599999999999994</c:v>
                </c:pt>
                <c:pt idx="506">
                  <c:v>80.599999999999994</c:v>
                </c:pt>
                <c:pt idx="507">
                  <c:v>80.515824175771428</c:v>
                </c:pt>
                <c:pt idx="508">
                  <c:v>80.572119612981524</c:v>
                </c:pt>
                <c:pt idx="509">
                  <c:v>80.599999999999994</c:v>
                </c:pt>
                <c:pt idx="510">
                  <c:v>80.599999999999994</c:v>
                </c:pt>
                <c:pt idx="511">
                  <c:v>80.599999999999994</c:v>
                </c:pt>
                <c:pt idx="512">
                  <c:v>80.599999999999994</c:v>
                </c:pt>
                <c:pt idx="513">
                  <c:v>80.599999999999994</c:v>
                </c:pt>
                <c:pt idx="514">
                  <c:v>80.599999999999994</c:v>
                </c:pt>
                <c:pt idx="515">
                  <c:v>80.599999999999994</c:v>
                </c:pt>
                <c:pt idx="516">
                  <c:v>80.599999999999994</c:v>
                </c:pt>
                <c:pt idx="517">
                  <c:v>80.599999999999994</c:v>
                </c:pt>
                <c:pt idx="518">
                  <c:v>80.651627088865439</c:v>
                </c:pt>
                <c:pt idx="519">
                  <c:v>80.660422163641172</c:v>
                </c:pt>
                <c:pt idx="520">
                  <c:v>80.627528584010548</c:v>
                </c:pt>
                <c:pt idx="521">
                  <c:v>80.7</c:v>
                </c:pt>
                <c:pt idx="522">
                  <c:v>80.7</c:v>
                </c:pt>
                <c:pt idx="523">
                  <c:v>80.7</c:v>
                </c:pt>
                <c:pt idx="524">
                  <c:v>80.7</c:v>
                </c:pt>
                <c:pt idx="525">
                  <c:v>80.7</c:v>
                </c:pt>
                <c:pt idx="526">
                  <c:v>80.7</c:v>
                </c:pt>
                <c:pt idx="527">
                  <c:v>80.7</c:v>
                </c:pt>
                <c:pt idx="528">
                  <c:v>80.7</c:v>
                </c:pt>
                <c:pt idx="529">
                  <c:v>80.7</c:v>
                </c:pt>
                <c:pt idx="530">
                  <c:v>80.7</c:v>
                </c:pt>
                <c:pt idx="531">
                  <c:v>80.7</c:v>
                </c:pt>
                <c:pt idx="532">
                  <c:v>80.7</c:v>
                </c:pt>
                <c:pt idx="533">
                  <c:v>80.7</c:v>
                </c:pt>
                <c:pt idx="534">
                  <c:v>80.7</c:v>
                </c:pt>
                <c:pt idx="535">
                  <c:v>80.7</c:v>
                </c:pt>
                <c:pt idx="536">
                  <c:v>80.7</c:v>
                </c:pt>
                <c:pt idx="537">
                  <c:v>80.7</c:v>
                </c:pt>
                <c:pt idx="538">
                  <c:v>80.7</c:v>
                </c:pt>
                <c:pt idx="539">
                  <c:v>80.7</c:v>
                </c:pt>
                <c:pt idx="540">
                  <c:v>80.7</c:v>
                </c:pt>
                <c:pt idx="541">
                  <c:v>80.7</c:v>
                </c:pt>
                <c:pt idx="542">
                  <c:v>80.762313104643795</c:v>
                </c:pt>
                <c:pt idx="543">
                  <c:v>80.749736147704496</c:v>
                </c:pt>
                <c:pt idx="544">
                  <c:v>80.7</c:v>
                </c:pt>
                <c:pt idx="545">
                  <c:v>80.726165347440642</c:v>
                </c:pt>
                <c:pt idx="546">
                  <c:v>80.8</c:v>
                </c:pt>
                <c:pt idx="547">
                  <c:v>80.8</c:v>
                </c:pt>
                <c:pt idx="548">
                  <c:v>80.8</c:v>
                </c:pt>
                <c:pt idx="549">
                  <c:v>80.8</c:v>
                </c:pt>
                <c:pt idx="550">
                  <c:v>80.8</c:v>
                </c:pt>
                <c:pt idx="551">
                  <c:v>80.746130167124022</c:v>
                </c:pt>
                <c:pt idx="552">
                  <c:v>80.741802197854938</c:v>
                </c:pt>
                <c:pt idx="553">
                  <c:v>80.770272647352684</c:v>
                </c:pt>
                <c:pt idx="554">
                  <c:v>80.71767810029904</c:v>
                </c:pt>
                <c:pt idx="555">
                  <c:v>80.8</c:v>
                </c:pt>
                <c:pt idx="556">
                  <c:v>80.8</c:v>
                </c:pt>
                <c:pt idx="557">
                  <c:v>80.8</c:v>
                </c:pt>
                <c:pt idx="558">
                  <c:v>80.8</c:v>
                </c:pt>
                <c:pt idx="559">
                  <c:v>80.8</c:v>
                </c:pt>
                <c:pt idx="560">
                  <c:v>80.8</c:v>
                </c:pt>
                <c:pt idx="561">
                  <c:v>80.8</c:v>
                </c:pt>
                <c:pt idx="562">
                  <c:v>80.8</c:v>
                </c:pt>
                <c:pt idx="563">
                  <c:v>80.8</c:v>
                </c:pt>
                <c:pt idx="564">
                  <c:v>80.8</c:v>
                </c:pt>
                <c:pt idx="565">
                  <c:v>80.8</c:v>
                </c:pt>
                <c:pt idx="566">
                  <c:v>80.8</c:v>
                </c:pt>
                <c:pt idx="567">
                  <c:v>80.8</c:v>
                </c:pt>
                <c:pt idx="568">
                  <c:v>80.8</c:v>
                </c:pt>
                <c:pt idx="569">
                  <c:v>80.8</c:v>
                </c:pt>
                <c:pt idx="570">
                  <c:v>80.8</c:v>
                </c:pt>
                <c:pt idx="571">
                  <c:v>80.8</c:v>
                </c:pt>
                <c:pt idx="572">
                  <c:v>80.8</c:v>
                </c:pt>
                <c:pt idx="573">
                  <c:v>80.8</c:v>
                </c:pt>
                <c:pt idx="574">
                  <c:v>80.8</c:v>
                </c:pt>
                <c:pt idx="575">
                  <c:v>80.8</c:v>
                </c:pt>
                <c:pt idx="576">
                  <c:v>80.8</c:v>
                </c:pt>
                <c:pt idx="577">
                  <c:v>80.8</c:v>
                </c:pt>
                <c:pt idx="578">
                  <c:v>80.8</c:v>
                </c:pt>
                <c:pt idx="579">
                  <c:v>80.8</c:v>
                </c:pt>
                <c:pt idx="580">
                  <c:v>80.8</c:v>
                </c:pt>
                <c:pt idx="581">
                  <c:v>80.8</c:v>
                </c:pt>
                <c:pt idx="582">
                  <c:v>80.8</c:v>
                </c:pt>
                <c:pt idx="583">
                  <c:v>80.8</c:v>
                </c:pt>
                <c:pt idx="584">
                  <c:v>80.8</c:v>
                </c:pt>
                <c:pt idx="585">
                  <c:v>80.8</c:v>
                </c:pt>
                <c:pt idx="586">
                  <c:v>80.8</c:v>
                </c:pt>
                <c:pt idx="587">
                  <c:v>80.8</c:v>
                </c:pt>
                <c:pt idx="588">
                  <c:v>80.8</c:v>
                </c:pt>
                <c:pt idx="589">
                  <c:v>80.8</c:v>
                </c:pt>
                <c:pt idx="590">
                  <c:v>80.8</c:v>
                </c:pt>
                <c:pt idx="591">
                  <c:v>80.8</c:v>
                </c:pt>
                <c:pt idx="592">
                  <c:v>80.8</c:v>
                </c:pt>
                <c:pt idx="593">
                  <c:v>80.8</c:v>
                </c:pt>
                <c:pt idx="594">
                  <c:v>80.835532102022867</c:v>
                </c:pt>
                <c:pt idx="595">
                  <c:v>80.876517150325427</c:v>
                </c:pt>
                <c:pt idx="596">
                  <c:v>80.8</c:v>
                </c:pt>
                <c:pt idx="597">
                  <c:v>80.8</c:v>
                </c:pt>
                <c:pt idx="598">
                  <c:v>80.8</c:v>
                </c:pt>
                <c:pt idx="599">
                  <c:v>80.8</c:v>
                </c:pt>
                <c:pt idx="600">
                  <c:v>80.8</c:v>
                </c:pt>
                <c:pt idx="601">
                  <c:v>80.8</c:v>
                </c:pt>
                <c:pt idx="602">
                  <c:v>80.8</c:v>
                </c:pt>
                <c:pt idx="603">
                  <c:v>80.8</c:v>
                </c:pt>
                <c:pt idx="604">
                  <c:v>80.8</c:v>
                </c:pt>
                <c:pt idx="605">
                  <c:v>80.8</c:v>
                </c:pt>
                <c:pt idx="606">
                  <c:v>80.8</c:v>
                </c:pt>
                <c:pt idx="607">
                  <c:v>80.8</c:v>
                </c:pt>
                <c:pt idx="608">
                  <c:v>80.8</c:v>
                </c:pt>
                <c:pt idx="609">
                  <c:v>80.8</c:v>
                </c:pt>
                <c:pt idx="610">
                  <c:v>80.8</c:v>
                </c:pt>
                <c:pt idx="611">
                  <c:v>80.8</c:v>
                </c:pt>
                <c:pt idx="612">
                  <c:v>80.818513632365878</c:v>
                </c:pt>
                <c:pt idx="613">
                  <c:v>80.900000000000006</c:v>
                </c:pt>
                <c:pt idx="614">
                  <c:v>80.900000000000006</c:v>
                </c:pt>
                <c:pt idx="615">
                  <c:v>80.900000000000006</c:v>
                </c:pt>
                <c:pt idx="616">
                  <c:v>80.900000000000006</c:v>
                </c:pt>
                <c:pt idx="617">
                  <c:v>80.900000000000006</c:v>
                </c:pt>
                <c:pt idx="618">
                  <c:v>80.900000000000006</c:v>
                </c:pt>
                <c:pt idx="619">
                  <c:v>80.900000000000006</c:v>
                </c:pt>
                <c:pt idx="620">
                  <c:v>80.877890109960447</c:v>
                </c:pt>
                <c:pt idx="621">
                  <c:v>80.810026385224276</c:v>
                </c:pt>
                <c:pt idx="622">
                  <c:v>80.897977132875994</c:v>
                </c:pt>
                <c:pt idx="623">
                  <c:v>80.900000000000006</c:v>
                </c:pt>
                <c:pt idx="624">
                  <c:v>80.900000000000006</c:v>
                </c:pt>
                <c:pt idx="625">
                  <c:v>80.900000000000006</c:v>
                </c:pt>
                <c:pt idx="626">
                  <c:v>80.900000000000006</c:v>
                </c:pt>
                <c:pt idx="627">
                  <c:v>80.900000000000006</c:v>
                </c:pt>
                <c:pt idx="628">
                  <c:v>80.900000000000006</c:v>
                </c:pt>
                <c:pt idx="629">
                  <c:v>80.900000000000006</c:v>
                </c:pt>
                <c:pt idx="630">
                  <c:v>80.900000000000006</c:v>
                </c:pt>
                <c:pt idx="631">
                  <c:v>80.900000000000006</c:v>
                </c:pt>
                <c:pt idx="632">
                  <c:v>80.900000000000006</c:v>
                </c:pt>
                <c:pt idx="633">
                  <c:v>80.900000000000006</c:v>
                </c:pt>
                <c:pt idx="634">
                  <c:v>80.900000000000006</c:v>
                </c:pt>
                <c:pt idx="635">
                  <c:v>80.900000000000006</c:v>
                </c:pt>
                <c:pt idx="636">
                  <c:v>80.900000000000006</c:v>
                </c:pt>
                <c:pt idx="637">
                  <c:v>80.900000000000006</c:v>
                </c:pt>
                <c:pt idx="638">
                  <c:v>80.900000000000006</c:v>
                </c:pt>
                <c:pt idx="639">
                  <c:v>80.900000000000006</c:v>
                </c:pt>
                <c:pt idx="640">
                  <c:v>80.900000000000006</c:v>
                </c:pt>
                <c:pt idx="641">
                  <c:v>80.900000000000006</c:v>
                </c:pt>
                <c:pt idx="642">
                  <c:v>80.900000000000006</c:v>
                </c:pt>
                <c:pt idx="643">
                  <c:v>80.900000000000006</c:v>
                </c:pt>
                <c:pt idx="644">
                  <c:v>80.900000000000006</c:v>
                </c:pt>
                <c:pt idx="645">
                  <c:v>80.900000000000006</c:v>
                </c:pt>
                <c:pt idx="646">
                  <c:v>80.900000000000006</c:v>
                </c:pt>
                <c:pt idx="647">
                  <c:v>80.900000000000006</c:v>
                </c:pt>
                <c:pt idx="648">
                  <c:v>80.900000000000006</c:v>
                </c:pt>
                <c:pt idx="649">
                  <c:v>80.900000000000006</c:v>
                </c:pt>
                <c:pt idx="650">
                  <c:v>80.900000000000006</c:v>
                </c:pt>
                <c:pt idx="651">
                  <c:v>80.900000000000006</c:v>
                </c:pt>
                <c:pt idx="652">
                  <c:v>80.900000000000006</c:v>
                </c:pt>
                <c:pt idx="653">
                  <c:v>80.924318381741443</c:v>
                </c:pt>
                <c:pt idx="654">
                  <c:v>80.987736263789017</c:v>
                </c:pt>
                <c:pt idx="655">
                  <c:v>80.900000000000006</c:v>
                </c:pt>
                <c:pt idx="656">
                  <c:v>80.900000000000006</c:v>
                </c:pt>
                <c:pt idx="657">
                  <c:v>80.900000000000006</c:v>
                </c:pt>
                <c:pt idx="658">
                  <c:v>80.964028144309594</c:v>
                </c:pt>
                <c:pt idx="659">
                  <c:v>81</c:v>
                </c:pt>
                <c:pt idx="660">
                  <c:v>80.960070360545302</c:v>
                </c:pt>
                <c:pt idx="661">
                  <c:v>80.900000000000006</c:v>
                </c:pt>
                <c:pt idx="662">
                  <c:v>80.915831134599841</c:v>
                </c:pt>
                <c:pt idx="663">
                  <c:v>80.996218117906778</c:v>
                </c:pt>
                <c:pt idx="664">
                  <c:v>80.908267370255061</c:v>
                </c:pt>
                <c:pt idx="665">
                  <c:v>80.900000000000006</c:v>
                </c:pt>
                <c:pt idx="666">
                  <c:v>80.967604395604397</c:v>
                </c:pt>
                <c:pt idx="667">
                  <c:v>80.944459102832013</c:v>
                </c:pt>
                <c:pt idx="668">
                  <c:v>80.943491644661378</c:v>
                </c:pt>
                <c:pt idx="669">
                  <c:v>80.968557607686904</c:v>
                </c:pt>
                <c:pt idx="670">
                  <c:v>80.919393139806516</c:v>
                </c:pt>
                <c:pt idx="671">
                  <c:v>81</c:v>
                </c:pt>
                <c:pt idx="672">
                  <c:v>81</c:v>
                </c:pt>
                <c:pt idx="673">
                  <c:v>81</c:v>
                </c:pt>
                <c:pt idx="674">
                  <c:v>81</c:v>
                </c:pt>
                <c:pt idx="675">
                  <c:v>81</c:v>
                </c:pt>
                <c:pt idx="676">
                  <c:v>81</c:v>
                </c:pt>
                <c:pt idx="677">
                  <c:v>81</c:v>
                </c:pt>
                <c:pt idx="678">
                  <c:v>81</c:v>
                </c:pt>
                <c:pt idx="679">
                  <c:v>81</c:v>
                </c:pt>
                <c:pt idx="680">
                  <c:v>81</c:v>
                </c:pt>
                <c:pt idx="681">
                  <c:v>81</c:v>
                </c:pt>
                <c:pt idx="682">
                  <c:v>81</c:v>
                </c:pt>
                <c:pt idx="683">
                  <c:v>81</c:v>
                </c:pt>
                <c:pt idx="684">
                  <c:v>81</c:v>
                </c:pt>
                <c:pt idx="685">
                  <c:v>81</c:v>
                </c:pt>
                <c:pt idx="686">
                  <c:v>81</c:v>
                </c:pt>
                <c:pt idx="687">
                  <c:v>81</c:v>
                </c:pt>
                <c:pt idx="688">
                  <c:v>81</c:v>
                </c:pt>
                <c:pt idx="689">
                  <c:v>81</c:v>
                </c:pt>
                <c:pt idx="690">
                  <c:v>81</c:v>
                </c:pt>
                <c:pt idx="691">
                  <c:v>81</c:v>
                </c:pt>
                <c:pt idx="692">
                  <c:v>81</c:v>
                </c:pt>
                <c:pt idx="693">
                  <c:v>81</c:v>
                </c:pt>
                <c:pt idx="694">
                  <c:v>81</c:v>
                </c:pt>
                <c:pt idx="695">
                  <c:v>81</c:v>
                </c:pt>
                <c:pt idx="696">
                  <c:v>81</c:v>
                </c:pt>
                <c:pt idx="697">
                  <c:v>81</c:v>
                </c:pt>
                <c:pt idx="698">
                  <c:v>81</c:v>
                </c:pt>
                <c:pt idx="699">
                  <c:v>81</c:v>
                </c:pt>
                <c:pt idx="700">
                  <c:v>81</c:v>
                </c:pt>
                <c:pt idx="701">
                  <c:v>81.045690413298146</c:v>
                </c:pt>
                <c:pt idx="702">
                  <c:v>81.099999999999994</c:v>
                </c:pt>
                <c:pt idx="703">
                  <c:v>81.078408091398416</c:v>
                </c:pt>
                <c:pt idx="704">
                  <c:v>81.009542656094993</c:v>
                </c:pt>
                <c:pt idx="705">
                  <c:v>81.097493403746697</c:v>
                </c:pt>
                <c:pt idx="706">
                  <c:v>81.099999999999994</c:v>
                </c:pt>
                <c:pt idx="707">
                  <c:v>81.099999999999994</c:v>
                </c:pt>
                <c:pt idx="708">
                  <c:v>81.038698328988559</c:v>
                </c:pt>
                <c:pt idx="709">
                  <c:v>81</c:v>
                </c:pt>
                <c:pt idx="710">
                  <c:v>81.037203166156544</c:v>
                </c:pt>
                <c:pt idx="711">
                  <c:v>81.074857142857141</c:v>
                </c:pt>
                <c:pt idx="712">
                  <c:v>81.013060686086192</c:v>
                </c:pt>
                <c:pt idx="713">
                  <c:v>81.098988566420402</c:v>
                </c:pt>
                <c:pt idx="714">
                  <c:v>81.011037818768685</c:v>
                </c:pt>
                <c:pt idx="715">
                  <c:v>81.076912928724695</c:v>
                </c:pt>
                <c:pt idx="716">
                  <c:v>81.099999999999994</c:v>
                </c:pt>
                <c:pt idx="717">
                  <c:v>81.099999999999994</c:v>
                </c:pt>
                <c:pt idx="718">
                  <c:v>81.099999999999994</c:v>
                </c:pt>
                <c:pt idx="719">
                  <c:v>81.099999999999994</c:v>
                </c:pt>
                <c:pt idx="720">
                  <c:v>81.099999999999994</c:v>
                </c:pt>
                <c:pt idx="721">
                  <c:v>81.099999999999994</c:v>
                </c:pt>
                <c:pt idx="722">
                  <c:v>81.099999999999994</c:v>
                </c:pt>
                <c:pt idx="723">
                  <c:v>81.099999999999994</c:v>
                </c:pt>
                <c:pt idx="724">
                  <c:v>81.099999999999994</c:v>
                </c:pt>
                <c:pt idx="725">
                  <c:v>81.099999999999994</c:v>
                </c:pt>
                <c:pt idx="726">
                  <c:v>81.099999999999994</c:v>
                </c:pt>
                <c:pt idx="727">
                  <c:v>81.099999999999994</c:v>
                </c:pt>
                <c:pt idx="728">
                  <c:v>81.099999999999994</c:v>
                </c:pt>
                <c:pt idx="729">
                  <c:v>81.099999999999994</c:v>
                </c:pt>
                <c:pt idx="730">
                  <c:v>81.099999999999994</c:v>
                </c:pt>
                <c:pt idx="731">
                  <c:v>81.099999999999994</c:v>
                </c:pt>
                <c:pt idx="732">
                  <c:v>81.099999999999994</c:v>
                </c:pt>
                <c:pt idx="733">
                  <c:v>81.099999999999994</c:v>
                </c:pt>
                <c:pt idx="734">
                  <c:v>81.099999999999994</c:v>
                </c:pt>
                <c:pt idx="735">
                  <c:v>81.099999999999994</c:v>
                </c:pt>
                <c:pt idx="736">
                  <c:v>81.099999999999994</c:v>
                </c:pt>
                <c:pt idx="737">
                  <c:v>81.099999999999994</c:v>
                </c:pt>
                <c:pt idx="738">
                  <c:v>81.099999999999994</c:v>
                </c:pt>
                <c:pt idx="739">
                  <c:v>81.099999999999994</c:v>
                </c:pt>
                <c:pt idx="740">
                  <c:v>81.099999999999994</c:v>
                </c:pt>
                <c:pt idx="741">
                  <c:v>81.099999999999994</c:v>
                </c:pt>
                <c:pt idx="742">
                  <c:v>81.099999999999994</c:v>
                </c:pt>
                <c:pt idx="743">
                  <c:v>81.099999999999994</c:v>
                </c:pt>
                <c:pt idx="744">
                  <c:v>81.099999999999994</c:v>
                </c:pt>
                <c:pt idx="745">
                  <c:v>81.099999999999994</c:v>
                </c:pt>
                <c:pt idx="746">
                  <c:v>81.099999999999994</c:v>
                </c:pt>
                <c:pt idx="747">
                  <c:v>81.099999999999994</c:v>
                </c:pt>
                <c:pt idx="748">
                  <c:v>81.099999999999994</c:v>
                </c:pt>
                <c:pt idx="749">
                  <c:v>81.099999999999994</c:v>
                </c:pt>
                <c:pt idx="750">
                  <c:v>81.099999999999994</c:v>
                </c:pt>
                <c:pt idx="751">
                  <c:v>81.099999999999994</c:v>
                </c:pt>
                <c:pt idx="752">
                  <c:v>81.099999999999994</c:v>
                </c:pt>
                <c:pt idx="753">
                  <c:v>81.099999999999994</c:v>
                </c:pt>
                <c:pt idx="754">
                  <c:v>81.099999999999994</c:v>
                </c:pt>
                <c:pt idx="755">
                  <c:v>81.099999999999994</c:v>
                </c:pt>
                <c:pt idx="756">
                  <c:v>81.099999999999994</c:v>
                </c:pt>
                <c:pt idx="757">
                  <c:v>81.170637362707694</c:v>
                </c:pt>
                <c:pt idx="758">
                  <c:v>81.2</c:v>
                </c:pt>
                <c:pt idx="759">
                  <c:v>81.153474054476703</c:v>
                </c:pt>
                <c:pt idx="760">
                  <c:v>81.099999999999994</c:v>
                </c:pt>
                <c:pt idx="761">
                  <c:v>81.099999999999994</c:v>
                </c:pt>
                <c:pt idx="762">
                  <c:v>81.099999999999994</c:v>
                </c:pt>
                <c:pt idx="763">
                  <c:v>81.099999999999994</c:v>
                </c:pt>
                <c:pt idx="764">
                  <c:v>81.18627968330695</c:v>
                </c:pt>
                <c:pt idx="765">
                  <c:v>81.2</c:v>
                </c:pt>
                <c:pt idx="766">
                  <c:v>81.2</c:v>
                </c:pt>
                <c:pt idx="767">
                  <c:v>81.2</c:v>
                </c:pt>
                <c:pt idx="768">
                  <c:v>81.2</c:v>
                </c:pt>
                <c:pt idx="769">
                  <c:v>81.2</c:v>
                </c:pt>
                <c:pt idx="770">
                  <c:v>81.186059806473168</c:v>
                </c:pt>
                <c:pt idx="771">
                  <c:v>81.10189094102023</c:v>
                </c:pt>
                <c:pt idx="772">
                  <c:v>81.189841688671947</c:v>
                </c:pt>
                <c:pt idx="773">
                  <c:v>81.2</c:v>
                </c:pt>
                <c:pt idx="774">
                  <c:v>81.2</c:v>
                </c:pt>
                <c:pt idx="775">
                  <c:v>81.2</c:v>
                </c:pt>
                <c:pt idx="776">
                  <c:v>81.158399296411616</c:v>
                </c:pt>
                <c:pt idx="777">
                  <c:v>81.12955145124009</c:v>
                </c:pt>
                <c:pt idx="778">
                  <c:v>81.2</c:v>
                </c:pt>
                <c:pt idx="779">
                  <c:v>81.194549450514288</c:v>
                </c:pt>
                <c:pt idx="780">
                  <c:v>81.106637362690108</c:v>
                </c:pt>
                <c:pt idx="781">
                  <c:v>81.18131046615656</c:v>
                </c:pt>
                <c:pt idx="782">
                  <c:v>81.2</c:v>
                </c:pt>
                <c:pt idx="783">
                  <c:v>81.2</c:v>
                </c:pt>
                <c:pt idx="784">
                  <c:v>81.154837291046618</c:v>
                </c:pt>
                <c:pt idx="785">
                  <c:v>81.099999999999994</c:v>
                </c:pt>
                <c:pt idx="786">
                  <c:v>81.121064204098502</c:v>
                </c:pt>
                <c:pt idx="787">
                  <c:v>81.2</c:v>
                </c:pt>
                <c:pt idx="788">
                  <c:v>81.2</c:v>
                </c:pt>
                <c:pt idx="789">
                  <c:v>81.2</c:v>
                </c:pt>
                <c:pt idx="790">
                  <c:v>81.2</c:v>
                </c:pt>
                <c:pt idx="791">
                  <c:v>81.2</c:v>
                </c:pt>
                <c:pt idx="792">
                  <c:v>81.2</c:v>
                </c:pt>
                <c:pt idx="793">
                  <c:v>81.2</c:v>
                </c:pt>
                <c:pt idx="794">
                  <c:v>81.2</c:v>
                </c:pt>
                <c:pt idx="795">
                  <c:v>81.212576956956909</c:v>
                </c:pt>
                <c:pt idx="796">
                  <c:v>81.299472295549691</c:v>
                </c:pt>
                <c:pt idx="797">
                  <c:v>81.211521547897974</c:v>
                </c:pt>
                <c:pt idx="798">
                  <c:v>81.2</c:v>
                </c:pt>
                <c:pt idx="799">
                  <c:v>81.135620052752842</c:v>
                </c:pt>
                <c:pt idx="800">
                  <c:v>81.152330694740542</c:v>
                </c:pt>
                <c:pt idx="801">
                  <c:v>81.2</c:v>
                </c:pt>
                <c:pt idx="802">
                  <c:v>81.2</c:v>
                </c:pt>
                <c:pt idx="803">
                  <c:v>81.2</c:v>
                </c:pt>
                <c:pt idx="804">
                  <c:v>81.2</c:v>
                </c:pt>
                <c:pt idx="805">
                  <c:v>81.2</c:v>
                </c:pt>
                <c:pt idx="806">
                  <c:v>81.120008795039567</c:v>
                </c:pt>
                <c:pt idx="807">
                  <c:v>81.16794195245383</c:v>
                </c:pt>
                <c:pt idx="808">
                  <c:v>81.144131868114272</c:v>
                </c:pt>
                <c:pt idx="809">
                  <c:v>81.099999999999994</c:v>
                </c:pt>
                <c:pt idx="810">
                  <c:v>81.099999999999994</c:v>
                </c:pt>
                <c:pt idx="811">
                  <c:v>81.099999999999994</c:v>
                </c:pt>
                <c:pt idx="812">
                  <c:v>81.099999999999994</c:v>
                </c:pt>
                <c:pt idx="813">
                  <c:v>81.099999999999994</c:v>
                </c:pt>
                <c:pt idx="814">
                  <c:v>81.099999999999994</c:v>
                </c:pt>
                <c:pt idx="815">
                  <c:v>81.099999999999994</c:v>
                </c:pt>
                <c:pt idx="816">
                  <c:v>81.04058927006156</c:v>
                </c:pt>
                <c:pt idx="817">
                  <c:v>81</c:v>
                </c:pt>
                <c:pt idx="818">
                  <c:v>81</c:v>
                </c:pt>
                <c:pt idx="819">
                  <c:v>80.976737027264733</c:v>
                </c:pt>
                <c:pt idx="820">
                  <c:v>80.888786279613015</c:v>
                </c:pt>
                <c:pt idx="821">
                  <c:v>80.800835532119606</c:v>
                </c:pt>
                <c:pt idx="822">
                  <c:v>80.8</c:v>
                </c:pt>
                <c:pt idx="823">
                  <c:v>80.724934036974503</c:v>
                </c:pt>
                <c:pt idx="824">
                  <c:v>80.7</c:v>
                </c:pt>
                <c:pt idx="825">
                  <c:v>80.649098901151632</c:v>
                </c:pt>
                <c:pt idx="826">
                  <c:v>80.561186813169229</c:v>
                </c:pt>
                <c:pt idx="827">
                  <c:v>80.5</c:v>
                </c:pt>
                <c:pt idx="828">
                  <c:v>80.485362637362641</c:v>
                </c:pt>
                <c:pt idx="829">
                  <c:v>80.400000000000006</c:v>
                </c:pt>
                <c:pt idx="830">
                  <c:v>80.400000000000006</c:v>
                </c:pt>
                <c:pt idx="831">
                  <c:v>80.321582417529669</c:v>
                </c:pt>
                <c:pt idx="832">
                  <c:v>80.3</c:v>
                </c:pt>
                <c:pt idx="833">
                  <c:v>80.3</c:v>
                </c:pt>
                <c:pt idx="834">
                  <c:v>80.257827616587505</c:v>
                </c:pt>
                <c:pt idx="835">
                  <c:v>80.2</c:v>
                </c:pt>
                <c:pt idx="836">
                  <c:v>80.2</c:v>
                </c:pt>
                <c:pt idx="837">
                  <c:v>80.2</c:v>
                </c:pt>
                <c:pt idx="838">
                  <c:v>80.2</c:v>
                </c:pt>
                <c:pt idx="839">
                  <c:v>80.2</c:v>
                </c:pt>
                <c:pt idx="840">
                  <c:v>80.2</c:v>
                </c:pt>
                <c:pt idx="841">
                  <c:v>80.2</c:v>
                </c:pt>
                <c:pt idx="842">
                  <c:v>80.2</c:v>
                </c:pt>
                <c:pt idx="843">
                  <c:v>80.2</c:v>
                </c:pt>
                <c:pt idx="844">
                  <c:v>80.2</c:v>
                </c:pt>
                <c:pt idx="845">
                  <c:v>80.209450549380222</c:v>
                </c:pt>
                <c:pt idx="846">
                  <c:v>80.297362637362639</c:v>
                </c:pt>
                <c:pt idx="847">
                  <c:v>80.214687774775726</c:v>
                </c:pt>
                <c:pt idx="848">
                  <c:v>80.273230769213185</c:v>
                </c:pt>
                <c:pt idx="849">
                  <c:v>80.238830255004402</c:v>
                </c:pt>
                <c:pt idx="850">
                  <c:v>80.249098901063732</c:v>
                </c:pt>
                <c:pt idx="851">
                  <c:v>80.3</c:v>
                </c:pt>
                <c:pt idx="852">
                  <c:v>80.3</c:v>
                </c:pt>
                <c:pt idx="853">
                  <c:v>80.312796833790671</c:v>
                </c:pt>
                <c:pt idx="854">
                  <c:v>80.399252747323075</c:v>
                </c:pt>
                <c:pt idx="855">
                  <c:v>80.311340659340658</c:v>
                </c:pt>
                <c:pt idx="856">
                  <c:v>80.376605101213727</c:v>
                </c:pt>
                <c:pt idx="857">
                  <c:v>80.400000000000006</c:v>
                </c:pt>
                <c:pt idx="858">
                  <c:v>80.452483516536262</c:v>
                </c:pt>
                <c:pt idx="859">
                  <c:v>80.5</c:v>
                </c:pt>
                <c:pt idx="860">
                  <c:v>80.5</c:v>
                </c:pt>
                <c:pt idx="861">
                  <c:v>80.5</c:v>
                </c:pt>
                <c:pt idx="862">
                  <c:v>80.5</c:v>
                </c:pt>
                <c:pt idx="863">
                  <c:v>80.5</c:v>
                </c:pt>
                <c:pt idx="864">
                  <c:v>80.5</c:v>
                </c:pt>
                <c:pt idx="865">
                  <c:v>80.56779437616872</c:v>
                </c:pt>
                <c:pt idx="866">
                  <c:v>80.599999999999994</c:v>
                </c:pt>
                <c:pt idx="867">
                  <c:v>80.599999999999994</c:v>
                </c:pt>
                <c:pt idx="868">
                  <c:v>80.599999999999994</c:v>
                </c:pt>
                <c:pt idx="869">
                  <c:v>80.599999999999994</c:v>
                </c:pt>
                <c:pt idx="870">
                  <c:v>80.607296703243946</c:v>
                </c:pt>
                <c:pt idx="871">
                  <c:v>80.695208791226378</c:v>
                </c:pt>
                <c:pt idx="872">
                  <c:v>80.7</c:v>
                </c:pt>
                <c:pt idx="873">
                  <c:v>80.7</c:v>
                </c:pt>
                <c:pt idx="874">
                  <c:v>80.7</c:v>
                </c:pt>
                <c:pt idx="875">
                  <c:v>80.7</c:v>
                </c:pt>
                <c:pt idx="876">
                  <c:v>80.7</c:v>
                </c:pt>
                <c:pt idx="877">
                  <c:v>80.7</c:v>
                </c:pt>
                <c:pt idx="878">
                  <c:v>80.7</c:v>
                </c:pt>
                <c:pt idx="879">
                  <c:v>80.7</c:v>
                </c:pt>
                <c:pt idx="880">
                  <c:v>80.7</c:v>
                </c:pt>
                <c:pt idx="881">
                  <c:v>80.7</c:v>
                </c:pt>
                <c:pt idx="882">
                  <c:v>80.762181178540018</c:v>
                </c:pt>
                <c:pt idx="883">
                  <c:v>80.8</c:v>
                </c:pt>
                <c:pt idx="884">
                  <c:v>80.761950790878743</c:v>
                </c:pt>
                <c:pt idx="885">
                  <c:v>80.725945470589267</c:v>
                </c:pt>
                <c:pt idx="886">
                  <c:v>80.8</c:v>
                </c:pt>
                <c:pt idx="887">
                  <c:v>80.8</c:v>
                </c:pt>
                <c:pt idx="888">
                  <c:v>80.8</c:v>
                </c:pt>
                <c:pt idx="889">
                  <c:v>80.8</c:v>
                </c:pt>
                <c:pt idx="890">
                  <c:v>80.865699208372916</c:v>
                </c:pt>
                <c:pt idx="891">
                  <c:v>80.846350043975377</c:v>
                </c:pt>
                <c:pt idx="892">
                  <c:v>80.841600703676349</c:v>
                </c:pt>
                <c:pt idx="893">
                  <c:v>80.900000000000006</c:v>
                </c:pt>
                <c:pt idx="894">
                  <c:v>80.900000000000006</c:v>
                </c:pt>
                <c:pt idx="895">
                  <c:v>80.900000000000006</c:v>
                </c:pt>
                <c:pt idx="896">
                  <c:v>80.900000000000006</c:v>
                </c:pt>
                <c:pt idx="897">
                  <c:v>80.900000000000006</c:v>
                </c:pt>
                <c:pt idx="898">
                  <c:v>80.900000000000006</c:v>
                </c:pt>
                <c:pt idx="899">
                  <c:v>80.900000000000006</c:v>
                </c:pt>
                <c:pt idx="900">
                  <c:v>80.900000000000006</c:v>
                </c:pt>
                <c:pt idx="901">
                  <c:v>80.900000000000006</c:v>
                </c:pt>
                <c:pt idx="902">
                  <c:v>80.900000000000006</c:v>
                </c:pt>
                <c:pt idx="903">
                  <c:v>80.900000000000006</c:v>
                </c:pt>
                <c:pt idx="904">
                  <c:v>80.900000000000006</c:v>
                </c:pt>
                <c:pt idx="905">
                  <c:v>80.475417765875065</c:v>
                </c:pt>
                <c:pt idx="906">
                  <c:v>79.671328056816094</c:v>
                </c:pt>
                <c:pt idx="907">
                  <c:v>78.792087911912091</c:v>
                </c:pt>
                <c:pt idx="908">
                  <c:v>78.01020228728224</c:v>
                </c:pt>
                <c:pt idx="909">
                  <c:v>77.453298153034297</c:v>
                </c:pt>
                <c:pt idx="910">
                  <c:v>77.24925241878627</c:v>
                </c:pt>
                <c:pt idx="911">
                  <c:v>77.450307827546183</c:v>
                </c:pt>
                <c:pt idx="912">
                  <c:v>77.802636204130053</c:v>
                </c:pt>
                <c:pt idx="913">
                  <c:v>78.242003514762686</c:v>
                </c:pt>
                <c:pt idx="914">
                  <c:v>78.757846154057205</c:v>
                </c:pt>
                <c:pt idx="915">
                  <c:v>79.413758241336353</c:v>
                </c:pt>
                <c:pt idx="916">
                  <c:v>80.06492307704616</c:v>
                </c:pt>
                <c:pt idx="917">
                  <c:v>80.720492523623648</c:v>
                </c:pt>
                <c:pt idx="918">
                  <c:v>81.424098504837289</c:v>
                </c:pt>
                <c:pt idx="919">
                  <c:v>82.111741425294568</c:v>
                </c:pt>
                <c:pt idx="920">
                  <c:v>82.73131046599832</c:v>
                </c:pt>
                <c:pt idx="921">
                  <c:v>83.434916447211961</c:v>
                </c:pt>
                <c:pt idx="922">
                  <c:v>83.978681318470265</c:v>
                </c:pt>
                <c:pt idx="923">
                  <c:v>84.574054529709827</c:v>
                </c:pt>
                <c:pt idx="924">
                  <c:v>85.078364115831178</c:v>
                </c:pt>
                <c:pt idx="925">
                  <c:v>85.561626373731869</c:v>
                </c:pt>
                <c:pt idx="926">
                  <c:v>86.026065933784579</c:v>
                </c:pt>
                <c:pt idx="927">
                  <c:v>86.397185576077391</c:v>
                </c:pt>
                <c:pt idx="928">
                  <c:v>86.829551451468731</c:v>
                </c:pt>
                <c:pt idx="929">
                  <c:v>87.181354441442437</c:v>
                </c:pt>
                <c:pt idx="930">
                  <c:v>87.616446790061573</c:v>
                </c:pt>
                <c:pt idx="931">
                  <c:v>87.984960422022823</c:v>
                </c:pt>
                <c:pt idx="932">
                  <c:v>88.277572559472333</c:v>
                </c:pt>
                <c:pt idx="933">
                  <c:v>88.541362637204429</c:v>
                </c:pt>
                <c:pt idx="934">
                  <c:v>88.805098901151652</c:v>
                </c:pt>
                <c:pt idx="935">
                  <c:v>89.068835164624147</c:v>
                </c:pt>
                <c:pt idx="936">
                  <c:v>89.321704745166954</c:v>
                </c:pt>
                <c:pt idx="937">
                  <c:v>89.497451669736364</c:v>
                </c:pt>
                <c:pt idx="938">
                  <c:v>89.760026385171471</c:v>
                </c:pt>
                <c:pt idx="939">
                  <c:v>89.949252418751101</c:v>
                </c:pt>
                <c:pt idx="940">
                  <c:v>90.187730870606828</c:v>
                </c:pt>
                <c:pt idx="941">
                  <c:v>90.350527704520687</c:v>
                </c:pt>
                <c:pt idx="942">
                  <c:v>90.515435356042246</c:v>
                </c:pt>
                <c:pt idx="943">
                  <c:v>90.726429199665787</c:v>
                </c:pt>
                <c:pt idx="944">
                  <c:v>90.828747252606576</c:v>
                </c:pt>
                <c:pt idx="945">
                  <c:v>91.002286719437109</c:v>
                </c:pt>
                <c:pt idx="946">
                  <c:v>91.090237467088812</c:v>
                </c:pt>
                <c:pt idx="947">
                  <c:v>91.256376429164447</c:v>
                </c:pt>
                <c:pt idx="948">
                  <c:v>91.366138962233947</c:v>
                </c:pt>
                <c:pt idx="949">
                  <c:v>91.454089709727342</c:v>
                </c:pt>
                <c:pt idx="950">
                  <c:v>91.584043956114286</c:v>
                </c:pt>
                <c:pt idx="951">
                  <c:v>91.729934065881324</c:v>
                </c:pt>
                <c:pt idx="952">
                  <c:v>91.81785400177661</c:v>
                </c:pt>
                <c:pt idx="953">
                  <c:v>91.905804749270018</c:v>
                </c:pt>
                <c:pt idx="954">
                  <c:v>91.993755496921722</c:v>
                </c:pt>
                <c:pt idx="955">
                  <c:v>92.08167032974066</c:v>
                </c:pt>
                <c:pt idx="956">
                  <c:v>92.1</c:v>
                </c:pt>
                <c:pt idx="957">
                  <c:v>92.157513181072062</c:v>
                </c:pt>
                <c:pt idx="958">
                  <c:v>92.245406593371428</c:v>
                </c:pt>
                <c:pt idx="959">
                  <c:v>92.333318681353845</c:v>
                </c:pt>
                <c:pt idx="960">
                  <c:v>92.4</c:v>
                </c:pt>
                <c:pt idx="961">
                  <c:v>92.409098901116494</c:v>
                </c:pt>
                <c:pt idx="962">
                  <c:v>92.497010988940659</c:v>
                </c:pt>
                <c:pt idx="963">
                  <c:v>92.584923076923076</c:v>
                </c:pt>
                <c:pt idx="964">
                  <c:v>92.6</c:v>
                </c:pt>
                <c:pt idx="965">
                  <c:v>92.6</c:v>
                </c:pt>
                <c:pt idx="966">
                  <c:v>92.648615384668133</c:v>
                </c:pt>
                <c:pt idx="967">
                  <c:v>92.7</c:v>
                </c:pt>
                <c:pt idx="968">
                  <c:v>92.724450307862796</c:v>
                </c:pt>
                <c:pt idx="969">
                  <c:v>92.8</c:v>
                </c:pt>
                <c:pt idx="970">
                  <c:v>92.8</c:v>
                </c:pt>
                <c:pt idx="971">
                  <c:v>92.8</c:v>
                </c:pt>
                <c:pt idx="972">
                  <c:v>92.876219780219799</c:v>
                </c:pt>
                <c:pt idx="973">
                  <c:v>92.964131868202202</c:v>
                </c:pt>
                <c:pt idx="974">
                  <c:v>93</c:v>
                </c:pt>
                <c:pt idx="975">
                  <c:v>93</c:v>
                </c:pt>
                <c:pt idx="976">
                  <c:v>93</c:v>
                </c:pt>
                <c:pt idx="977">
                  <c:v>93</c:v>
                </c:pt>
                <c:pt idx="978">
                  <c:v>93.003692307639568</c:v>
                </c:pt>
                <c:pt idx="979">
                  <c:v>93.091604395621971</c:v>
                </c:pt>
                <c:pt idx="980">
                  <c:v>93.1</c:v>
                </c:pt>
                <c:pt idx="981">
                  <c:v>93.167428571428587</c:v>
                </c:pt>
                <c:pt idx="982">
                  <c:v>93.2</c:v>
                </c:pt>
                <c:pt idx="983">
                  <c:v>93.243252747235161</c:v>
                </c:pt>
                <c:pt idx="984">
                  <c:v>93.3</c:v>
                </c:pt>
                <c:pt idx="985">
                  <c:v>93.319076923041763</c:v>
                </c:pt>
                <c:pt idx="986">
                  <c:v>93.4</c:v>
                </c:pt>
                <c:pt idx="987">
                  <c:v>93.4</c:v>
                </c:pt>
                <c:pt idx="988">
                  <c:v>93.4</c:v>
                </c:pt>
                <c:pt idx="989">
                  <c:v>93.4</c:v>
                </c:pt>
                <c:pt idx="990">
                  <c:v>93.4</c:v>
                </c:pt>
                <c:pt idx="991">
                  <c:v>93.4</c:v>
                </c:pt>
                <c:pt idx="992">
                  <c:v>93.434652594529453</c:v>
                </c:pt>
                <c:pt idx="993">
                  <c:v>93.477396657818829</c:v>
                </c:pt>
                <c:pt idx="994">
                  <c:v>93.410554089674591</c:v>
                </c:pt>
                <c:pt idx="995">
                  <c:v>93.498504837326294</c:v>
                </c:pt>
                <c:pt idx="996">
                  <c:v>93.5</c:v>
                </c:pt>
                <c:pt idx="997">
                  <c:v>93.5</c:v>
                </c:pt>
                <c:pt idx="998">
                  <c:v>93.5</c:v>
                </c:pt>
                <c:pt idx="999">
                  <c:v>93.55026385224275</c:v>
                </c:pt>
                <c:pt idx="1000">
                  <c:v>93.6</c:v>
                </c:pt>
                <c:pt idx="1001">
                  <c:v>93.6</c:v>
                </c:pt>
                <c:pt idx="1002">
                  <c:v>93.6</c:v>
                </c:pt>
                <c:pt idx="1003">
                  <c:v>93.6</c:v>
                </c:pt>
                <c:pt idx="1004">
                  <c:v>93.6</c:v>
                </c:pt>
                <c:pt idx="1005">
                  <c:v>93.677968337678095</c:v>
                </c:pt>
                <c:pt idx="1006">
                  <c:v>93.7</c:v>
                </c:pt>
                <c:pt idx="1007">
                  <c:v>93.7</c:v>
                </c:pt>
                <c:pt idx="1008">
                  <c:v>93.7</c:v>
                </c:pt>
                <c:pt idx="1009">
                  <c:v>93.7</c:v>
                </c:pt>
                <c:pt idx="1010">
                  <c:v>93.7</c:v>
                </c:pt>
                <c:pt idx="1011">
                  <c:v>93.705628847897984</c:v>
                </c:pt>
                <c:pt idx="1012">
                  <c:v>93.793579595391378</c:v>
                </c:pt>
                <c:pt idx="1013">
                  <c:v>93.8</c:v>
                </c:pt>
                <c:pt idx="1014">
                  <c:v>93.8</c:v>
                </c:pt>
                <c:pt idx="1015">
                  <c:v>93.8</c:v>
                </c:pt>
                <c:pt idx="1016">
                  <c:v>93.8</c:v>
                </c:pt>
                <c:pt idx="1017">
                  <c:v>93.8</c:v>
                </c:pt>
                <c:pt idx="1018">
                  <c:v>93.8</c:v>
                </c:pt>
                <c:pt idx="1019">
                  <c:v>93.8</c:v>
                </c:pt>
                <c:pt idx="1020">
                  <c:v>93.8</c:v>
                </c:pt>
                <c:pt idx="1021">
                  <c:v>93.885092348249785</c:v>
                </c:pt>
                <c:pt idx="1022">
                  <c:v>93.9</c:v>
                </c:pt>
                <c:pt idx="1023">
                  <c:v>93.9</c:v>
                </c:pt>
                <c:pt idx="1024">
                  <c:v>93.9</c:v>
                </c:pt>
                <c:pt idx="1025">
                  <c:v>93.9</c:v>
                </c:pt>
                <c:pt idx="1026">
                  <c:v>93.9</c:v>
                </c:pt>
                <c:pt idx="1027">
                  <c:v>93.9</c:v>
                </c:pt>
                <c:pt idx="1028">
                  <c:v>93.900703605963059</c:v>
                </c:pt>
                <c:pt idx="1029">
                  <c:v>93.988654353614763</c:v>
                </c:pt>
                <c:pt idx="1030">
                  <c:v>93.923394898891829</c:v>
                </c:pt>
                <c:pt idx="1031">
                  <c:v>93.964527472562636</c:v>
                </c:pt>
                <c:pt idx="1032">
                  <c:v>94</c:v>
                </c:pt>
                <c:pt idx="1033">
                  <c:v>94</c:v>
                </c:pt>
                <c:pt idx="1034">
                  <c:v>94</c:v>
                </c:pt>
                <c:pt idx="1035">
                  <c:v>94</c:v>
                </c:pt>
                <c:pt idx="1036">
                  <c:v>94</c:v>
                </c:pt>
                <c:pt idx="1037">
                  <c:v>94</c:v>
                </c:pt>
                <c:pt idx="1038">
                  <c:v>94</c:v>
                </c:pt>
                <c:pt idx="1039">
                  <c:v>94</c:v>
                </c:pt>
                <c:pt idx="1040">
                  <c:v>94</c:v>
                </c:pt>
                <c:pt idx="1041">
                  <c:v>94</c:v>
                </c:pt>
                <c:pt idx="1042">
                  <c:v>94</c:v>
                </c:pt>
                <c:pt idx="1043">
                  <c:v>94</c:v>
                </c:pt>
                <c:pt idx="1044">
                  <c:v>94</c:v>
                </c:pt>
                <c:pt idx="1045">
                  <c:v>94</c:v>
                </c:pt>
                <c:pt idx="1046">
                  <c:v>94</c:v>
                </c:pt>
                <c:pt idx="1047">
                  <c:v>94</c:v>
                </c:pt>
                <c:pt idx="1048">
                  <c:v>94</c:v>
                </c:pt>
                <c:pt idx="1049">
                  <c:v>94</c:v>
                </c:pt>
                <c:pt idx="1050">
                  <c:v>94</c:v>
                </c:pt>
                <c:pt idx="1051">
                  <c:v>94</c:v>
                </c:pt>
                <c:pt idx="1052">
                  <c:v>94</c:v>
                </c:pt>
                <c:pt idx="1053">
                  <c:v>94</c:v>
                </c:pt>
                <c:pt idx="1054">
                  <c:v>94</c:v>
                </c:pt>
                <c:pt idx="1055">
                  <c:v>94</c:v>
                </c:pt>
                <c:pt idx="1056">
                  <c:v>94</c:v>
                </c:pt>
                <c:pt idx="1057">
                  <c:v>94</c:v>
                </c:pt>
                <c:pt idx="1058">
                  <c:v>94</c:v>
                </c:pt>
                <c:pt idx="1059">
                  <c:v>94</c:v>
                </c:pt>
                <c:pt idx="1060">
                  <c:v>94</c:v>
                </c:pt>
                <c:pt idx="1061">
                  <c:v>94</c:v>
                </c:pt>
                <c:pt idx="1062">
                  <c:v>94</c:v>
                </c:pt>
                <c:pt idx="1063">
                  <c:v>94</c:v>
                </c:pt>
                <c:pt idx="1064">
                  <c:v>94</c:v>
                </c:pt>
                <c:pt idx="1065">
                  <c:v>93.945342706449921</c:v>
                </c:pt>
                <c:pt idx="1066">
                  <c:v>93.9</c:v>
                </c:pt>
                <c:pt idx="1067">
                  <c:v>93.930474934072123</c:v>
                </c:pt>
                <c:pt idx="1068">
                  <c:v>94</c:v>
                </c:pt>
                <c:pt idx="1069">
                  <c:v>94</c:v>
                </c:pt>
                <c:pt idx="1070">
                  <c:v>94</c:v>
                </c:pt>
                <c:pt idx="1071">
                  <c:v>94</c:v>
                </c:pt>
                <c:pt idx="1072">
                  <c:v>93.929846153775813</c:v>
                </c:pt>
                <c:pt idx="1073">
                  <c:v>93.958091468759903</c:v>
                </c:pt>
                <c:pt idx="1074">
                  <c:v>93.953998242478036</c:v>
                </c:pt>
                <c:pt idx="1075">
                  <c:v>93.9</c:v>
                </c:pt>
                <c:pt idx="1076">
                  <c:v>93.9</c:v>
                </c:pt>
                <c:pt idx="1077">
                  <c:v>93.9</c:v>
                </c:pt>
                <c:pt idx="1078">
                  <c:v>93.9</c:v>
                </c:pt>
                <c:pt idx="1079">
                  <c:v>93.9</c:v>
                </c:pt>
                <c:pt idx="1080">
                  <c:v>93.9</c:v>
                </c:pt>
                <c:pt idx="1081">
                  <c:v>93.83865435349162</c:v>
                </c:pt>
                <c:pt idx="1082">
                  <c:v>93.8</c:v>
                </c:pt>
                <c:pt idx="1083">
                  <c:v>93.8</c:v>
                </c:pt>
                <c:pt idx="1084">
                  <c:v>93.8</c:v>
                </c:pt>
                <c:pt idx="1085">
                  <c:v>93.8</c:v>
                </c:pt>
                <c:pt idx="1086">
                  <c:v>93.798900615708007</c:v>
                </c:pt>
                <c:pt idx="1087">
                  <c:v>93.710949868056289</c:v>
                </c:pt>
                <c:pt idx="1088">
                  <c:v>93.777000879437111</c:v>
                </c:pt>
                <c:pt idx="1089">
                  <c:v>93.735048372911166</c:v>
                </c:pt>
                <c:pt idx="1090">
                  <c:v>93.7</c:v>
                </c:pt>
                <c:pt idx="1091">
                  <c:v>93.7</c:v>
                </c:pt>
                <c:pt idx="1092">
                  <c:v>93.671196130114339</c:v>
                </c:pt>
                <c:pt idx="1093">
                  <c:v>93.616754617379044</c:v>
                </c:pt>
                <c:pt idx="1094">
                  <c:v>93.695294634969216</c:v>
                </c:pt>
                <c:pt idx="1095">
                  <c:v>93.607343887475807</c:v>
                </c:pt>
                <c:pt idx="1096">
                  <c:v>93.6</c:v>
                </c:pt>
                <c:pt idx="1097">
                  <c:v>93.6</c:v>
                </c:pt>
                <c:pt idx="1098">
                  <c:v>93.54349164467898</c:v>
                </c:pt>
                <c:pt idx="1099">
                  <c:v>93.5</c:v>
                </c:pt>
                <c:pt idx="1100">
                  <c:v>93.467590149533848</c:v>
                </c:pt>
                <c:pt idx="1101">
                  <c:v>93.4</c:v>
                </c:pt>
                <c:pt idx="1102">
                  <c:v>93.4</c:v>
                </c:pt>
                <c:pt idx="1103">
                  <c:v>93.4</c:v>
                </c:pt>
                <c:pt idx="1104">
                  <c:v>93.4</c:v>
                </c:pt>
                <c:pt idx="1105">
                  <c:v>93.327836411591932</c:v>
                </c:pt>
                <c:pt idx="1106">
                  <c:v>93.3</c:v>
                </c:pt>
                <c:pt idx="1107">
                  <c:v>93.251978891820585</c:v>
                </c:pt>
                <c:pt idx="1108">
                  <c:v>93.2</c:v>
                </c:pt>
                <c:pt idx="1109">
                  <c:v>93.2</c:v>
                </c:pt>
                <c:pt idx="1110">
                  <c:v>93.188126649023744</c:v>
                </c:pt>
                <c:pt idx="1111">
                  <c:v>93.100175901530363</c:v>
                </c:pt>
                <c:pt idx="1112">
                  <c:v>93.1</c:v>
                </c:pt>
                <c:pt idx="1113">
                  <c:v>93.024307692360438</c:v>
                </c:pt>
                <c:pt idx="1114">
                  <c:v>93</c:v>
                </c:pt>
                <c:pt idx="1115">
                  <c:v>92.94848351655385</c:v>
                </c:pt>
                <c:pt idx="1116">
                  <c:v>92.9</c:v>
                </c:pt>
                <c:pt idx="1117">
                  <c:v>92.9</c:v>
                </c:pt>
                <c:pt idx="1118">
                  <c:v>92.884740545312212</c:v>
                </c:pt>
                <c:pt idx="1119">
                  <c:v>92.8</c:v>
                </c:pt>
                <c:pt idx="1120">
                  <c:v>92.8</c:v>
                </c:pt>
                <c:pt idx="1121">
                  <c:v>92.720957820702992</c:v>
                </c:pt>
                <c:pt idx="1122">
                  <c:v>92.7</c:v>
                </c:pt>
                <c:pt idx="1123">
                  <c:v>92.645142857125293</c:v>
                </c:pt>
                <c:pt idx="1124">
                  <c:v>92.6</c:v>
                </c:pt>
                <c:pt idx="1125">
                  <c:v>92.56936263736263</c:v>
                </c:pt>
                <c:pt idx="1126">
                  <c:v>92.5</c:v>
                </c:pt>
                <c:pt idx="1127">
                  <c:v>92.5</c:v>
                </c:pt>
                <c:pt idx="1128">
                  <c:v>92.5</c:v>
                </c:pt>
                <c:pt idx="1129">
                  <c:v>92.5</c:v>
                </c:pt>
                <c:pt idx="1130">
                  <c:v>92.429846153810999</c:v>
                </c:pt>
                <c:pt idx="1131">
                  <c:v>92.341959578260102</c:v>
                </c:pt>
                <c:pt idx="1132">
                  <c:v>92.3</c:v>
                </c:pt>
                <c:pt idx="1133">
                  <c:v>92.3</c:v>
                </c:pt>
                <c:pt idx="1134">
                  <c:v>92.278241758241762</c:v>
                </c:pt>
                <c:pt idx="1135">
                  <c:v>92.2</c:v>
                </c:pt>
                <c:pt idx="1136">
                  <c:v>92.2</c:v>
                </c:pt>
                <c:pt idx="1137">
                  <c:v>92.114505494452743</c:v>
                </c:pt>
                <c:pt idx="1138">
                  <c:v>92.1</c:v>
                </c:pt>
                <c:pt idx="1139">
                  <c:v>92.1</c:v>
                </c:pt>
                <c:pt idx="1140">
                  <c:v>92.050747581407208</c:v>
                </c:pt>
                <c:pt idx="1141">
                  <c:v>92</c:v>
                </c:pt>
                <c:pt idx="1142">
                  <c:v>92</c:v>
                </c:pt>
                <c:pt idx="1143">
                  <c:v>91.9869010989011</c:v>
                </c:pt>
                <c:pt idx="1144">
                  <c:v>91.9</c:v>
                </c:pt>
                <c:pt idx="1145">
                  <c:v>91.9</c:v>
                </c:pt>
                <c:pt idx="1146">
                  <c:v>91.823164835112081</c:v>
                </c:pt>
                <c:pt idx="1147">
                  <c:v>91.8</c:v>
                </c:pt>
                <c:pt idx="1148">
                  <c:v>91.747317502163568</c:v>
                </c:pt>
                <c:pt idx="1149">
                  <c:v>91.740597539490338</c:v>
                </c:pt>
                <c:pt idx="1150">
                  <c:v>91.771503957766072</c:v>
                </c:pt>
                <c:pt idx="1151">
                  <c:v>91.683553210272663</c:v>
                </c:pt>
                <c:pt idx="1152">
                  <c:v>91.6</c:v>
                </c:pt>
                <c:pt idx="1153">
                  <c:v>91.6</c:v>
                </c:pt>
                <c:pt idx="1154">
                  <c:v>91.6</c:v>
                </c:pt>
                <c:pt idx="1155">
                  <c:v>91.531780219727466</c:v>
                </c:pt>
                <c:pt idx="1156">
                  <c:v>91.5</c:v>
                </c:pt>
                <c:pt idx="1157">
                  <c:v>91.5</c:v>
                </c:pt>
                <c:pt idx="1158">
                  <c:v>91.5</c:v>
                </c:pt>
                <c:pt idx="1159">
                  <c:v>91.5</c:v>
                </c:pt>
                <c:pt idx="1160">
                  <c:v>91.492260334283216</c:v>
                </c:pt>
                <c:pt idx="1161">
                  <c:v>91.404309586631499</c:v>
                </c:pt>
                <c:pt idx="1162">
                  <c:v>91.4</c:v>
                </c:pt>
                <c:pt idx="1163">
                  <c:v>91.4</c:v>
                </c:pt>
                <c:pt idx="1164">
                  <c:v>91.4</c:v>
                </c:pt>
                <c:pt idx="1165">
                  <c:v>91.352527472562642</c:v>
                </c:pt>
                <c:pt idx="1166">
                  <c:v>91.3</c:v>
                </c:pt>
                <c:pt idx="1167">
                  <c:v>91.27670329675604</c:v>
                </c:pt>
                <c:pt idx="1168">
                  <c:v>91.211208791226355</c:v>
                </c:pt>
                <c:pt idx="1169">
                  <c:v>91.29912087905052</c:v>
                </c:pt>
                <c:pt idx="1170">
                  <c:v>91.212928759894467</c:v>
                </c:pt>
                <c:pt idx="1171">
                  <c:v>91.2</c:v>
                </c:pt>
                <c:pt idx="1172">
                  <c:v>91.2</c:v>
                </c:pt>
                <c:pt idx="1173">
                  <c:v>91.2</c:v>
                </c:pt>
                <c:pt idx="1174">
                  <c:v>91.161142857178021</c:v>
                </c:pt>
                <c:pt idx="1175">
                  <c:v>91.1</c:v>
                </c:pt>
                <c:pt idx="1176">
                  <c:v>91.1</c:v>
                </c:pt>
                <c:pt idx="1177">
                  <c:v>91.1</c:v>
                </c:pt>
                <c:pt idx="1178">
                  <c:v>91.1</c:v>
                </c:pt>
                <c:pt idx="1179">
                  <c:v>91.1</c:v>
                </c:pt>
                <c:pt idx="1180">
                  <c:v>91.1</c:v>
                </c:pt>
                <c:pt idx="1181">
                  <c:v>91.045758241775815</c:v>
                </c:pt>
                <c:pt idx="1182">
                  <c:v>91.042153846206588</c:v>
                </c:pt>
                <c:pt idx="1183">
                  <c:v>91.069947275957816</c:v>
                </c:pt>
                <c:pt idx="1184">
                  <c:v>90.982065934030771</c:v>
                </c:pt>
                <c:pt idx="1185">
                  <c:v>90.905846153793405</c:v>
                </c:pt>
                <c:pt idx="1186">
                  <c:v>90.993758241775822</c:v>
                </c:pt>
                <c:pt idx="1187">
                  <c:v>90.918365553673141</c:v>
                </c:pt>
                <c:pt idx="1188">
                  <c:v>90.9</c:v>
                </c:pt>
                <c:pt idx="1189">
                  <c:v>90.9</c:v>
                </c:pt>
                <c:pt idx="1190">
                  <c:v>90.9</c:v>
                </c:pt>
                <c:pt idx="1191">
                  <c:v>90.9</c:v>
                </c:pt>
                <c:pt idx="1192">
                  <c:v>90.9</c:v>
                </c:pt>
                <c:pt idx="1193">
                  <c:v>90.9</c:v>
                </c:pt>
                <c:pt idx="1194">
                  <c:v>90.9</c:v>
                </c:pt>
                <c:pt idx="1195">
                  <c:v>90.815083553192608</c:v>
                </c:pt>
                <c:pt idx="1196">
                  <c:v>90.8</c:v>
                </c:pt>
                <c:pt idx="1197">
                  <c:v>90.8</c:v>
                </c:pt>
                <c:pt idx="1198">
                  <c:v>90.8</c:v>
                </c:pt>
                <c:pt idx="1199">
                  <c:v>90.8</c:v>
                </c:pt>
                <c:pt idx="1200">
                  <c:v>90.775329815250657</c:v>
                </c:pt>
                <c:pt idx="1201">
                  <c:v>90.7</c:v>
                </c:pt>
                <c:pt idx="1202">
                  <c:v>90.7</c:v>
                </c:pt>
                <c:pt idx="1203">
                  <c:v>90.7</c:v>
                </c:pt>
                <c:pt idx="1204">
                  <c:v>90.776385224292</c:v>
                </c:pt>
                <c:pt idx="1205">
                  <c:v>90.735720562460472</c:v>
                </c:pt>
                <c:pt idx="1206">
                  <c:v>90.7</c:v>
                </c:pt>
                <c:pt idx="1207">
                  <c:v>90.7</c:v>
                </c:pt>
                <c:pt idx="1208">
                  <c:v>90.7</c:v>
                </c:pt>
                <c:pt idx="1209">
                  <c:v>90.684080914635004</c:v>
                </c:pt>
                <c:pt idx="1210">
                  <c:v>90.603866432302283</c:v>
                </c:pt>
                <c:pt idx="1211">
                  <c:v>90.691739894587002</c:v>
                </c:pt>
                <c:pt idx="1212">
                  <c:v>90.620316622744042</c:v>
                </c:pt>
                <c:pt idx="1213">
                  <c:v>90.6</c:v>
                </c:pt>
                <c:pt idx="1214">
                  <c:v>90.6</c:v>
                </c:pt>
                <c:pt idx="1215">
                  <c:v>90.6</c:v>
                </c:pt>
                <c:pt idx="1216">
                  <c:v>90.6</c:v>
                </c:pt>
                <c:pt idx="1217">
                  <c:v>90.6</c:v>
                </c:pt>
                <c:pt idx="1218">
                  <c:v>90.6</c:v>
                </c:pt>
                <c:pt idx="1219">
                  <c:v>90.6</c:v>
                </c:pt>
                <c:pt idx="1220">
                  <c:v>90.6</c:v>
                </c:pt>
                <c:pt idx="1221">
                  <c:v>90.528791208843941</c:v>
                </c:pt>
                <c:pt idx="1222">
                  <c:v>90.5</c:v>
                </c:pt>
                <c:pt idx="1223">
                  <c:v>90.5</c:v>
                </c:pt>
                <c:pt idx="1224">
                  <c:v>90.5</c:v>
                </c:pt>
                <c:pt idx="1225">
                  <c:v>90.5</c:v>
                </c:pt>
                <c:pt idx="1226">
                  <c:v>90.5</c:v>
                </c:pt>
                <c:pt idx="1227">
                  <c:v>90.5</c:v>
                </c:pt>
                <c:pt idx="1228">
                  <c:v>90.5</c:v>
                </c:pt>
                <c:pt idx="1229">
                  <c:v>90.5</c:v>
                </c:pt>
                <c:pt idx="1230">
                  <c:v>90.5</c:v>
                </c:pt>
                <c:pt idx="1231">
                  <c:v>90.5</c:v>
                </c:pt>
                <c:pt idx="1232">
                  <c:v>90.5</c:v>
                </c:pt>
                <c:pt idx="1233">
                  <c:v>90.473450549450547</c:v>
                </c:pt>
                <c:pt idx="1234">
                  <c:v>90.414467898047505</c:v>
                </c:pt>
                <c:pt idx="1235">
                  <c:v>90.5</c:v>
                </c:pt>
                <c:pt idx="1236">
                  <c:v>90.5</c:v>
                </c:pt>
                <c:pt idx="1237">
                  <c:v>90.5</c:v>
                </c:pt>
                <c:pt idx="1238">
                  <c:v>90.5</c:v>
                </c:pt>
                <c:pt idx="1239">
                  <c:v>90.5</c:v>
                </c:pt>
                <c:pt idx="1240">
                  <c:v>90.45782761651715</c:v>
                </c:pt>
                <c:pt idx="1241">
                  <c:v>90.4</c:v>
                </c:pt>
                <c:pt idx="1242">
                  <c:v>90.4</c:v>
                </c:pt>
                <c:pt idx="1243">
                  <c:v>90.4</c:v>
                </c:pt>
                <c:pt idx="1244">
                  <c:v>90.4</c:v>
                </c:pt>
                <c:pt idx="1245">
                  <c:v>90.4</c:v>
                </c:pt>
                <c:pt idx="1246">
                  <c:v>90.4</c:v>
                </c:pt>
                <c:pt idx="1247">
                  <c:v>90.4</c:v>
                </c:pt>
                <c:pt idx="1248">
                  <c:v>90.354265611310467</c:v>
                </c:pt>
                <c:pt idx="1249">
                  <c:v>90.3</c:v>
                </c:pt>
                <c:pt idx="1250">
                  <c:v>90.3</c:v>
                </c:pt>
                <c:pt idx="1251">
                  <c:v>90.3</c:v>
                </c:pt>
                <c:pt idx="1252">
                  <c:v>90.3</c:v>
                </c:pt>
                <c:pt idx="1253">
                  <c:v>90.3</c:v>
                </c:pt>
                <c:pt idx="1254">
                  <c:v>90.3</c:v>
                </c:pt>
                <c:pt idx="1255">
                  <c:v>90.3</c:v>
                </c:pt>
                <c:pt idx="1256">
                  <c:v>90.3</c:v>
                </c:pt>
                <c:pt idx="1257">
                  <c:v>90.3</c:v>
                </c:pt>
                <c:pt idx="1258">
                  <c:v>90.274802110800351</c:v>
                </c:pt>
                <c:pt idx="1259">
                  <c:v>90.213148636693049</c:v>
                </c:pt>
                <c:pt idx="1260">
                  <c:v>90.298900615655228</c:v>
                </c:pt>
                <c:pt idx="1261">
                  <c:v>90.210949868003496</c:v>
                </c:pt>
                <c:pt idx="1262">
                  <c:v>90.2</c:v>
                </c:pt>
                <c:pt idx="1263">
                  <c:v>90.2</c:v>
                </c:pt>
                <c:pt idx="1264">
                  <c:v>90.2</c:v>
                </c:pt>
                <c:pt idx="1265">
                  <c:v>90.2</c:v>
                </c:pt>
                <c:pt idx="1266">
                  <c:v>90.2</c:v>
                </c:pt>
                <c:pt idx="1267">
                  <c:v>90.2</c:v>
                </c:pt>
                <c:pt idx="1268">
                  <c:v>90.2</c:v>
                </c:pt>
                <c:pt idx="1269">
                  <c:v>90.2</c:v>
                </c:pt>
                <c:pt idx="1270">
                  <c:v>90.2</c:v>
                </c:pt>
                <c:pt idx="1271">
                  <c:v>90.2</c:v>
                </c:pt>
                <c:pt idx="1272">
                  <c:v>90.143579595373808</c:v>
                </c:pt>
                <c:pt idx="1273">
                  <c:v>90.144371152119618</c:v>
                </c:pt>
                <c:pt idx="1274">
                  <c:v>90.2</c:v>
                </c:pt>
                <c:pt idx="1275">
                  <c:v>90.2</c:v>
                </c:pt>
                <c:pt idx="1276">
                  <c:v>90.2</c:v>
                </c:pt>
                <c:pt idx="1277">
                  <c:v>90.2</c:v>
                </c:pt>
                <c:pt idx="1278">
                  <c:v>90.115875109938429</c:v>
                </c:pt>
                <c:pt idx="1279">
                  <c:v>90.1</c:v>
                </c:pt>
                <c:pt idx="1280">
                  <c:v>90.1</c:v>
                </c:pt>
                <c:pt idx="1281">
                  <c:v>90.1</c:v>
                </c:pt>
                <c:pt idx="1282">
                  <c:v>90.1</c:v>
                </c:pt>
                <c:pt idx="1283">
                  <c:v>90.1</c:v>
                </c:pt>
                <c:pt idx="1284">
                  <c:v>90.1</c:v>
                </c:pt>
                <c:pt idx="1285">
                  <c:v>90.1</c:v>
                </c:pt>
                <c:pt idx="1286">
                  <c:v>90.1</c:v>
                </c:pt>
                <c:pt idx="1287">
                  <c:v>90.1</c:v>
                </c:pt>
                <c:pt idx="1288">
                  <c:v>90.1</c:v>
                </c:pt>
                <c:pt idx="1289">
                  <c:v>90.1</c:v>
                </c:pt>
                <c:pt idx="1290">
                  <c:v>90.1</c:v>
                </c:pt>
                <c:pt idx="1291">
                  <c:v>90.1</c:v>
                </c:pt>
                <c:pt idx="1292">
                  <c:v>90.1</c:v>
                </c:pt>
                <c:pt idx="1293">
                  <c:v>90.1</c:v>
                </c:pt>
                <c:pt idx="1294">
                  <c:v>90.1</c:v>
                </c:pt>
                <c:pt idx="1295">
                  <c:v>90.1</c:v>
                </c:pt>
                <c:pt idx="1296">
                  <c:v>90.1</c:v>
                </c:pt>
                <c:pt idx="1297">
                  <c:v>90.044942831943686</c:v>
                </c:pt>
                <c:pt idx="1298">
                  <c:v>90</c:v>
                </c:pt>
                <c:pt idx="1299">
                  <c:v>90</c:v>
                </c:pt>
                <c:pt idx="1300">
                  <c:v>90</c:v>
                </c:pt>
                <c:pt idx="1301">
                  <c:v>90</c:v>
                </c:pt>
                <c:pt idx="1302">
                  <c:v>90</c:v>
                </c:pt>
                <c:pt idx="1303">
                  <c:v>90</c:v>
                </c:pt>
                <c:pt idx="1304">
                  <c:v>90</c:v>
                </c:pt>
                <c:pt idx="1305">
                  <c:v>90</c:v>
                </c:pt>
                <c:pt idx="1306">
                  <c:v>90</c:v>
                </c:pt>
                <c:pt idx="1307">
                  <c:v>90</c:v>
                </c:pt>
                <c:pt idx="1308">
                  <c:v>90</c:v>
                </c:pt>
                <c:pt idx="1309">
                  <c:v>90</c:v>
                </c:pt>
                <c:pt idx="1310">
                  <c:v>90</c:v>
                </c:pt>
                <c:pt idx="1311">
                  <c:v>90</c:v>
                </c:pt>
                <c:pt idx="1312">
                  <c:v>89.925725593649958</c:v>
                </c:pt>
                <c:pt idx="1313">
                  <c:v>89.962197802127477</c:v>
                </c:pt>
                <c:pt idx="1314">
                  <c:v>90</c:v>
                </c:pt>
                <c:pt idx="1315">
                  <c:v>90</c:v>
                </c:pt>
                <c:pt idx="1316">
                  <c:v>90</c:v>
                </c:pt>
                <c:pt idx="1317">
                  <c:v>89.986015831081801</c:v>
                </c:pt>
                <c:pt idx="1318">
                  <c:v>89.9</c:v>
                </c:pt>
                <c:pt idx="1319">
                  <c:v>89.9</c:v>
                </c:pt>
                <c:pt idx="1320">
                  <c:v>89.977836411556723</c:v>
                </c:pt>
                <c:pt idx="1321">
                  <c:v>89.934212840791574</c:v>
                </c:pt>
                <c:pt idx="1322">
                  <c:v>89.9</c:v>
                </c:pt>
                <c:pt idx="1323">
                  <c:v>89.9</c:v>
                </c:pt>
                <c:pt idx="1324">
                  <c:v>89.9</c:v>
                </c:pt>
                <c:pt idx="1325">
                  <c:v>89.9</c:v>
                </c:pt>
                <c:pt idx="1326">
                  <c:v>89.9</c:v>
                </c:pt>
                <c:pt idx="1327">
                  <c:v>89.9</c:v>
                </c:pt>
                <c:pt idx="1328">
                  <c:v>89.9</c:v>
                </c:pt>
                <c:pt idx="1329">
                  <c:v>89.9</c:v>
                </c:pt>
                <c:pt idx="1330">
                  <c:v>89.9</c:v>
                </c:pt>
                <c:pt idx="1331">
                  <c:v>89.9</c:v>
                </c:pt>
                <c:pt idx="1332">
                  <c:v>89.9</c:v>
                </c:pt>
                <c:pt idx="1333">
                  <c:v>89.9</c:v>
                </c:pt>
                <c:pt idx="1334">
                  <c:v>89.9</c:v>
                </c:pt>
                <c:pt idx="1335">
                  <c:v>89.9</c:v>
                </c:pt>
                <c:pt idx="1336">
                  <c:v>89.9</c:v>
                </c:pt>
                <c:pt idx="1337">
                  <c:v>89.9</c:v>
                </c:pt>
                <c:pt idx="1338">
                  <c:v>89.839182058100263</c:v>
                </c:pt>
                <c:pt idx="1339">
                  <c:v>89.848768689551434</c:v>
                </c:pt>
                <c:pt idx="1340">
                  <c:v>89.9</c:v>
                </c:pt>
                <c:pt idx="1341">
                  <c:v>89.875329815303431</c:v>
                </c:pt>
                <c:pt idx="1342">
                  <c:v>89.812620932348281</c:v>
                </c:pt>
                <c:pt idx="1343">
                  <c:v>89.899428320158293</c:v>
                </c:pt>
                <c:pt idx="1344">
                  <c:v>89.81147757250659</c:v>
                </c:pt>
                <c:pt idx="1345">
                  <c:v>89.8</c:v>
                </c:pt>
                <c:pt idx="1346">
                  <c:v>89.8</c:v>
                </c:pt>
                <c:pt idx="1347">
                  <c:v>89.8</c:v>
                </c:pt>
                <c:pt idx="1348">
                  <c:v>89.8</c:v>
                </c:pt>
                <c:pt idx="1349">
                  <c:v>89.8</c:v>
                </c:pt>
                <c:pt idx="1350">
                  <c:v>89.8</c:v>
                </c:pt>
                <c:pt idx="1351">
                  <c:v>89.8</c:v>
                </c:pt>
                <c:pt idx="1352">
                  <c:v>89.8</c:v>
                </c:pt>
                <c:pt idx="1353">
                  <c:v>89.8</c:v>
                </c:pt>
                <c:pt idx="1354">
                  <c:v>89.8</c:v>
                </c:pt>
                <c:pt idx="1355">
                  <c:v>89.8</c:v>
                </c:pt>
                <c:pt idx="1356">
                  <c:v>89.8</c:v>
                </c:pt>
                <c:pt idx="1357">
                  <c:v>89.8</c:v>
                </c:pt>
                <c:pt idx="1358">
                  <c:v>89.8</c:v>
                </c:pt>
                <c:pt idx="1359">
                  <c:v>89.8</c:v>
                </c:pt>
                <c:pt idx="1360">
                  <c:v>89.8</c:v>
                </c:pt>
                <c:pt idx="1361">
                  <c:v>89.716402814441494</c:v>
                </c:pt>
                <c:pt idx="1362">
                  <c:v>89.7</c:v>
                </c:pt>
                <c:pt idx="1363">
                  <c:v>89.7</c:v>
                </c:pt>
                <c:pt idx="1364">
                  <c:v>89.7</c:v>
                </c:pt>
                <c:pt idx="1365">
                  <c:v>89.735356200474939</c:v>
                </c:pt>
                <c:pt idx="1366">
                  <c:v>89.776693051873366</c:v>
                </c:pt>
                <c:pt idx="1367">
                  <c:v>89.7</c:v>
                </c:pt>
                <c:pt idx="1368">
                  <c:v>89.7</c:v>
                </c:pt>
                <c:pt idx="1369">
                  <c:v>89.7</c:v>
                </c:pt>
                <c:pt idx="1370">
                  <c:v>89.7</c:v>
                </c:pt>
                <c:pt idx="1371">
                  <c:v>89.7</c:v>
                </c:pt>
                <c:pt idx="1372">
                  <c:v>89.7</c:v>
                </c:pt>
                <c:pt idx="1373">
                  <c:v>89.7</c:v>
                </c:pt>
                <c:pt idx="1374">
                  <c:v>89.7</c:v>
                </c:pt>
                <c:pt idx="1375">
                  <c:v>89.7</c:v>
                </c:pt>
                <c:pt idx="1376">
                  <c:v>89.7</c:v>
                </c:pt>
                <c:pt idx="1377">
                  <c:v>89.7</c:v>
                </c:pt>
                <c:pt idx="1378">
                  <c:v>89.7</c:v>
                </c:pt>
                <c:pt idx="1379">
                  <c:v>89.7</c:v>
                </c:pt>
                <c:pt idx="1380">
                  <c:v>89.7</c:v>
                </c:pt>
                <c:pt idx="1381">
                  <c:v>89.7</c:v>
                </c:pt>
                <c:pt idx="1382">
                  <c:v>89.7</c:v>
                </c:pt>
                <c:pt idx="1383">
                  <c:v>89.7</c:v>
                </c:pt>
                <c:pt idx="1384">
                  <c:v>89.7</c:v>
                </c:pt>
                <c:pt idx="1385">
                  <c:v>89.7</c:v>
                </c:pt>
                <c:pt idx="1386">
                  <c:v>89.7</c:v>
                </c:pt>
                <c:pt idx="1387">
                  <c:v>89.7</c:v>
                </c:pt>
                <c:pt idx="1388">
                  <c:v>89.7</c:v>
                </c:pt>
                <c:pt idx="1389">
                  <c:v>89.7</c:v>
                </c:pt>
                <c:pt idx="1390">
                  <c:v>89.7</c:v>
                </c:pt>
                <c:pt idx="1391">
                  <c:v>89.7</c:v>
                </c:pt>
                <c:pt idx="1392">
                  <c:v>89.7</c:v>
                </c:pt>
                <c:pt idx="1393">
                  <c:v>89.7</c:v>
                </c:pt>
                <c:pt idx="1394">
                  <c:v>89.7</c:v>
                </c:pt>
                <c:pt idx="1395">
                  <c:v>89.7</c:v>
                </c:pt>
                <c:pt idx="1396">
                  <c:v>89.7</c:v>
                </c:pt>
                <c:pt idx="1397">
                  <c:v>89.650351803007908</c:v>
                </c:pt>
                <c:pt idx="1398">
                  <c:v>89.637582417635159</c:v>
                </c:pt>
                <c:pt idx="1399">
                  <c:v>89.674494283236584</c:v>
                </c:pt>
                <c:pt idx="1400">
                  <c:v>89.6</c:v>
                </c:pt>
                <c:pt idx="1401">
                  <c:v>89.6</c:v>
                </c:pt>
                <c:pt idx="1402">
                  <c:v>89.6</c:v>
                </c:pt>
                <c:pt idx="1403">
                  <c:v>89.6</c:v>
                </c:pt>
                <c:pt idx="1404">
                  <c:v>89.6</c:v>
                </c:pt>
                <c:pt idx="1405">
                  <c:v>89.6</c:v>
                </c:pt>
                <c:pt idx="1406">
                  <c:v>89.6</c:v>
                </c:pt>
                <c:pt idx="1407">
                  <c:v>89.6</c:v>
                </c:pt>
                <c:pt idx="1408">
                  <c:v>89.6</c:v>
                </c:pt>
                <c:pt idx="1409">
                  <c:v>89.6</c:v>
                </c:pt>
                <c:pt idx="1410">
                  <c:v>89.6</c:v>
                </c:pt>
                <c:pt idx="1411">
                  <c:v>89.6</c:v>
                </c:pt>
                <c:pt idx="1412">
                  <c:v>89.531208791279141</c:v>
                </c:pt>
                <c:pt idx="1413">
                  <c:v>89.556728232189968</c:v>
                </c:pt>
                <c:pt idx="1414">
                  <c:v>89.6</c:v>
                </c:pt>
                <c:pt idx="1415">
                  <c:v>89.56738461540219</c:v>
                </c:pt>
                <c:pt idx="1416">
                  <c:v>89.520536499613016</c:v>
                </c:pt>
                <c:pt idx="1417">
                  <c:v>89.6</c:v>
                </c:pt>
                <c:pt idx="1418">
                  <c:v>89.6</c:v>
                </c:pt>
                <c:pt idx="1419">
                  <c:v>89.6</c:v>
                </c:pt>
                <c:pt idx="1420">
                  <c:v>89.527660510096737</c:v>
                </c:pt>
                <c:pt idx="1421">
                  <c:v>89.560290237396629</c:v>
                </c:pt>
                <c:pt idx="1422">
                  <c:v>89.551759014951628</c:v>
                </c:pt>
                <c:pt idx="1423">
                  <c:v>89.5</c:v>
                </c:pt>
                <c:pt idx="1424">
                  <c:v>89.5</c:v>
                </c:pt>
                <c:pt idx="1425">
                  <c:v>89.5</c:v>
                </c:pt>
                <c:pt idx="1426">
                  <c:v>89.5</c:v>
                </c:pt>
                <c:pt idx="1427">
                  <c:v>89.5</c:v>
                </c:pt>
                <c:pt idx="1428">
                  <c:v>89.5</c:v>
                </c:pt>
                <c:pt idx="1429">
                  <c:v>89.5</c:v>
                </c:pt>
                <c:pt idx="1430">
                  <c:v>89.5</c:v>
                </c:pt>
                <c:pt idx="1431">
                  <c:v>89.5</c:v>
                </c:pt>
                <c:pt idx="1432">
                  <c:v>89.5</c:v>
                </c:pt>
                <c:pt idx="1433">
                  <c:v>89.5</c:v>
                </c:pt>
                <c:pt idx="1434">
                  <c:v>89.5</c:v>
                </c:pt>
                <c:pt idx="1435">
                  <c:v>89.5</c:v>
                </c:pt>
                <c:pt idx="1436">
                  <c:v>89.5</c:v>
                </c:pt>
                <c:pt idx="1437">
                  <c:v>89.5</c:v>
                </c:pt>
                <c:pt idx="1438">
                  <c:v>89.444659340641763</c:v>
                </c:pt>
                <c:pt idx="1439">
                  <c:v>89.4</c:v>
                </c:pt>
                <c:pt idx="1440">
                  <c:v>89.431178540017598</c:v>
                </c:pt>
                <c:pt idx="1441">
                  <c:v>89.5</c:v>
                </c:pt>
                <c:pt idx="1442">
                  <c:v>89.5</c:v>
                </c:pt>
                <c:pt idx="1443">
                  <c:v>89.5</c:v>
                </c:pt>
                <c:pt idx="1444">
                  <c:v>89.5</c:v>
                </c:pt>
                <c:pt idx="1445">
                  <c:v>89.429142857107692</c:v>
                </c:pt>
                <c:pt idx="1446">
                  <c:v>89.458795074705392</c:v>
                </c:pt>
                <c:pt idx="1447">
                  <c:v>89.453295254815473</c:v>
                </c:pt>
                <c:pt idx="1448">
                  <c:v>89.4</c:v>
                </c:pt>
                <c:pt idx="1449">
                  <c:v>89.422505494505501</c:v>
                </c:pt>
                <c:pt idx="1450">
                  <c:v>89.5</c:v>
                </c:pt>
                <c:pt idx="1451">
                  <c:v>89.5</c:v>
                </c:pt>
                <c:pt idx="1452">
                  <c:v>89.5</c:v>
                </c:pt>
                <c:pt idx="1453">
                  <c:v>89.425846153881324</c:v>
                </c:pt>
                <c:pt idx="1454">
                  <c:v>89.462093227827623</c:v>
                </c:pt>
                <c:pt idx="1455">
                  <c:v>89.5</c:v>
                </c:pt>
                <c:pt idx="1456">
                  <c:v>89.5</c:v>
                </c:pt>
                <c:pt idx="1457">
                  <c:v>89.5</c:v>
                </c:pt>
                <c:pt idx="1458">
                  <c:v>89.486197802197808</c:v>
                </c:pt>
                <c:pt idx="1459">
                  <c:v>89.401714285784621</c:v>
                </c:pt>
                <c:pt idx="1460">
                  <c:v>89.489626373608786</c:v>
                </c:pt>
                <c:pt idx="1461">
                  <c:v>89.5</c:v>
                </c:pt>
                <c:pt idx="1462">
                  <c:v>89.5</c:v>
                </c:pt>
                <c:pt idx="1463">
                  <c:v>89.5</c:v>
                </c:pt>
                <c:pt idx="1464">
                  <c:v>89.5</c:v>
                </c:pt>
                <c:pt idx="1465">
                  <c:v>89.5</c:v>
                </c:pt>
                <c:pt idx="1466">
                  <c:v>89.482769230839565</c:v>
                </c:pt>
                <c:pt idx="1467">
                  <c:v>89.405145118733515</c:v>
                </c:pt>
                <c:pt idx="1468">
                  <c:v>89.493095866385246</c:v>
                </c:pt>
                <c:pt idx="1469">
                  <c:v>89.5</c:v>
                </c:pt>
                <c:pt idx="1470">
                  <c:v>89.5</c:v>
                </c:pt>
                <c:pt idx="1471">
                  <c:v>89.443164835200008</c:v>
                </c:pt>
                <c:pt idx="1472">
                  <c:v>89.44474725278242</c:v>
                </c:pt>
                <c:pt idx="1473">
                  <c:v>89.5</c:v>
                </c:pt>
                <c:pt idx="1474">
                  <c:v>89.479384615367039</c:v>
                </c:pt>
                <c:pt idx="1475">
                  <c:v>89.40852372576451</c:v>
                </c:pt>
                <c:pt idx="1476">
                  <c:v>89.496397188049215</c:v>
                </c:pt>
                <c:pt idx="1477">
                  <c:v>89.415692307621967</c:v>
                </c:pt>
                <c:pt idx="1478">
                  <c:v>89.472219780202195</c:v>
                </c:pt>
                <c:pt idx="1479">
                  <c:v>89.5</c:v>
                </c:pt>
                <c:pt idx="1480">
                  <c:v>89.5</c:v>
                </c:pt>
                <c:pt idx="1481">
                  <c:v>89.5</c:v>
                </c:pt>
                <c:pt idx="1482">
                  <c:v>89.5</c:v>
                </c:pt>
                <c:pt idx="1483">
                  <c:v>89.5</c:v>
                </c:pt>
                <c:pt idx="1484">
                  <c:v>89.5</c:v>
                </c:pt>
                <c:pt idx="1485">
                  <c:v>89.5</c:v>
                </c:pt>
                <c:pt idx="1486">
                  <c:v>89.5</c:v>
                </c:pt>
                <c:pt idx="1487">
                  <c:v>89.436615384632972</c:v>
                </c:pt>
                <c:pt idx="1488">
                  <c:v>89.451296703349428</c:v>
                </c:pt>
                <c:pt idx="1489">
                  <c:v>89.460791208826379</c:v>
                </c:pt>
                <c:pt idx="1490">
                  <c:v>89.4</c:v>
                </c:pt>
                <c:pt idx="1491">
                  <c:v>89.4</c:v>
                </c:pt>
                <c:pt idx="1492">
                  <c:v>89.402945054962643</c:v>
                </c:pt>
                <c:pt idx="1493">
                  <c:v>89.490857142786808</c:v>
                </c:pt>
                <c:pt idx="1494">
                  <c:v>89.5</c:v>
                </c:pt>
                <c:pt idx="1495">
                  <c:v>89.433274725204384</c:v>
                </c:pt>
                <c:pt idx="1496">
                  <c:v>89.454661389604226</c:v>
                </c:pt>
                <c:pt idx="1497">
                  <c:v>89.457406593353866</c:v>
                </c:pt>
                <c:pt idx="1498">
                  <c:v>89.43051890937555</c:v>
                </c:pt>
                <c:pt idx="1499">
                  <c:v>89.481538461503291</c:v>
                </c:pt>
                <c:pt idx="1500">
                  <c:v>89.406373626320885</c:v>
                </c:pt>
                <c:pt idx="1501">
                  <c:v>89.494285714303302</c:v>
                </c:pt>
                <c:pt idx="1502">
                  <c:v>89.5</c:v>
                </c:pt>
                <c:pt idx="1503">
                  <c:v>89.5</c:v>
                </c:pt>
                <c:pt idx="1504">
                  <c:v>89.5</c:v>
                </c:pt>
                <c:pt idx="1505">
                  <c:v>89.5</c:v>
                </c:pt>
                <c:pt idx="1506">
                  <c:v>89.5</c:v>
                </c:pt>
                <c:pt idx="1507">
                  <c:v>89.5</c:v>
                </c:pt>
                <c:pt idx="1508">
                  <c:v>89.5</c:v>
                </c:pt>
                <c:pt idx="1509">
                  <c:v>89.5</c:v>
                </c:pt>
                <c:pt idx="1510">
                  <c:v>89.5</c:v>
                </c:pt>
                <c:pt idx="1511">
                  <c:v>89.5</c:v>
                </c:pt>
                <c:pt idx="1512">
                  <c:v>89.438593406593412</c:v>
                </c:pt>
                <c:pt idx="1513">
                  <c:v>89.44931868138903</c:v>
                </c:pt>
                <c:pt idx="1514">
                  <c:v>89.462769230786819</c:v>
                </c:pt>
                <c:pt idx="1515">
                  <c:v>89.42514285719561</c:v>
                </c:pt>
                <c:pt idx="1516">
                  <c:v>89.5</c:v>
                </c:pt>
                <c:pt idx="1517">
                  <c:v>89.5</c:v>
                </c:pt>
                <c:pt idx="1518">
                  <c:v>89.5</c:v>
                </c:pt>
                <c:pt idx="1519">
                  <c:v>89.5</c:v>
                </c:pt>
                <c:pt idx="1520">
                  <c:v>89.5</c:v>
                </c:pt>
                <c:pt idx="1521">
                  <c:v>89.447384615384621</c:v>
                </c:pt>
                <c:pt idx="1522">
                  <c:v>89.440527472597822</c:v>
                </c:pt>
                <c:pt idx="1523">
                  <c:v>89.471560439578028</c:v>
                </c:pt>
                <c:pt idx="1524">
                  <c:v>89.4</c:v>
                </c:pt>
                <c:pt idx="1525">
                  <c:v>89.404263736228572</c:v>
                </c:pt>
                <c:pt idx="1526">
                  <c:v>89.492175824210989</c:v>
                </c:pt>
                <c:pt idx="1527">
                  <c:v>89.5</c:v>
                </c:pt>
                <c:pt idx="1528">
                  <c:v>89.431999999982423</c:v>
                </c:pt>
                <c:pt idx="1529">
                  <c:v>89.4</c:v>
                </c:pt>
                <c:pt idx="1530">
                  <c:v>89.443843447669309</c:v>
                </c:pt>
                <c:pt idx="1531">
                  <c:v>89.5</c:v>
                </c:pt>
                <c:pt idx="1532">
                  <c:v>89.5</c:v>
                </c:pt>
                <c:pt idx="1533">
                  <c:v>89.5</c:v>
                </c:pt>
                <c:pt idx="1534">
                  <c:v>89.5</c:v>
                </c:pt>
                <c:pt idx="1535">
                  <c:v>89.5</c:v>
                </c:pt>
                <c:pt idx="1536">
                  <c:v>89.5</c:v>
                </c:pt>
                <c:pt idx="1537">
                  <c:v>89.5</c:v>
                </c:pt>
                <c:pt idx="1538">
                  <c:v>89.5</c:v>
                </c:pt>
                <c:pt idx="1539">
                  <c:v>89.5</c:v>
                </c:pt>
                <c:pt idx="1540">
                  <c:v>89.477098901028555</c:v>
                </c:pt>
                <c:pt idx="1541">
                  <c:v>89.410813186795636</c:v>
                </c:pt>
                <c:pt idx="1542">
                  <c:v>89.498725274778025</c:v>
                </c:pt>
                <c:pt idx="1543">
                  <c:v>89.5</c:v>
                </c:pt>
                <c:pt idx="1544">
                  <c:v>89.425450549415388</c:v>
                </c:pt>
                <c:pt idx="1545">
                  <c:v>89.4</c:v>
                </c:pt>
                <c:pt idx="1546">
                  <c:v>89.4</c:v>
                </c:pt>
                <c:pt idx="1547">
                  <c:v>89.4</c:v>
                </c:pt>
                <c:pt idx="1548">
                  <c:v>89.4</c:v>
                </c:pt>
                <c:pt idx="1549">
                  <c:v>89.414065934136289</c:v>
                </c:pt>
                <c:pt idx="1550">
                  <c:v>89.498022847117724</c:v>
                </c:pt>
                <c:pt idx="1551">
                  <c:v>89.410149384833048</c:v>
                </c:pt>
                <c:pt idx="1552">
                  <c:v>89.477758241723052</c:v>
                </c:pt>
                <c:pt idx="1553">
                  <c:v>89.434329670294503</c:v>
                </c:pt>
                <c:pt idx="1554">
                  <c:v>89.4</c:v>
                </c:pt>
                <c:pt idx="1555">
                  <c:v>89.441494505512068</c:v>
                </c:pt>
                <c:pt idx="1556">
                  <c:v>89.470593406663738</c:v>
                </c:pt>
                <c:pt idx="1557">
                  <c:v>89.4</c:v>
                </c:pt>
                <c:pt idx="1558">
                  <c:v>89.4</c:v>
                </c:pt>
                <c:pt idx="1559">
                  <c:v>89.4</c:v>
                </c:pt>
                <c:pt idx="1560">
                  <c:v>89.4</c:v>
                </c:pt>
                <c:pt idx="1561">
                  <c:v>89.4</c:v>
                </c:pt>
                <c:pt idx="1562">
                  <c:v>89.4</c:v>
                </c:pt>
                <c:pt idx="1563">
                  <c:v>89.4</c:v>
                </c:pt>
                <c:pt idx="1564">
                  <c:v>89.432703296720859</c:v>
                </c:pt>
                <c:pt idx="1565">
                  <c:v>89.479384615454947</c:v>
                </c:pt>
                <c:pt idx="1566">
                  <c:v>89.4</c:v>
                </c:pt>
                <c:pt idx="1567">
                  <c:v>89.4</c:v>
                </c:pt>
                <c:pt idx="1568">
                  <c:v>89.4</c:v>
                </c:pt>
                <c:pt idx="1569">
                  <c:v>89.4</c:v>
                </c:pt>
                <c:pt idx="1570">
                  <c:v>89.4</c:v>
                </c:pt>
                <c:pt idx="1571">
                  <c:v>89.448000000035165</c:v>
                </c:pt>
                <c:pt idx="1572">
                  <c:v>89.464087912140656</c:v>
                </c:pt>
                <c:pt idx="1573">
                  <c:v>89.4</c:v>
                </c:pt>
                <c:pt idx="1574">
                  <c:v>89.4</c:v>
                </c:pt>
                <c:pt idx="1575">
                  <c:v>89.4</c:v>
                </c:pt>
                <c:pt idx="1576">
                  <c:v>89.4</c:v>
                </c:pt>
                <c:pt idx="1577">
                  <c:v>89.4</c:v>
                </c:pt>
                <c:pt idx="1578">
                  <c:v>89.4</c:v>
                </c:pt>
                <c:pt idx="1579">
                  <c:v>89.4</c:v>
                </c:pt>
                <c:pt idx="1580">
                  <c:v>89.4</c:v>
                </c:pt>
                <c:pt idx="1581">
                  <c:v>89.4</c:v>
                </c:pt>
                <c:pt idx="1582">
                  <c:v>89.4</c:v>
                </c:pt>
                <c:pt idx="1583">
                  <c:v>89.4</c:v>
                </c:pt>
                <c:pt idx="1584">
                  <c:v>89.4</c:v>
                </c:pt>
                <c:pt idx="1585">
                  <c:v>89.4</c:v>
                </c:pt>
                <c:pt idx="1586">
                  <c:v>89.4</c:v>
                </c:pt>
                <c:pt idx="1587">
                  <c:v>89.4</c:v>
                </c:pt>
                <c:pt idx="1588">
                  <c:v>89.4</c:v>
                </c:pt>
                <c:pt idx="1589">
                  <c:v>89.4</c:v>
                </c:pt>
                <c:pt idx="1590">
                  <c:v>89.4</c:v>
                </c:pt>
                <c:pt idx="1591">
                  <c:v>89.4</c:v>
                </c:pt>
                <c:pt idx="1592">
                  <c:v>89.4</c:v>
                </c:pt>
                <c:pt idx="1593">
                  <c:v>89.4</c:v>
                </c:pt>
                <c:pt idx="1594">
                  <c:v>89.4</c:v>
                </c:pt>
                <c:pt idx="1595">
                  <c:v>89.4</c:v>
                </c:pt>
                <c:pt idx="1596">
                  <c:v>89.445670329723086</c:v>
                </c:pt>
                <c:pt idx="1597">
                  <c:v>89.466417582452749</c:v>
                </c:pt>
                <c:pt idx="1598">
                  <c:v>89.4</c:v>
                </c:pt>
                <c:pt idx="1599">
                  <c:v>89.4</c:v>
                </c:pt>
                <c:pt idx="1600">
                  <c:v>89.4</c:v>
                </c:pt>
                <c:pt idx="1601">
                  <c:v>89.4</c:v>
                </c:pt>
                <c:pt idx="1602">
                  <c:v>89.4</c:v>
                </c:pt>
                <c:pt idx="1603">
                  <c:v>89.4</c:v>
                </c:pt>
                <c:pt idx="1604">
                  <c:v>89.448967032949469</c:v>
                </c:pt>
                <c:pt idx="1605">
                  <c:v>89.463137082548329</c:v>
                </c:pt>
                <c:pt idx="1606">
                  <c:v>89.4</c:v>
                </c:pt>
                <c:pt idx="1607">
                  <c:v>89.4</c:v>
                </c:pt>
                <c:pt idx="1608">
                  <c:v>89.4</c:v>
                </c:pt>
                <c:pt idx="1609">
                  <c:v>89.4</c:v>
                </c:pt>
                <c:pt idx="1610">
                  <c:v>89.4</c:v>
                </c:pt>
                <c:pt idx="1611">
                  <c:v>89.4</c:v>
                </c:pt>
                <c:pt idx="1612">
                  <c:v>89.4</c:v>
                </c:pt>
                <c:pt idx="1613">
                  <c:v>89.4</c:v>
                </c:pt>
                <c:pt idx="1614">
                  <c:v>89.4</c:v>
                </c:pt>
                <c:pt idx="1615">
                  <c:v>89.4</c:v>
                </c:pt>
                <c:pt idx="1616">
                  <c:v>89.4</c:v>
                </c:pt>
                <c:pt idx="1617">
                  <c:v>89.4</c:v>
                </c:pt>
                <c:pt idx="1618">
                  <c:v>89.479560439578009</c:v>
                </c:pt>
                <c:pt idx="1619">
                  <c:v>89.432527472597826</c:v>
                </c:pt>
                <c:pt idx="1620">
                  <c:v>89.4</c:v>
                </c:pt>
                <c:pt idx="1621">
                  <c:v>89.4</c:v>
                </c:pt>
                <c:pt idx="1622">
                  <c:v>89.4</c:v>
                </c:pt>
                <c:pt idx="1623">
                  <c:v>89.4</c:v>
                </c:pt>
                <c:pt idx="1624">
                  <c:v>89.4</c:v>
                </c:pt>
                <c:pt idx="1625">
                  <c:v>89.4</c:v>
                </c:pt>
                <c:pt idx="1626">
                  <c:v>89.4</c:v>
                </c:pt>
                <c:pt idx="1627">
                  <c:v>89.4</c:v>
                </c:pt>
                <c:pt idx="1628">
                  <c:v>89.4</c:v>
                </c:pt>
                <c:pt idx="1629">
                  <c:v>89.4</c:v>
                </c:pt>
                <c:pt idx="1630">
                  <c:v>89.4</c:v>
                </c:pt>
                <c:pt idx="1631">
                  <c:v>89.4</c:v>
                </c:pt>
                <c:pt idx="1632">
                  <c:v>89.4</c:v>
                </c:pt>
                <c:pt idx="1633">
                  <c:v>89.4</c:v>
                </c:pt>
                <c:pt idx="1634">
                  <c:v>89.4</c:v>
                </c:pt>
                <c:pt idx="1635">
                  <c:v>89.4</c:v>
                </c:pt>
                <c:pt idx="1636">
                  <c:v>89.4</c:v>
                </c:pt>
                <c:pt idx="1637">
                  <c:v>89.4</c:v>
                </c:pt>
                <c:pt idx="1638">
                  <c:v>89.4</c:v>
                </c:pt>
                <c:pt idx="1639">
                  <c:v>89.4</c:v>
                </c:pt>
                <c:pt idx="1640">
                  <c:v>89.4</c:v>
                </c:pt>
                <c:pt idx="1641">
                  <c:v>89.4</c:v>
                </c:pt>
                <c:pt idx="1642">
                  <c:v>89.4</c:v>
                </c:pt>
                <c:pt idx="1643">
                  <c:v>89.4</c:v>
                </c:pt>
                <c:pt idx="1644">
                  <c:v>89.4</c:v>
                </c:pt>
                <c:pt idx="1645">
                  <c:v>89.4</c:v>
                </c:pt>
                <c:pt idx="1646">
                  <c:v>89.4</c:v>
                </c:pt>
                <c:pt idx="1647">
                  <c:v>89.4</c:v>
                </c:pt>
                <c:pt idx="1648">
                  <c:v>89.4</c:v>
                </c:pt>
                <c:pt idx="1649">
                  <c:v>89.4</c:v>
                </c:pt>
                <c:pt idx="1650">
                  <c:v>89.4</c:v>
                </c:pt>
                <c:pt idx="1651">
                  <c:v>89.4</c:v>
                </c:pt>
                <c:pt idx="1652">
                  <c:v>89.4</c:v>
                </c:pt>
                <c:pt idx="1653">
                  <c:v>89.4</c:v>
                </c:pt>
                <c:pt idx="1654">
                  <c:v>89.4</c:v>
                </c:pt>
                <c:pt idx="1655">
                  <c:v>89.432087912017565</c:v>
                </c:pt>
                <c:pt idx="1656">
                  <c:v>89.48</c:v>
                </c:pt>
                <c:pt idx="1657">
                  <c:v>89.4</c:v>
                </c:pt>
                <c:pt idx="1658">
                  <c:v>89.4</c:v>
                </c:pt>
                <c:pt idx="1659">
                  <c:v>89.4</c:v>
                </c:pt>
                <c:pt idx="1660">
                  <c:v>89.4</c:v>
                </c:pt>
                <c:pt idx="1661">
                  <c:v>89.4</c:v>
                </c:pt>
                <c:pt idx="1662">
                  <c:v>89.4</c:v>
                </c:pt>
                <c:pt idx="1663">
                  <c:v>89.4</c:v>
                </c:pt>
                <c:pt idx="1664">
                  <c:v>89.4</c:v>
                </c:pt>
                <c:pt idx="1665">
                  <c:v>89.41116483516484</c:v>
                </c:pt>
                <c:pt idx="1666">
                  <c:v>89.499076923147257</c:v>
                </c:pt>
                <c:pt idx="1667">
                  <c:v>89.413010989028578</c:v>
                </c:pt>
                <c:pt idx="1668">
                  <c:v>89.4</c:v>
                </c:pt>
                <c:pt idx="1669">
                  <c:v>89.4</c:v>
                </c:pt>
                <c:pt idx="1670">
                  <c:v>89.4</c:v>
                </c:pt>
                <c:pt idx="1671">
                  <c:v>89.4</c:v>
                </c:pt>
                <c:pt idx="1672">
                  <c:v>89.4</c:v>
                </c:pt>
                <c:pt idx="1673">
                  <c:v>89.414417582347241</c:v>
                </c:pt>
                <c:pt idx="1674">
                  <c:v>89.497670329670328</c:v>
                </c:pt>
                <c:pt idx="1675">
                  <c:v>89.409758241687911</c:v>
                </c:pt>
                <c:pt idx="1676">
                  <c:v>89.4</c:v>
                </c:pt>
                <c:pt idx="1677">
                  <c:v>89.4</c:v>
                </c:pt>
                <c:pt idx="1678">
                  <c:v>89.453978021942859</c:v>
                </c:pt>
                <c:pt idx="1679">
                  <c:v>89.5</c:v>
                </c:pt>
                <c:pt idx="1680">
                  <c:v>89.5</c:v>
                </c:pt>
                <c:pt idx="1681">
                  <c:v>89.48228571426813</c:v>
                </c:pt>
                <c:pt idx="1682">
                  <c:v>89.4</c:v>
                </c:pt>
                <c:pt idx="1683">
                  <c:v>89.4</c:v>
                </c:pt>
                <c:pt idx="1684">
                  <c:v>89.4</c:v>
                </c:pt>
                <c:pt idx="1685">
                  <c:v>89.4</c:v>
                </c:pt>
                <c:pt idx="1686">
                  <c:v>89.457249560685412</c:v>
                </c:pt>
                <c:pt idx="1687">
                  <c:v>89.5</c:v>
                </c:pt>
                <c:pt idx="1688">
                  <c:v>89.5</c:v>
                </c:pt>
                <c:pt idx="1689">
                  <c:v>89.47904217931459</c:v>
                </c:pt>
                <c:pt idx="1690">
                  <c:v>89.4</c:v>
                </c:pt>
                <c:pt idx="1691">
                  <c:v>89.4</c:v>
                </c:pt>
                <c:pt idx="1692">
                  <c:v>89.4</c:v>
                </c:pt>
                <c:pt idx="1693">
                  <c:v>89.47253954312832</c:v>
                </c:pt>
                <c:pt idx="1694">
                  <c:v>89.5</c:v>
                </c:pt>
                <c:pt idx="1695">
                  <c:v>89.451648351595608</c:v>
                </c:pt>
                <c:pt idx="1696">
                  <c:v>89.436247803128296</c:v>
                </c:pt>
                <c:pt idx="1697">
                  <c:v>89.5</c:v>
                </c:pt>
                <c:pt idx="1698">
                  <c:v>89.487956044008797</c:v>
                </c:pt>
                <c:pt idx="1699">
                  <c:v>89.40004395602638</c:v>
                </c:pt>
                <c:pt idx="1700">
                  <c:v>89.4</c:v>
                </c:pt>
                <c:pt idx="1701">
                  <c:v>89.475780219780219</c:v>
                </c:pt>
                <c:pt idx="1702">
                  <c:v>89.436307692237349</c:v>
                </c:pt>
                <c:pt idx="1703">
                  <c:v>89.451604395586813</c:v>
                </c:pt>
                <c:pt idx="1704">
                  <c:v>89.460483516430799</c:v>
                </c:pt>
                <c:pt idx="1705">
                  <c:v>89.427428571393406</c:v>
                </c:pt>
                <c:pt idx="1706">
                  <c:v>89.5</c:v>
                </c:pt>
                <c:pt idx="1707">
                  <c:v>89.496747252800006</c:v>
                </c:pt>
                <c:pt idx="1708">
                  <c:v>89.408835164817589</c:v>
                </c:pt>
                <c:pt idx="1709">
                  <c:v>89.4</c:v>
                </c:pt>
                <c:pt idx="1710">
                  <c:v>89.466945054945057</c:v>
                </c:pt>
                <c:pt idx="1711">
                  <c:v>89.5</c:v>
                </c:pt>
                <c:pt idx="1712">
                  <c:v>89.5</c:v>
                </c:pt>
                <c:pt idx="1713">
                  <c:v>89.5</c:v>
                </c:pt>
                <c:pt idx="1714">
                  <c:v>89.5</c:v>
                </c:pt>
                <c:pt idx="1715">
                  <c:v>89.5</c:v>
                </c:pt>
                <c:pt idx="1716">
                  <c:v>89.5</c:v>
                </c:pt>
                <c:pt idx="1717">
                  <c:v>89.5</c:v>
                </c:pt>
                <c:pt idx="1718">
                  <c:v>89.5</c:v>
                </c:pt>
                <c:pt idx="1719">
                  <c:v>89.5</c:v>
                </c:pt>
                <c:pt idx="1720">
                  <c:v>89.5</c:v>
                </c:pt>
                <c:pt idx="1721">
                  <c:v>89.5</c:v>
                </c:pt>
                <c:pt idx="1722">
                  <c:v>89.5</c:v>
                </c:pt>
                <c:pt idx="1723">
                  <c:v>89.5</c:v>
                </c:pt>
                <c:pt idx="1724">
                  <c:v>89.5</c:v>
                </c:pt>
                <c:pt idx="1725">
                  <c:v>89.5</c:v>
                </c:pt>
                <c:pt idx="1726">
                  <c:v>89.5</c:v>
                </c:pt>
                <c:pt idx="1727">
                  <c:v>89.5</c:v>
                </c:pt>
                <c:pt idx="1728">
                  <c:v>89.5</c:v>
                </c:pt>
                <c:pt idx="1729">
                  <c:v>89.5</c:v>
                </c:pt>
                <c:pt idx="1730">
                  <c:v>89.5</c:v>
                </c:pt>
                <c:pt idx="1731">
                  <c:v>89.5</c:v>
                </c:pt>
                <c:pt idx="1732">
                  <c:v>89.5</c:v>
                </c:pt>
                <c:pt idx="1733">
                  <c:v>89.5</c:v>
                </c:pt>
                <c:pt idx="1734">
                  <c:v>89.5</c:v>
                </c:pt>
                <c:pt idx="1735">
                  <c:v>89.5</c:v>
                </c:pt>
                <c:pt idx="1736">
                  <c:v>89.5</c:v>
                </c:pt>
                <c:pt idx="1737">
                  <c:v>89.5</c:v>
                </c:pt>
                <c:pt idx="1738">
                  <c:v>89.5</c:v>
                </c:pt>
                <c:pt idx="1739">
                  <c:v>89.5</c:v>
                </c:pt>
                <c:pt idx="1740">
                  <c:v>89.5</c:v>
                </c:pt>
                <c:pt idx="1741">
                  <c:v>89.5</c:v>
                </c:pt>
                <c:pt idx="1742">
                  <c:v>89.5</c:v>
                </c:pt>
                <c:pt idx="1743">
                  <c:v>89.5</c:v>
                </c:pt>
                <c:pt idx="1744">
                  <c:v>89.5</c:v>
                </c:pt>
                <c:pt idx="1745">
                  <c:v>89.5</c:v>
                </c:pt>
                <c:pt idx="1746">
                  <c:v>89.5</c:v>
                </c:pt>
                <c:pt idx="1747">
                  <c:v>89.5</c:v>
                </c:pt>
                <c:pt idx="1748">
                  <c:v>89.5</c:v>
                </c:pt>
                <c:pt idx="1749">
                  <c:v>89.5</c:v>
                </c:pt>
                <c:pt idx="1750">
                  <c:v>89.5</c:v>
                </c:pt>
                <c:pt idx="1751">
                  <c:v>89.5</c:v>
                </c:pt>
                <c:pt idx="1752">
                  <c:v>89.5</c:v>
                </c:pt>
                <c:pt idx="1753">
                  <c:v>89.5</c:v>
                </c:pt>
                <c:pt idx="1754">
                  <c:v>89.5</c:v>
                </c:pt>
                <c:pt idx="1755">
                  <c:v>89.5</c:v>
                </c:pt>
                <c:pt idx="1756">
                  <c:v>89.5</c:v>
                </c:pt>
                <c:pt idx="1757">
                  <c:v>89.5</c:v>
                </c:pt>
                <c:pt idx="1758">
                  <c:v>89.5</c:v>
                </c:pt>
                <c:pt idx="1759">
                  <c:v>89.5</c:v>
                </c:pt>
                <c:pt idx="1760">
                  <c:v>89.5</c:v>
                </c:pt>
                <c:pt idx="1761">
                  <c:v>89.5</c:v>
                </c:pt>
                <c:pt idx="1762">
                  <c:v>89.5</c:v>
                </c:pt>
                <c:pt idx="1763">
                  <c:v>89.5</c:v>
                </c:pt>
                <c:pt idx="1764">
                  <c:v>89.5</c:v>
                </c:pt>
                <c:pt idx="1765">
                  <c:v>89.5</c:v>
                </c:pt>
                <c:pt idx="1766">
                  <c:v>89.5</c:v>
                </c:pt>
                <c:pt idx="1767">
                  <c:v>89.5</c:v>
                </c:pt>
                <c:pt idx="1768">
                  <c:v>89.5</c:v>
                </c:pt>
                <c:pt idx="1769">
                  <c:v>89.5</c:v>
                </c:pt>
                <c:pt idx="1770">
                  <c:v>89.5</c:v>
                </c:pt>
                <c:pt idx="1771">
                  <c:v>89.5</c:v>
                </c:pt>
                <c:pt idx="1772">
                  <c:v>89.5</c:v>
                </c:pt>
                <c:pt idx="1773">
                  <c:v>89.5</c:v>
                </c:pt>
                <c:pt idx="1774">
                  <c:v>89.5</c:v>
                </c:pt>
                <c:pt idx="1775">
                  <c:v>89.5</c:v>
                </c:pt>
                <c:pt idx="1776">
                  <c:v>89.5</c:v>
                </c:pt>
                <c:pt idx="1777">
                  <c:v>89.5</c:v>
                </c:pt>
                <c:pt idx="1778">
                  <c:v>89.5</c:v>
                </c:pt>
                <c:pt idx="1779">
                  <c:v>89.5</c:v>
                </c:pt>
                <c:pt idx="1780">
                  <c:v>89.5</c:v>
                </c:pt>
                <c:pt idx="1781">
                  <c:v>89.5</c:v>
                </c:pt>
                <c:pt idx="1782">
                  <c:v>89.5</c:v>
                </c:pt>
                <c:pt idx="1783">
                  <c:v>89.5</c:v>
                </c:pt>
                <c:pt idx="1784">
                  <c:v>89.5</c:v>
                </c:pt>
                <c:pt idx="1785">
                  <c:v>89.5</c:v>
                </c:pt>
                <c:pt idx="1786">
                  <c:v>89.5</c:v>
                </c:pt>
                <c:pt idx="1787">
                  <c:v>89.5</c:v>
                </c:pt>
                <c:pt idx="1788">
                  <c:v>89.5</c:v>
                </c:pt>
                <c:pt idx="1789">
                  <c:v>89.5</c:v>
                </c:pt>
                <c:pt idx="1790">
                  <c:v>89.5</c:v>
                </c:pt>
                <c:pt idx="1791">
                  <c:v>89.5</c:v>
                </c:pt>
                <c:pt idx="1792">
                  <c:v>89.5</c:v>
                </c:pt>
                <c:pt idx="1793">
                  <c:v>89.5</c:v>
                </c:pt>
                <c:pt idx="1794">
                  <c:v>89.5</c:v>
                </c:pt>
                <c:pt idx="1795">
                  <c:v>89.5</c:v>
                </c:pt>
                <c:pt idx="1796">
                  <c:v>89.5</c:v>
                </c:pt>
                <c:pt idx="1797">
                  <c:v>89.5</c:v>
                </c:pt>
                <c:pt idx="1798">
                  <c:v>89.497318681301124</c:v>
                </c:pt>
                <c:pt idx="1799">
                  <c:v>89.40940659347693</c:v>
                </c:pt>
                <c:pt idx="1800">
                  <c:v>89.478505494505498</c:v>
                </c:pt>
                <c:pt idx="1801">
                  <c:v>89.433582416879119</c:v>
                </c:pt>
                <c:pt idx="1802">
                  <c:v>89.454329670153854</c:v>
                </c:pt>
                <c:pt idx="1803">
                  <c:v>89.457758241230749</c:v>
                </c:pt>
                <c:pt idx="1804">
                  <c:v>89.4</c:v>
                </c:pt>
                <c:pt idx="1805">
                  <c:v>89.4</c:v>
                </c:pt>
                <c:pt idx="1806">
                  <c:v>89.4</c:v>
                </c:pt>
                <c:pt idx="1807">
                  <c:v>89.4</c:v>
                </c:pt>
                <c:pt idx="1808">
                  <c:v>89.4</c:v>
                </c:pt>
                <c:pt idx="1809">
                  <c:v>89.469683655536016</c:v>
                </c:pt>
                <c:pt idx="1810">
                  <c:v>89.5</c:v>
                </c:pt>
                <c:pt idx="1811">
                  <c:v>89.454505494681328</c:v>
                </c:pt>
                <c:pt idx="1812">
                  <c:v>89.433391916168731</c:v>
                </c:pt>
                <c:pt idx="1813">
                  <c:v>89.5</c:v>
                </c:pt>
                <c:pt idx="1814">
                  <c:v>89.490813186461523</c:v>
                </c:pt>
                <c:pt idx="1815">
                  <c:v>89.402901099428604</c:v>
                </c:pt>
                <c:pt idx="1816">
                  <c:v>89.4</c:v>
                </c:pt>
                <c:pt idx="1817">
                  <c:v>89.4</c:v>
                </c:pt>
                <c:pt idx="1818">
                  <c:v>88.791820580474933</c:v>
                </c:pt>
                <c:pt idx="1819">
                  <c:v>87.473802184439464</c:v>
                </c:pt>
                <c:pt idx="1820">
                  <c:v>85.656464383992997</c:v>
                </c:pt>
                <c:pt idx="1821">
                  <c:v>83.658223383288828</c:v>
                </c:pt>
                <c:pt idx="1822">
                  <c:v>81.698285722725828</c:v>
                </c:pt>
                <c:pt idx="1823">
                  <c:v>79.589846146461483</c:v>
                </c:pt>
                <c:pt idx="1824">
                  <c:v>77.74369231876932</c:v>
                </c:pt>
                <c:pt idx="1825">
                  <c:v>75.973846150329649</c:v>
                </c:pt>
                <c:pt idx="1826">
                  <c:v>74.344043968703033</c:v>
                </c:pt>
                <c:pt idx="1827">
                  <c:v>72.918021978022281</c:v>
                </c:pt>
                <c:pt idx="1828">
                  <c:v>71.759322771504117</c:v>
                </c:pt>
                <c:pt idx="1829">
                  <c:v>70.764000002109654</c:v>
                </c:pt>
                <c:pt idx="1830">
                  <c:v>69.709054938725231</c:v>
                </c:pt>
                <c:pt idx="1831">
                  <c:v>68.661758245274754</c:v>
                </c:pt>
                <c:pt idx="1832">
                  <c:v>67.782637359121054</c:v>
                </c:pt>
                <c:pt idx="1833">
                  <c:v>67.620316623218997</c:v>
                </c:pt>
                <c:pt idx="1834">
                  <c:v>67.802813187340732</c:v>
                </c:pt>
                <c:pt idx="1835">
                  <c:v>68.122163585576061</c:v>
                </c:pt>
                <c:pt idx="1836">
                  <c:v>68.517458223394897</c:v>
                </c:pt>
                <c:pt idx="1837">
                  <c:v>68.95721196481972</c:v>
                </c:pt>
                <c:pt idx="1838">
                  <c:v>69.396965698328927</c:v>
                </c:pt>
                <c:pt idx="1839">
                  <c:v>69.844043959208932</c:v>
                </c:pt>
                <c:pt idx="1840">
                  <c:v>70.371516481406459</c:v>
                </c:pt>
                <c:pt idx="1841">
                  <c:v>70.816007037818835</c:v>
                </c:pt>
                <c:pt idx="1842">
                  <c:v>71.32672527156042</c:v>
                </c:pt>
                <c:pt idx="1843">
                  <c:v>71.854353563060684</c:v>
                </c:pt>
                <c:pt idx="1844">
                  <c:v>72.381934061714375</c:v>
                </c:pt>
                <c:pt idx="1845">
                  <c:v>72.839604395604312</c:v>
                </c:pt>
                <c:pt idx="1846">
                  <c:v>73.236818984885673</c:v>
                </c:pt>
                <c:pt idx="1847">
                  <c:v>73.742744062621014</c:v>
                </c:pt>
                <c:pt idx="1848">
                  <c:v>74.094547055760785</c:v>
                </c:pt>
                <c:pt idx="1849">
                  <c:v>74.446350042568156</c:v>
                </c:pt>
                <c:pt idx="1850">
                  <c:v>74.798021979428498</c:v>
                </c:pt>
                <c:pt idx="1851">
                  <c:v>75.149670327560429</c:v>
                </c:pt>
                <c:pt idx="1852">
                  <c:v>75.501407212665001</c:v>
                </c:pt>
                <c:pt idx="1853">
                  <c:v>75.814857140747236</c:v>
                </c:pt>
                <c:pt idx="1854">
                  <c:v>76.078593406593413</c:v>
                </c:pt>
                <c:pt idx="1855">
                  <c:v>76.342329672439519</c:v>
                </c:pt>
                <c:pt idx="1856">
                  <c:v>76.60404573403693</c:v>
                </c:pt>
                <c:pt idx="1857">
                  <c:v>76.779947230606908</c:v>
                </c:pt>
                <c:pt idx="1858">
                  <c:v>76.87792436200526</c:v>
                </c:pt>
                <c:pt idx="1859">
                  <c:v>77.097625330870727</c:v>
                </c:pt>
                <c:pt idx="1860">
                  <c:v>77.253825856992094</c:v>
                </c:pt>
                <c:pt idx="1861">
                  <c:v>77.341776605277047</c:v>
                </c:pt>
                <c:pt idx="1862">
                  <c:v>77.429727351978912</c:v>
                </c:pt>
                <c:pt idx="1863">
                  <c:v>77.51767032967031</c:v>
                </c:pt>
                <c:pt idx="1864">
                  <c:v>77.605584873175005</c:v>
                </c:pt>
                <c:pt idx="1865">
                  <c:v>77.693535619876897</c:v>
                </c:pt>
                <c:pt idx="1866">
                  <c:v>77.781486368161836</c:v>
                </c:pt>
                <c:pt idx="1867">
                  <c:v>77.869406593054947</c:v>
                </c:pt>
                <c:pt idx="1868">
                  <c:v>77.957343887774826</c:v>
                </c:pt>
                <c:pt idx="1869">
                  <c:v>78.04529463447669</c:v>
                </c:pt>
                <c:pt idx="1870">
                  <c:v>78.099999999999994</c:v>
                </c:pt>
                <c:pt idx="1871">
                  <c:v>78.121196129463485</c:v>
                </c:pt>
                <c:pt idx="1872">
                  <c:v>78.209142857142865</c:v>
                </c:pt>
                <c:pt idx="1873">
                  <c:v>78.297054945758219</c:v>
                </c:pt>
                <c:pt idx="1874">
                  <c:v>78.385004397361485</c:v>
                </c:pt>
                <c:pt idx="1875">
                  <c:v>78.472955145646466</c:v>
                </c:pt>
                <c:pt idx="1876">
                  <c:v>78.5</c:v>
                </c:pt>
                <c:pt idx="1877">
                  <c:v>78.5</c:v>
                </c:pt>
                <c:pt idx="1878">
                  <c:v>78.573582416527429</c:v>
                </c:pt>
                <c:pt idx="1879">
                  <c:v>78.675285839753741</c:v>
                </c:pt>
                <c:pt idx="1880">
                  <c:v>78.562005279155628</c:v>
                </c:pt>
                <c:pt idx="1881">
                  <c:v>78.298153034300853</c:v>
                </c:pt>
                <c:pt idx="1882">
                  <c:v>78.03430078944595</c:v>
                </c:pt>
                <c:pt idx="1883">
                  <c:v>77.693931399120416</c:v>
                </c:pt>
                <c:pt idx="1884">
                  <c:v>77.342128405980631</c:v>
                </c:pt>
                <c:pt idx="1885">
                  <c:v>77.04274406437996</c:v>
                </c:pt>
                <c:pt idx="1886">
                  <c:v>76.778945053890098</c:v>
                </c:pt>
                <c:pt idx="1887">
                  <c:v>76.543472528527474</c:v>
                </c:pt>
                <c:pt idx="1888">
                  <c:v>76.383824175648328</c:v>
                </c:pt>
                <c:pt idx="1889">
                  <c:v>76.3</c:v>
                </c:pt>
                <c:pt idx="1890">
                  <c:v>76.3</c:v>
                </c:pt>
                <c:pt idx="1891">
                  <c:v>76.220096745118752</c:v>
                </c:pt>
                <c:pt idx="1892">
                  <c:v>76.2</c:v>
                </c:pt>
                <c:pt idx="1893">
                  <c:v>76.255780220307713</c:v>
                </c:pt>
                <c:pt idx="1894">
                  <c:v>76.3</c:v>
                </c:pt>
                <c:pt idx="1895">
                  <c:v>76.363208791912086</c:v>
                </c:pt>
                <c:pt idx="1896">
                  <c:v>76.51951648298899</c:v>
                </c:pt>
                <c:pt idx="1897">
                  <c:v>76.599999999999994</c:v>
                </c:pt>
                <c:pt idx="1898">
                  <c:v>76.599999999999994</c:v>
                </c:pt>
                <c:pt idx="1899">
                  <c:v>76.683252747252752</c:v>
                </c:pt>
                <c:pt idx="1900">
                  <c:v>76.7</c:v>
                </c:pt>
                <c:pt idx="1901">
                  <c:v>76.818205804397493</c:v>
                </c:pt>
                <c:pt idx="1902">
                  <c:v>76.947053650483738</c:v>
                </c:pt>
                <c:pt idx="1903">
                  <c:v>77</c:v>
                </c:pt>
                <c:pt idx="1904">
                  <c:v>77.022955145470533</c:v>
                </c:pt>
                <c:pt idx="1905">
                  <c:v>77.099999999999994</c:v>
                </c:pt>
                <c:pt idx="1906">
                  <c:v>77.099999999999994</c:v>
                </c:pt>
                <c:pt idx="1907">
                  <c:v>76.839577838522445</c:v>
                </c:pt>
                <c:pt idx="1908">
                  <c:v>76.351451187335087</c:v>
                </c:pt>
                <c:pt idx="1909">
                  <c:v>75.886593403077001</c:v>
                </c:pt>
                <c:pt idx="1910">
                  <c:v>75.49753737977133</c:v>
                </c:pt>
                <c:pt idx="1911">
                  <c:v>75.184300789973534</c:v>
                </c:pt>
                <c:pt idx="1912">
                  <c:v>74.946965699912099</c:v>
                </c:pt>
                <c:pt idx="1913">
                  <c:v>74.785538461186789</c:v>
                </c:pt>
                <c:pt idx="1914">
                  <c:v>74.7</c:v>
                </c:pt>
                <c:pt idx="1915">
                  <c:v>74.7</c:v>
                </c:pt>
                <c:pt idx="1916">
                  <c:v>74.7</c:v>
                </c:pt>
                <c:pt idx="1917">
                  <c:v>74.832219780219788</c:v>
                </c:pt>
                <c:pt idx="1918">
                  <c:v>74.954021978725279</c:v>
                </c:pt>
                <c:pt idx="1919">
                  <c:v>75.041934065758213</c:v>
                </c:pt>
                <c:pt idx="1920">
                  <c:v>75.159666081898067</c:v>
                </c:pt>
                <c:pt idx="1921">
                  <c:v>75.33542857072527</c:v>
                </c:pt>
                <c:pt idx="1922">
                  <c:v>75.51125274795605</c:v>
                </c:pt>
                <c:pt idx="1923">
                  <c:v>75.687076922021973</c:v>
                </c:pt>
                <c:pt idx="1924">
                  <c:v>75.781450549626399</c:v>
                </c:pt>
                <c:pt idx="1925">
                  <c:v>75.869362636659332</c:v>
                </c:pt>
                <c:pt idx="1926">
                  <c:v>75.900000000000006</c:v>
                </c:pt>
                <c:pt idx="1927">
                  <c:v>75.629142852923167</c:v>
                </c:pt>
                <c:pt idx="1928">
                  <c:v>75.002374671767825</c:v>
                </c:pt>
                <c:pt idx="1929">
                  <c:v>74.252987694024441</c:v>
                </c:pt>
                <c:pt idx="1930">
                  <c:v>73.646725276835184</c:v>
                </c:pt>
                <c:pt idx="1931">
                  <c:v>73.119252745142717</c:v>
                </c:pt>
                <c:pt idx="1932">
                  <c:v>72.761186815296796</c:v>
                </c:pt>
                <c:pt idx="1933">
                  <c:v>72.554833040070292</c:v>
                </c:pt>
                <c:pt idx="1934">
                  <c:v>72.379032968439532</c:v>
                </c:pt>
                <c:pt idx="1935">
                  <c:v>72.3</c:v>
                </c:pt>
                <c:pt idx="1936">
                  <c:v>72.3</c:v>
                </c:pt>
                <c:pt idx="1937">
                  <c:v>72.324219780043933</c:v>
                </c:pt>
                <c:pt idx="1938">
                  <c:v>72.424263737318697</c:v>
                </c:pt>
                <c:pt idx="1939">
                  <c:v>72.6000439556923</c:v>
                </c:pt>
                <c:pt idx="1940">
                  <c:v>72.687956044307697</c:v>
                </c:pt>
                <c:pt idx="1941">
                  <c:v>72.851802989270013</c:v>
                </c:pt>
                <c:pt idx="1942">
                  <c:v>73.027648351999957</c:v>
                </c:pt>
                <c:pt idx="1943">
                  <c:v>73.410554085488215</c:v>
                </c:pt>
                <c:pt idx="1944">
                  <c:v>73.977968337731014</c:v>
                </c:pt>
                <c:pt idx="1945">
                  <c:v>74.510642043271716</c:v>
                </c:pt>
                <c:pt idx="1946">
                  <c:v>74.831208790857133</c:v>
                </c:pt>
                <c:pt idx="1947">
                  <c:v>75</c:v>
                </c:pt>
                <c:pt idx="1948">
                  <c:v>75</c:v>
                </c:pt>
                <c:pt idx="1949">
                  <c:v>74.920659340307679</c:v>
                </c:pt>
                <c:pt idx="1950">
                  <c:v>74.900000000000006</c:v>
                </c:pt>
                <c:pt idx="1951">
                  <c:v>74.900000000000006</c:v>
                </c:pt>
                <c:pt idx="1952">
                  <c:v>74.856948109762513</c:v>
                </c:pt>
                <c:pt idx="1953">
                  <c:v>74.830989010989015</c:v>
                </c:pt>
                <c:pt idx="1954">
                  <c:v>74.918892795079103</c:v>
                </c:pt>
                <c:pt idx="1955">
                  <c:v>75</c:v>
                </c:pt>
                <c:pt idx="1956">
                  <c:v>75</c:v>
                </c:pt>
                <c:pt idx="1957">
                  <c:v>75</c:v>
                </c:pt>
                <c:pt idx="1958">
                  <c:v>75.070474517047444</c:v>
                </c:pt>
                <c:pt idx="1959">
                  <c:v>75.216798591732612</c:v>
                </c:pt>
                <c:pt idx="1960">
                  <c:v>75.346350044151251</c:v>
                </c:pt>
                <c:pt idx="1961">
                  <c:v>75.400000000000006</c:v>
                </c:pt>
                <c:pt idx="1962">
                  <c:v>75.422241758241782</c:v>
                </c:pt>
                <c:pt idx="1963">
                  <c:v>75.540597542354945</c:v>
                </c:pt>
                <c:pt idx="1964">
                  <c:v>75.892091387697718</c:v>
                </c:pt>
                <c:pt idx="1965">
                  <c:v>76.243736265846081</c:v>
                </c:pt>
                <c:pt idx="1966">
                  <c:v>76.669393138082654</c:v>
                </c:pt>
                <c:pt idx="1967">
                  <c:v>77.047317503606081</c:v>
                </c:pt>
                <c:pt idx="1968">
                  <c:v>77.399120490413267</c:v>
                </c:pt>
                <c:pt idx="1969">
                  <c:v>77.675461741776601</c:v>
                </c:pt>
                <c:pt idx="1970">
                  <c:v>77.825681617590163</c:v>
                </c:pt>
                <c:pt idx="1971">
                  <c:v>77.927264731750228</c:v>
                </c:pt>
                <c:pt idx="1972">
                  <c:v>78.099999999999994</c:v>
                </c:pt>
                <c:pt idx="1973">
                  <c:v>78.099999999999994</c:v>
                </c:pt>
                <c:pt idx="1974">
                  <c:v>78.177450549978033</c:v>
                </c:pt>
                <c:pt idx="1975">
                  <c:v>78.2</c:v>
                </c:pt>
                <c:pt idx="1976">
                  <c:v>78.253298153386112</c:v>
                </c:pt>
                <c:pt idx="1977">
                  <c:v>78.3</c:v>
                </c:pt>
                <c:pt idx="1978">
                  <c:v>78.3</c:v>
                </c:pt>
                <c:pt idx="1979">
                  <c:v>78.3</c:v>
                </c:pt>
                <c:pt idx="1980">
                  <c:v>78.3</c:v>
                </c:pt>
                <c:pt idx="1981">
                  <c:v>78.3</c:v>
                </c:pt>
                <c:pt idx="1982">
                  <c:v>78.3</c:v>
                </c:pt>
                <c:pt idx="1983">
                  <c:v>78.3</c:v>
                </c:pt>
                <c:pt idx="1984">
                  <c:v>78.3</c:v>
                </c:pt>
                <c:pt idx="1985">
                  <c:v>78.3</c:v>
                </c:pt>
                <c:pt idx="1986">
                  <c:v>78.267296703824201</c:v>
                </c:pt>
                <c:pt idx="1987">
                  <c:v>78.2</c:v>
                </c:pt>
                <c:pt idx="1988">
                  <c:v>78.2</c:v>
                </c:pt>
                <c:pt idx="1989">
                  <c:v>78.2</c:v>
                </c:pt>
                <c:pt idx="1990">
                  <c:v>78.115611256992068</c:v>
                </c:pt>
                <c:pt idx="1991">
                  <c:v>78.027660510290261</c:v>
                </c:pt>
                <c:pt idx="1992">
                  <c:v>77.879419524010544</c:v>
                </c:pt>
                <c:pt idx="1993">
                  <c:v>77.655277045910239</c:v>
                </c:pt>
                <c:pt idx="1994">
                  <c:v>77.427616534036929</c:v>
                </c:pt>
                <c:pt idx="1995">
                  <c:v>77.227572560949881</c:v>
                </c:pt>
                <c:pt idx="1996">
                  <c:v>76.963736263208844</c:v>
                </c:pt>
                <c:pt idx="1997">
                  <c:v>76.700000002109846</c:v>
                </c:pt>
                <c:pt idx="1998">
                  <c:v>76.612087912087887</c:v>
                </c:pt>
                <c:pt idx="1999">
                  <c:v>76.448418276274197</c:v>
                </c:pt>
                <c:pt idx="2000">
                  <c:v>76.336307692483516</c:v>
                </c:pt>
                <c:pt idx="2001">
                  <c:v>76.248395603868133</c:v>
                </c:pt>
                <c:pt idx="2002">
                  <c:v>76.12096703367034</c:v>
                </c:pt>
                <c:pt idx="2003">
                  <c:v>75.917714284659269</c:v>
                </c:pt>
                <c:pt idx="2004">
                  <c:v>75.65395778522435</c:v>
                </c:pt>
                <c:pt idx="2005">
                  <c:v>75.396701846789796</c:v>
                </c:pt>
                <c:pt idx="2006">
                  <c:v>75.30875110008796</c:v>
                </c:pt>
                <c:pt idx="2007">
                  <c:v>75.141670329670319</c:v>
                </c:pt>
                <c:pt idx="2008">
                  <c:v>75.032923076219774</c:v>
                </c:pt>
                <c:pt idx="2009">
                  <c:v>74.945010989186841</c:v>
                </c:pt>
                <c:pt idx="2010">
                  <c:v>74.857080034652569</c:v>
                </c:pt>
                <c:pt idx="2011">
                  <c:v>74.769142857494529</c:v>
                </c:pt>
                <c:pt idx="2012">
                  <c:v>74.718777484960427</c:v>
                </c:pt>
                <c:pt idx="2013">
                  <c:v>74.8</c:v>
                </c:pt>
                <c:pt idx="2014">
                  <c:v>74.8</c:v>
                </c:pt>
                <c:pt idx="2015">
                  <c:v>74.8</c:v>
                </c:pt>
                <c:pt idx="2016">
                  <c:v>74.870505494505522</c:v>
                </c:pt>
                <c:pt idx="2017">
                  <c:v>74.958417583120863</c:v>
                </c:pt>
                <c:pt idx="2018">
                  <c:v>75</c:v>
                </c:pt>
                <c:pt idx="2019">
                  <c:v>75.034241758769227</c:v>
                </c:pt>
                <c:pt idx="2020">
                  <c:v>75.122153845802188</c:v>
                </c:pt>
                <c:pt idx="2021">
                  <c:v>75.210070360949899</c:v>
                </c:pt>
                <c:pt idx="2022">
                  <c:v>75.298021107651692</c:v>
                </c:pt>
                <c:pt idx="2023">
                  <c:v>75.385971855936688</c:v>
                </c:pt>
                <c:pt idx="2024">
                  <c:v>75.473890109186812</c:v>
                </c:pt>
                <c:pt idx="2025">
                  <c:v>75.561829375549692</c:v>
                </c:pt>
                <c:pt idx="2026">
                  <c:v>75.649758242461544</c:v>
                </c:pt>
                <c:pt idx="2027">
                  <c:v>75.737670329494506</c:v>
                </c:pt>
                <c:pt idx="2028">
                  <c:v>75.825582418109917</c:v>
                </c:pt>
                <c:pt idx="2029">
                  <c:v>75.913500439401915</c:v>
                </c:pt>
                <c:pt idx="2030">
                  <c:v>76.001451187686897</c:v>
                </c:pt>
                <c:pt idx="2031">
                  <c:v>76.089401934388732</c:v>
                </c:pt>
                <c:pt idx="2032">
                  <c:v>76.177318681494512</c:v>
                </c:pt>
                <c:pt idx="2033">
                  <c:v>76.265202108260127</c:v>
                </c:pt>
                <c:pt idx="2034">
                  <c:v>76.353098901098889</c:v>
                </c:pt>
                <c:pt idx="2035">
                  <c:v>76.441010989714272</c:v>
                </c:pt>
                <c:pt idx="2036">
                  <c:v>76.528910368892795</c:v>
                </c:pt>
                <c:pt idx="2037">
                  <c:v>76.616791209318677</c:v>
                </c:pt>
                <c:pt idx="2038">
                  <c:v>76.7</c:v>
                </c:pt>
                <c:pt idx="2039">
                  <c:v>76.7</c:v>
                </c:pt>
                <c:pt idx="2040">
                  <c:v>76.780562884256796</c:v>
                </c:pt>
                <c:pt idx="2041">
                  <c:v>76.868513632541806</c:v>
                </c:pt>
                <c:pt idx="2042">
                  <c:v>76.900000000000006</c:v>
                </c:pt>
                <c:pt idx="2043">
                  <c:v>76.900000000000006</c:v>
                </c:pt>
                <c:pt idx="2044">
                  <c:v>76.900000000000006</c:v>
                </c:pt>
                <c:pt idx="2045">
                  <c:v>76.920316622515401</c:v>
                </c:pt>
                <c:pt idx="2046">
                  <c:v>77</c:v>
                </c:pt>
                <c:pt idx="2047">
                  <c:v>77</c:v>
                </c:pt>
                <c:pt idx="2048">
                  <c:v>77</c:v>
                </c:pt>
                <c:pt idx="2049">
                  <c:v>77</c:v>
                </c:pt>
                <c:pt idx="2050">
                  <c:v>76.939929639226037</c:v>
                </c:pt>
                <c:pt idx="2051">
                  <c:v>76.948021107475839</c:v>
                </c:pt>
                <c:pt idx="2052">
                  <c:v>76.964028144239222</c:v>
                </c:pt>
                <c:pt idx="2053">
                  <c:v>76.900000000000006</c:v>
                </c:pt>
                <c:pt idx="2054">
                  <c:v>76.888126649252428</c:v>
                </c:pt>
                <c:pt idx="2055">
                  <c:v>76.800175900967446</c:v>
                </c:pt>
                <c:pt idx="2056">
                  <c:v>76.712263736615384</c:v>
                </c:pt>
                <c:pt idx="2057">
                  <c:v>76.7</c:v>
                </c:pt>
                <c:pt idx="2058">
                  <c:v>76.636439560967034</c:v>
                </c:pt>
                <c:pt idx="2059">
                  <c:v>76.548527472351651</c:v>
                </c:pt>
                <c:pt idx="2060">
                  <c:v>76.460615385318675</c:v>
                </c:pt>
                <c:pt idx="2061">
                  <c:v>76.400000000000006</c:v>
                </c:pt>
                <c:pt idx="2062">
                  <c:v>76.369582416175774</c:v>
                </c:pt>
                <c:pt idx="2063">
                  <c:v>76.196877748636766</c:v>
                </c:pt>
                <c:pt idx="2064">
                  <c:v>76.108927000351798</c:v>
                </c:pt>
                <c:pt idx="2065">
                  <c:v>76.021010989362637</c:v>
                </c:pt>
                <c:pt idx="2066">
                  <c:v>75.866256589806667</c:v>
                </c:pt>
                <c:pt idx="2067">
                  <c:v>75.745230769758251</c:v>
                </c:pt>
                <c:pt idx="2068">
                  <c:v>75.657318681142854</c:v>
                </c:pt>
                <c:pt idx="2069">
                  <c:v>75.538786281090552</c:v>
                </c:pt>
                <c:pt idx="2070">
                  <c:v>75.344351648351648</c:v>
                </c:pt>
                <c:pt idx="2071">
                  <c:v>75.087076921670359</c:v>
                </c:pt>
                <c:pt idx="2072">
                  <c:v>74.911252747604408</c:v>
                </c:pt>
                <c:pt idx="2073">
                  <c:v>74.653034299208429</c:v>
                </c:pt>
                <c:pt idx="2074">
                  <c:v>74.529727353034303</c:v>
                </c:pt>
                <c:pt idx="2075">
                  <c:v>74.325406592351641</c:v>
                </c:pt>
                <c:pt idx="2076">
                  <c:v>74.107780220835181</c:v>
                </c:pt>
                <c:pt idx="2077">
                  <c:v>73.965978021802201</c:v>
                </c:pt>
                <c:pt idx="2078">
                  <c:v>73.85611257836409</c:v>
                </c:pt>
                <c:pt idx="2079">
                  <c:v>73.690105540897093</c:v>
                </c:pt>
                <c:pt idx="2080">
                  <c:v>73.60215479261214</c:v>
                </c:pt>
                <c:pt idx="2081">
                  <c:v>73.428483516835172</c:v>
                </c:pt>
                <c:pt idx="2082">
                  <c:v>73.326329669802192</c:v>
                </c:pt>
                <c:pt idx="2083">
                  <c:v>73.23841758276923</c:v>
                </c:pt>
                <c:pt idx="2084">
                  <c:v>73.150505494153848</c:v>
                </c:pt>
                <c:pt idx="2085">
                  <c:v>73.062576957431844</c:v>
                </c:pt>
                <c:pt idx="2086">
                  <c:v>73</c:v>
                </c:pt>
                <c:pt idx="2087">
                  <c:v>73</c:v>
                </c:pt>
                <c:pt idx="2088">
                  <c:v>73.001274725274726</c:v>
                </c:pt>
                <c:pt idx="2089">
                  <c:v>73.089186813890095</c:v>
                </c:pt>
                <c:pt idx="2090">
                  <c:v>73.099999999999994</c:v>
                </c:pt>
                <c:pt idx="2091">
                  <c:v>73.099999999999994</c:v>
                </c:pt>
                <c:pt idx="2092">
                  <c:v>73.099999999999994</c:v>
                </c:pt>
                <c:pt idx="2093">
                  <c:v>73.140835165186814</c:v>
                </c:pt>
                <c:pt idx="2094">
                  <c:v>73.228747252219776</c:v>
                </c:pt>
                <c:pt idx="2095">
                  <c:v>73.316659340835159</c:v>
                </c:pt>
                <c:pt idx="2096">
                  <c:v>73.404571427868149</c:v>
                </c:pt>
                <c:pt idx="2097">
                  <c:v>73.492483516483517</c:v>
                </c:pt>
                <c:pt idx="2098">
                  <c:v>73.4196043949011</c:v>
                </c:pt>
                <c:pt idx="2099">
                  <c:v>73.468277679964856</c:v>
                </c:pt>
                <c:pt idx="2100">
                  <c:v>73.556200528232196</c:v>
                </c:pt>
                <c:pt idx="2101">
                  <c:v>73.599999999999994</c:v>
                </c:pt>
                <c:pt idx="2102">
                  <c:v>73.632102023218991</c:v>
                </c:pt>
                <c:pt idx="2103">
                  <c:v>73.7</c:v>
                </c:pt>
                <c:pt idx="2104">
                  <c:v>73.7</c:v>
                </c:pt>
                <c:pt idx="2105">
                  <c:v>73.7</c:v>
                </c:pt>
                <c:pt idx="2106">
                  <c:v>73.783905013192609</c:v>
                </c:pt>
                <c:pt idx="2107">
                  <c:v>73.8</c:v>
                </c:pt>
                <c:pt idx="2108">
                  <c:v>73.859780219604403</c:v>
                </c:pt>
                <c:pt idx="2109">
                  <c:v>73.852286718909411</c:v>
                </c:pt>
                <c:pt idx="2110">
                  <c:v>73.8</c:v>
                </c:pt>
                <c:pt idx="2111">
                  <c:v>73.8</c:v>
                </c:pt>
                <c:pt idx="2112">
                  <c:v>73.8</c:v>
                </c:pt>
                <c:pt idx="2113">
                  <c:v>73.8</c:v>
                </c:pt>
                <c:pt idx="2114">
                  <c:v>73.8</c:v>
                </c:pt>
                <c:pt idx="2115">
                  <c:v>73.8</c:v>
                </c:pt>
                <c:pt idx="2116">
                  <c:v>73.8</c:v>
                </c:pt>
                <c:pt idx="2117">
                  <c:v>73.85129670312088</c:v>
                </c:pt>
                <c:pt idx="2118">
                  <c:v>73.900000000000006</c:v>
                </c:pt>
                <c:pt idx="2119">
                  <c:v>73.900000000000006</c:v>
                </c:pt>
                <c:pt idx="2120">
                  <c:v>73.885004397185583</c:v>
                </c:pt>
                <c:pt idx="2121">
                  <c:v>73.8</c:v>
                </c:pt>
                <c:pt idx="2122">
                  <c:v>73.8</c:v>
                </c:pt>
                <c:pt idx="2123">
                  <c:v>73.8</c:v>
                </c:pt>
                <c:pt idx="2124">
                  <c:v>73.8</c:v>
                </c:pt>
                <c:pt idx="2125">
                  <c:v>73.8</c:v>
                </c:pt>
                <c:pt idx="2126">
                  <c:v>73.8</c:v>
                </c:pt>
                <c:pt idx="2127">
                  <c:v>73.769393139313976</c:v>
                </c:pt>
                <c:pt idx="2128">
                  <c:v>73.7</c:v>
                </c:pt>
                <c:pt idx="2129">
                  <c:v>73.7</c:v>
                </c:pt>
                <c:pt idx="2130">
                  <c:v>73.7</c:v>
                </c:pt>
                <c:pt idx="2131">
                  <c:v>73.617626373450548</c:v>
                </c:pt>
                <c:pt idx="2132">
                  <c:v>73.599999999999994</c:v>
                </c:pt>
                <c:pt idx="2133">
                  <c:v>73.599999999999994</c:v>
                </c:pt>
                <c:pt idx="2134">
                  <c:v>73.599999999999994</c:v>
                </c:pt>
                <c:pt idx="2135">
                  <c:v>73.599999999999994</c:v>
                </c:pt>
                <c:pt idx="2136">
                  <c:v>73.577899823725787</c:v>
                </c:pt>
                <c:pt idx="2137">
                  <c:v>73.5</c:v>
                </c:pt>
                <c:pt idx="2138">
                  <c:v>73.5</c:v>
                </c:pt>
                <c:pt idx="2139">
                  <c:v>73.585839929111643</c:v>
                </c:pt>
                <c:pt idx="2140">
                  <c:v>73.526241758065936</c:v>
                </c:pt>
                <c:pt idx="2141">
                  <c:v>73.5</c:v>
                </c:pt>
                <c:pt idx="2142">
                  <c:v>73.5</c:v>
                </c:pt>
                <c:pt idx="2143">
                  <c:v>73.5</c:v>
                </c:pt>
                <c:pt idx="2144">
                  <c:v>73.5</c:v>
                </c:pt>
                <c:pt idx="2145">
                  <c:v>73.5</c:v>
                </c:pt>
                <c:pt idx="2146">
                  <c:v>73.498769231120889</c:v>
                </c:pt>
                <c:pt idx="2147">
                  <c:v>73.410857142505492</c:v>
                </c:pt>
                <c:pt idx="2148">
                  <c:v>73.400000000000006</c:v>
                </c:pt>
                <c:pt idx="2149">
                  <c:v>73.464982425483313</c:v>
                </c:pt>
                <c:pt idx="2150">
                  <c:v>73.447120879824183</c:v>
                </c:pt>
                <c:pt idx="2151">
                  <c:v>73.440791208791211</c:v>
                </c:pt>
                <c:pt idx="2152">
                  <c:v>73.5</c:v>
                </c:pt>
                <c:pt idx="2153">
                  <c:v>73.5</c:v>
                </c:pt>
                <c:pt idx="2154">
                  <c:v>73.5</c:v>
                </c:pt>
                <c:pt idx="2155">
                  <c:v>73.5</c:v>
                </c:pt>
                <c:pt idx="2156">
                  <c:v>73.5</c:v>
                </c:pt>
                <c:pt idx="2157">
                  <c:v>73.568205804221634</c:v>
                </c:pt>
                <c:pt idx="2158">
                  <c:v>73.599999999999994</c:v>
                </c:pt>
                <c:pt idx="2159">
                  <c:v>73.599999999999994</c:v>
                </c:pt>
                <c:pt idx="2160">
                  <c:v>73.599999999999994</c:v>
                </c:pt>
                <c:pt idx="2161">
                  <c:v>73.599999999999994</c:v>
                </c:pt>
                <c:pt idx="2162">
                  <c:v>73.599999999999994</c:v>
                </c:pt>
                <c:pt idx="2163">
                  <c:v>73.599999999999994</c:v>
                </c:pt>
                <c:pt idx="2164">
                  <c:v>73.599999999999994</c:v>
                </c:pt>
                <c:pt idx="2165">
                  <c:v>73.671767810378185</c:v>
                </c:pt>
                <c:pt idx="2166">
                  <c:v>73.7</c:v>
                </c:pt>
                <c:pt idx="2167">
                  <c:v>73.7</c:v>
                </c:pt>
                <c:pt idx="2168">
                  <c:v>73.73557607669305</c:v>
                </c:pt>
                <c:pt idx="2169">
                  <c:v>73.8</c:v>
                </c:pt>
                <c:pt idx="2170">
                  <c:v>73.8</c:v>
                </c:pt>
                <c:pt idx="2171">
                  <c:v>73.8</c:v>
                </c:pt>
                <c:pt idx="2172">
                  <c:v>73.8</c:v>
                </c:pt>
                <c:pt idx="2173">
                  <c:v>73.875329814951627</c:v>
                </c:pt>
                <c:pt idx="2174">
                  <c:v>73.900000000000006</c:v>
                </c:pt>
                <c:pt idx="2175">
                  <c:v>73.848768690061576</c:v>
                </c:pt>
                <c:pt idx="2176">
                  <c:v>73.839164835340668</c:v>
                </c:pt>
                <c:pt idx="2177">
                  <c:v>73.900000000000006</c:v>
                </c:pt>
                <c:pt idx="2178">
                  <c:v>73.900000000000006</c:v>
                </c:pt>
                <c:pt idx="2179">
                  <c:v>73.902990326121383</c:v>
                </c:pt>
                <c:pt idx="2180">
                  <c:v>73.990941072823219</c:v>
                </c:pt>
                <c:pt idx="2181">
                  <c:v>74</c:v>
                </c:pt>
                <c:pt idx="2182">
                  <c:v>74</c:v>
                </c:pt>
                <c:pt idx="2183">
                  <c:v>74.054769231120872</c:v>
                </c:pt>
                <c:pt idx="2184">
                  <c:v>74.057299912576951</c:v>
                </c:pt>
                <c:pt idx="2185">
                  <c:v>74.030637362813181</c:v>
                </c:pt>
                <c:pt idx="2186">
                  <c:v>74.099999999999994</c:v>
                </c:pt>
                <c:pt idx="2187">
                  <c:v>74.099999999999994</c:v>
                </c:pt>
                <c:pt idx="2188">
                  <c:v>74.099999999999994</c:v>
                </c:pt>
                <c:pt idx="2189">
                  <c:v>74.099999999999994</c:v>
                </c:pt>
                <c:pt idx="2190">
                  <c:v>74.099999999999994</c:v>
                </c:pt>
                <c:pt idx="2191">
                  <c:v>74.158135443799466</c:v>
                </c:pt>
                <c:pt idx="2192">
                  <c:v>74.2</c:v>
                </c:pt>
                <c:pt idx="2193">
                  <c:v>74.2</c:v>
                </c:pt>
                <c:pt idx="2194">
                  <c:v>74.2</c:v>
                </c:pt>
                <c:pt idx="2195">
                  <c:v>74.190065934769237</c:v>
                </c:pt>
                <c:pt idx="2196">
                  <c:v>74.10215384615384</c:v>
                </c:pt>
                <c:pt idx="2197">
                  <c:v>74.099999999999994</c:v>
                </c:pt>
                <c:pt idx="2198">
                  <c:v>74.099999999999994</c:v>
                </c:pt>
                <c:pt idx="2199">
                  <c:v>74.099999999999994</c:v>
                </c:pt>
                <c:pt idx="2200">
                  <c:v>74.099999999999994</c:v>
                </c:pt>
                <c:pt idx="2201">
                  <c:v>74.099999999999994</c:v>
                </c:pt>
                <c:pt idx="2202">
                  <c:v>74.099999999999994</c:v>
                </c:pt>
                <c:pt idx="2203">
                  <c:v>74.099999999999994</c:v>
                </c:pt>
                <c:pt idx="2204">
                  <c:v>74.099999999999994</c:v>
                </c:pt>
                <c:pt idx="2205">
                  <c:v>74.099999999999994</c:v>
                </c:pt>
                <c:pt idx="2206">
                  <c:v>74.099999999999994</c:v>
                </c:pt>
                <c:pt idx="2207">
                  <c:v>74.099999999999994</c:v>
                </c:pt>
                <c:pt idx="2208">
                  <c:v>74.152770449076513</c:v>
                </c:pt>
                <c:pt idx="2209">
                  <c:v>74.159296703648351</c:v>
                </c:pt>
                <c:pt idx="2210">
                  <c:v>74.099999999999994</c:v>
                </c:pt>
                <c:pt idx="2211">
                  <c:v>74.099999999999994</c:v>
                </c:pt>
                <c:pt idx="2212">
                  <c:v>74.104441512928759</c:v>
                </c:pt>
                <c:pt idx="2213">
                  <c:v>74.192392259630566</c:v>
                </c:pt>
                <c:pt idx="2214">
                  <c:v>74.2</c:v>
                </c:pt>
                <c:pt idx="2215">
                  <c:v>74.131736263032963</c:v>
                </c:pt>
                <c:pt idx="2216">
                  <c:v>74.099999999999994</c:v>
                </c:pt>
                <c:pt idx="2217">
                  <c:v>74.099999999999994</c:v>
                </c:pt>
                <c:pt idx="2218">
                  <c:v>74.068000000351645</c:v>
                </c:pt>
                <c:pt idx="2219">
                  <c:v>74.019912088263737</c:v>
                </c:pt>
                <c:pt idx="2220">
                  <c:v>74.09217238399296</c:v>
                </c:pt>
                <c:pt idx="2221">
                  <c:v>74.004221635708006</c:v>
                </c:pt>
                <c:pt idx="2222">
                  <c:v>74</c:v>
                </c:pt>
                <c:pt idx="2223">
                  <c:v>74</c:v>
                </c:pt>
                <c:pt idx="2224">
                  <c:v>74</c:v>
                </c:pt>
                <c:pt idx="2225">
                  <c:v>73.952418645734397</c:v>
                </c:pt>
                <c:pt idx="2226">
                  <c:v>73.900000000000006</c:v>
                </c:pt>
                <c:pt idx="2227">
                  <c:v>73.900000000000006</c:v>
                </c:pt>
                <c:pt idx="2228">
                  <c:v>73.900000000000006</c:v>
                </c:pt>
                <c:pt idx="2229">
                  <c:v>73.900000000000006</c:v>
                </c:pt>
                <c:pt idx="2230">
                  <c:v>73.900000000000006</c:v>
                </c:pt>
                <c:pt idx="2231">
                  <c:v>73.900000000000006</c:v>
                </c:pt>
                <c:pt idx="2232">
                  <c:v>73.900000000000006</c:v>
                </c:pt>
                <c:pt idx="2233">
                  <c:v>73.900000000000006</c:v>
                </c:pt>
                <c:pt idx="2234">
                  <c:v>73.900000000000006</c:v>
                </c:pt>
                <c:pt idx="2235">
                  <c:v>73.900000000000006</c:v>
                </c:pt>
                <c:pt idx="2236">
                  <c:v>73.900000000000006</c:v>
                </c:pt>
                <c:pt idx="2237">
                  <c:v>73.900000000000006</c:v>
                </c:pt>
                <c:pt idx="2238">
                  <c:v>73.900000000000006</c:v>
                </c:pt>
                <c:pt idx="2239">
                  <c:v>73.978803870008804</c:v>
                </c:pt>
                <c:pt idx="2240">
                  <c:v>73.933245383289361</c:v>
                </c:pt>
                <c:pt idx="2241">
                  <c:v>73.900000000000006</c:v>
                </c:pt>
                <c:pt idx="2242">
                  <c:v>73.942612137906778</c:v>
                </c:pt>
                <c:pt idx="2243">
                  <c:v>74</c:v>
                </c:pt>
                <c:pt idx="2244">
                  <c:v>74</c:v>
                </c:pt>
                <c:pt idx="2245">
                  <c:v>74</c:v>
                </c:pt>
                <c:pt idx="2246">
                  <c:v>74</c:v>
                </c:pt>
                <c:pt idx="2247">
                  <c:v>74</c:v>
                </c:pt>
                <c:pt idx="2248">
                  <c:v>74</c:v>
                </c:pt>
                <c:pt idx="2249">
                  <c:v>74</c:v>
                </c:pt>
                <c:pt idx="2250">
                  <c:v>74</c:v>
                </c:pt>
                <c:pt idx="2251">
                  <c:v>74</c:v>
                </c:pt>
                <c:pt idx="2252">
                  <c:v>74</c:v>
                </c:pt>
                <c:pt idx="2253">
                  <c:v>74.01002197854946</c:v>
                </c:pt>
                <c:pt idx="2254">
                  <c:v>74.097934065582407</c:v>
                </c:pt>
                <c:pt idx="2255">
                  <c:v>74.099999999999994</c:v>
                </c:pt>
                <c:pt idx="2256">
                  <c:v>74.099999999999994</c:v>
                </c:pt>
                <c:pt idx="2257">
                  <c:v>74.099999999999994</c:v>
                </c:pt>
                <c:pt idx="2258">
                  <c:v>74.099999999999994</c:v>
                </c:pt>
                <c:pt idx="2259">
                  <c:v>74.099999999999994</c:v>
                </c:pt>
                <c:pt idx="2260">
                  <c:v>74.099999999999994</c:v>
                </c:pt>
                <c:pt idx="2261">
                  <c:v>74.113236587335081</c:v>
                </c:pt>
                <c:pt idx="2262">
                  <c:v>74.2</c:v>
                </c:pt>
                <c:pt idx="2263">
                  <c:v>74.2</c:v>
                </c:pt>
                <c:pt idx="2264">
                  <c:v>74.2</c:v>
                </c:pt>
                <c:pt idx="2265">
                  <c:v>74.2</c:v>
                </c:pt>
                <c:pt idx="2266">
                  <c:v>74.2</c:v>
                </c:pt>
                <c:pt idx="2267">
                  <c:v>74.2</c:v>
                </c:pt>
                <c:pt idx="2268">
                  <c:v>74.2</c:v>
                </c:pt>
                <c:pt idx="2269">
                  <c:v>74.2</c:v>
                </c:pt>
                <c:pt idx="2270">
                  <c:v>74.2</c:v>
                </c:pt>
                <c:pt idx="2271">
                  <c:v>74.2</c:v>
                </c:pt>
                <c:pt idx="2272">
                  <c:v>74.280571428219773</c:v>
                </c:pt>
                <c:pt idx="2273">
                  <c:v>74.3</c:v>
                </c:pt>
                <c:pt idx="2274">
                  <c:v>74.243604396131872</c:v>
                </c:pt>
                <c:pt idx="2275">
                  <c:v>74.244307692483517</c:v>
                </c:pt>
                <c:pt idx="2276">
                  <c:v>74.3</c:v>
                </c:pt>
                <c:pt idx="2277">
                  <c:v>74.3</c:v>
                </c:pt>
                <c:pt idx="2278">
                  <c:v>74.291952505892695</c:v>
                </c:pt>
                <c:pt idx="2279">
                  <c:v>74.204001759190859</c:v>
                </c:pt>
                <c:pt idx="2280">
                  <c:v>74.2</c:v>
                </c:pt>
                <c:pt idx="2281">
                  <c:v>74.2</c:v>
                </c:pt>
                <c:pt idx="2282">
                  <c:v>74.140175823824165</c:v>
                </c:pt>
                <c:pt idx="2283">
                  <c:v>74.052242744591027</c:v>
                </c:pt>
                <c:pt idx="2284">
                  <c:v>74</c:v>
                </c:pt>
                <c:pt idx="2285">
                  <c:v>73.976341249604232</c:v>
                </c:pt>
                <c:pt idx="2286">
                  <c:v>73.900000000000006</c:v>
                </c:pt>
                <c:pt idx="2287">
                  <c:v>73.900000000000006</c:v>
                </c:pt>
                <c:pt idx="2288">
                  <c:v>73.900000000000006</c:v>
                </c:pt>
                <c:pt idx="2289">
                  <c:v>73.824538258047482</c:v>
                </c:pt>
                <c:pt idx="2290">
                  <c:v>73.736587511345647</c:v>
                </c:pt>
                <c:pt idx="2291">
                  <c:v>73.7</c:v>
                </c:pt>
                <c:pt idx="2292">
                  <c:v>73.7</c:v>
                </c:pt>
                <c:pt idx="2293">
                  <c:v>73.7</c:v>
                </c:pt>
                <c:pt idx="2294">
                  <c:v>73.684784521372038</c:v>
                </c:pt>
                <c:pt idx="2295">
                  <c:v>73.599999999999994</c:v>
                </c:pt>
                <c:pt idx="2296">
                  <c:v>73.599999999999994</c:v>
                </c:pt>
                <c:pt idx="2297">
                  <c:v>73.599999999999994</c:v>
                </c:pt>
                <c:pt idx="2298">
                  <c:v>73.599999999999994</c:v>
                </c:pt>
                <c:pt idx="2299">
                  <c:v>73.545054945406591</c:v>
                </c:pt>
                <c:pt idx="2300">
                  <c:v>73.5</c:v>
                </c:pt>
                <c:pt idx="2301">
                  <c:v>73.5</c:v>
                </c:pt>
                <c:pt idx="2302">
                  <c:v>73.5</c:v>
                </c:pt>
                <c:pt idx="2303">
                  <c:v>73.5</c:v>
                </c:pt>
                <c:pt idx="2304">
                  <c:v>73.5</c:v>
                </c:pt>
                <c:pt idx="2305">
                  <c:v>73.5</c:v>
                </c:pt>
                <c:pt idx="2306">
                  <c:v>73.429639402110823</c:v>
                </c:pt>
                <c:pt idx="2307">
                  <c:v>73.400000000000006</c:v>
                </c:pt>
                <c:pt idx="2308">
                  <c:v>73.400000000000006</c:v>
                </c:pt>
                <c:pt idx="2309">
                  <c:v>73.400000000000006</c:v>
                </c:pt>
                <c:pt idx="2310">
                  <c:v>73.400000000000006</c:v>
                </c:pt>
                <c:pt idx="2311">
                  <c:v>73.400000000000006</c:v>
                </c:pt>
                <c:pt idx="2312">
                  <c:v>73.400000000000006</c:v>
                </c:pt>
                <c:pt idx="2313">
                  <c:v>73.400000000000006</c:v>
                </c:pt>
                <c:pt idx="2314">
                  <c:v>73.400000000000006</c:v>
                </c:pt>
                <c:pt idx="2315">
                  <c:v>73.400000000000006</c:v>
                </c:pt>
                <c:pt idx="2316">
                  <c:v>73.400000000000006</c:v>
                </c:pt>
                <c:pt idx="2317">
                  <c:v>73.400000000000006</c:v>
                </c:pt>
                <c:pt idx="2318">
                  <c:v>73.400000000000006</c:v>
                </c:pt>
                <c:pt idx="2319">
                  <c:v>73.400000000000006</c:v>
                </c:pt>
                <c:pt idx="2320">
                  <c:v>73.400000000000006</c:v>
                </c:pt>
                <c:pt idx="2321">
                  <c:v>73.400000000000006</c:v>
                </c:pt>
                <c:pt idx="2322">
                  <c:v>73.400000000000006</c:v>
                </c:pt>
                <c:pt idx="2323">
                  <c:v>73.400000000000006</c:v>
                </c:pt>
                <c:pt idx="2324">
                  <c:v>73.400000000000006</c:v>
                </c:pt>
                <c:pt idx="2325">
                  <c:v>73.441362637890123</c:v>
                </c:pt>
                <c:pt idx="2326">
                  <c:v>73.470712401407212</c:v>
                </c:pt>
                <c:pt idx="2327">
                  <c:v>73.400000000000006</c:v>
                </c:pt>
                <c:pt idx="2328">
                  <c:v>73.400000000000006</c:v>
                </c:pt>
                <c:pt idx="2329">
                  <c:v>73.400000000000006</c:v>
                </c:pt>
                <c:pt idx="2330">
                  <c:v>73.481054944351641</c:v>
                </c:pt>
                <c:pt idx="2331">
                  <c:v>73.5</c:v>
                </c:pt>
                <c:pt idx="2332">
                  <c:v>73.5</c:v>
                </c:pt>
                <c:pt idx="2333">
                  <c:v>73.455189094283199</c:v>
                </c:pt>
                <c:pt idx="2334">
                  <c:v>73.432747253274727</c:v>
                </c:pt>
                <c:pt idx="2335">
                  <c:v>73.5</c:v>
                </c:pt>
                <c:pt idx="2336">
                  <c:v>73.491428571076924</c:v>
                </c:pt>
                <c:pt idx="2337">
                  <c:v>73.403516484043962</c:v>
                </c:pt>
                <c:pt idx="2338">
                  <c:v>73.400000000000006</c:v>
                </c:pt>
                <c:pt idx="2339">
                  <c:v>73.472351647648352</c:v>
                </c:pt>
                <c:pt idx="2340">
                  <c:v>73.439709762532985</c:v>
                </c:pt>
                <c:pt idx="2341">
                  <c:v>73.4481985947276</c:v>
                </c:pt>
                <c:pt idx="2342">
                  <c:v>73.463896218293755</c:v>
                </c:pt>
                <c:pt idx="2343">
                  <c:v>73.400000000000006</c:v>
                </c:pt>
                <c:pt idx="2344">
                  <c:v>73.400000000000006</c:v>
                </c:pt>
                <c:pt idx="2345">
                  <c:v>73.400000000000006</c:v>
                </c:pt>
                <c:pt idx="2346">
                  <c:v>73.400000000000006</c:v>
                </c:pt>
                <c:pt idx="2347">
                  <c:v>73.475790861335682</c:v>
                </c:pt>
                <c:pt idx="2348">
                  <c:v>73.5</c:v>
                </c:pt>
                <c:pt idx="2349">
                  <c:v>73.5</c:v>
                </c:pt>
                <c:pt idx="2350">
                  <c:v>73.5</c:v>
                </c:pt>
                <c:pt idx="2351">
                  <c:v>73.5</c:v>
                </c:pt>
                <c:pt idx="2352">
                  <c:v>73.5</c:v>
                </c:pt>
                <c:pt idx="2353">
                  <c:v>73.5</c:v>
                </c:pt>
                <c:pt idx="2354">
                  <c:v>73.5</c:v>
                </c:pt>
                <c:pt idx="2355">
                  <c:v>73.5</c:v>
                </c:pt>
                <c:pt idx="2356">
                  <c:v>73.5</c:v>
                </c:pt>
                <c:pt idx="2357">
                  <c:v>73.5</c:v>
                </c:pt>
                <c:pt idx="2358">
                  <c:v>73.5</c:v>
                </c:pt>
                <c:pt idx="2359">
                  <c:v>73.5</c:v>
                </c:pt>
                <c:pt idx="2360">
                  <c:v>73.5</c:v>
                </c:pt>
                <c:pt idx="2361">
                  <c:v>73.5</c:v>
                </c:pt>
                <c:pt idx="2362">
                  <c:v>73.5</c:v>
                </c:pt>
                <c:pt idx="2363">
                  <c:v>73.5</c:v>
                </c:pt>
                <c:pt idx="2364">
                  <c:v>73.5</c:v>
                </c:pt>
                <c:pt idx="2365">
                  <c:v>73.5</c:v>
                </c:pt>
                <c:pt idx="2366">
                  <c:v>73.5</c:v>
                </c:pt>
                <c:pt idx="2367">
                  <c:v>73.5</c:v>
                </c:pt>
                <c:pt idx="2368">
                  <c:v>73.5</c:v>
                </c:pt>
                <c:pt idx="2369">
                  <c:v>73.5</c:v>
                </c:pt>
                <c:pt idx="2370">
                  <c:v>73.5</c:v>
                </c:pt>
                <c:pt idx="2371">
                  <c:v>73.5</c:v>
                </c:pt>
                <c:pt idx="2372">
                  <c:v>73.5</c:v>
                </c:pt>
                <c:pt idx="2373">
                  <c:v>73.5</c:v>
                </c:pt>
                <c:pt idx="2374">
                  <c:v>73.5</c:v>
                </c:pt>
                <c:pt idx="2375">
                  <c:v>73.5</c:v>
                </c:pt>
                <c:pt idx="2376">
                  <c:v>73.5</c:v>
                </c:pt>
                <c:pt idx="2377">
                  <c:v>73.5</c:v>
                </c:pt>
                <c:pt idx="2378">
                  <c:v>73.5</c:v>
                </c:pt>
                <c:pt idx="2379">
                  <c:v>73.5</c:v>
                </c:pt>
                <c:pt idx="2380">
                  <c:v>73.5</c:v>
                </c:pt>
                <c:pt idx="2381">
                  <c:v>73.5</c:v>
                </c:pt>
                <c:pt idx="2382">
                  <c:v>73.5</c:v>
                </c:pt>
                <c:pt idx="2383">
                  <c:v>73.5</c:v>
                </c:pt>
                <c:pt idx="2384">
                  <c:v>73.5</c:v>
                </c:pt>
                <c:pt idx="2385">
                  <c:v>73.5</c:v>
                </c:pt>
                <c:pt idx="2386">
                  <c:v>73.5</c:v>
                </c:pt>
                <c:pt idx="2387">
                  <c:v>73.5</c:v>
                </c:pt>
                <c:pt idx="2388">
                  <c:v>73.5</c:v>
                </c:pt>
                <c:pt idx="2389">
                  <c:v>73.5</c:v>
                </c:pt>
                <c:pt idx="2390">
                  <c:v>73.5</c:v>
                </c:pt>
                <c:pt idx="2391">
                  <c:v>73.5</c:v>
                </c:pt>
                <c:pt idx="2392">
                  <c:v>73.5</c:v>
                </c:pt>
                <c:pt idx="2393">
                  <c:v>73.480474934740556</c:v>
                </c:pt>
                <c:pt idx="2394">
                  <c:v>73.407472527472535</c:v>
                </c:pt>
                <c:pt idx="2395">
                  <c:v>73.495384616087918</c:v>
                </c:pt>
                <c:pt idx="2396">
                  <c:v>73.41670329687912</c:v>
                </c:pt>
                <c:pt idx="2397">
                  <c:v>73.471208791736316</c:v>
                </c:pt>
                <c:pt idx="2398">
                  <c:v>73.5</c:v>
                </c:pt>
                <c:pt idx="2399">
                  <c:v>73.5</c:v>
                </c:pt>
                <c:pt idx="2400">
                  <c:v>73.465039578364127</c:v>
                </c:pt>
                <c:pt idx="2401">
                  <c:v>73.422891037082607</c:v>
                </c:pt>
                <c:pt idx="2402">
                  <c:v>73.5</c:v>
                </c:pt>
                <c:pt idx="2403">
                  <c:v>73.5</c:v>
                </c:pt>
                <c:pt idx="2404">
                  <c:v>73.413368512928756</c:v>
                </c:pt>
                <c:pt idx="2405">
                  <c:v>73.400000000000006</c:v>
                </c:pt>
                <c:pt idx="2406">
                  <c:v>73.400000000000006</c:v>
                </c:pt>
                <c:pt idx="2407">
                  <c:v>73.400000000000006</c:v>
                </c:pt>
                <c:pt idx="2408">
                  <c:v>73.400000000000006</c:v>
                </c:pt>
                <c:pt idx="2409">
                  <c:v>73.400000000000006</c:v>
                </c:pt>
                <c:pt idx="2410">
                  <c:v>73.414329670505495</c:v>
                </c:pt>
                <c:pt idx="2411">
                  <c:v>73.5</c:v>
                </c:pt>
                <c:pt idx="2412">
                  <c:v>73.5</c:v>
                </c:pt>
                <c:pt idx="2413">
                  <c:v>73.421899735444157</c:v>
                </c:pt>
                <c:pt idx="2414">
                  <c:v>73.400000000000006</c:v>
                </c:pt>
                <c:pt idx="2415">
                  <c:v>73.400000000000006</c:v>
                </c:pt>
                <c:pt idx="2416">
                  <c:v>73.400000000000006</c:v>
                </c:pt>
                <c:pt idx="2417">
                  <c:v>73.429890110241772</c:v>
                </c:pt>
                <c:pt idx="2418">
                  <c:v>73.482189974142486</c:v>
                </c:pt>
                <c:pt idx="2419">
                  <c:v>73.400000000000006</c:v>
                </c:pt>
                <c:pt idx="2420">
                  <c:v>73.400000000000006</c:v>
                </c:pt>
                <c:pt idx="2421">
                  <c:v>73.400000000000006</c:v>
                </c:pt>
                <c:pt idx="2422">
                  <c:v>73.400000000000006</c:v>
                </c:pt>
                <c:pt idx="2423">
                  <c:v>73.400000000000006</c:v>
                </c:pt>
                <c:pt idx="2424">
                  <c:v>73.400000000000006</c:v>
                </c:pt>
                <c:pt idx="2425">
                  <c:v>73.400000000000006</c:v>
                </c:pt>
                <c:pt idx="2426">
                  <c:v>73.400000000000006</c:v>
                </c:pt>
                <c:pt idx="2427">
                  <c:v>73.400000000000006</c:v>
                </c:pt>
                <c:pt idx="2428">
                  <c:v>73.400000000000006</c:v>
                </c:pt>
                <c:pt idx="2429">
                  <c:v>73.400000000000006</c:v>
                </c:pt>
                <c:pt idx="2430">
                  <c:v>73.400000000000006</c:v>
                </c:pt>
                <c:pt idx="2431">
                  <c:v>73.400000000000006</c:v>
                </c:pt>
                <c:pt idx="2432">
                  <c:v>73.400000000000006</c:v>
                </c:pt>
                <c:pt idx="2433">
                  <c:v>73.400000000000006</c:v>
                </c:pt>
                <c:pt idx="2434">
                  <c:v>73.400000000000006</c:v>
                </c:pt>
                <c:pt idx="2435">
                  <c:v>73.400000000000006</c:v>
                </c:pt>
                <c:pt idx="2436">
                  <c:v>73.400000000000006</c:v>
                </c:pt>
                <c:pt idx="2437">
                  <c:v>73.400000000000006</c:v>
                </c:pt>
                <c:pt idx="2438">
                  <c:v>73.400000000000006</c:v>
                </c:pt>
                <c:pt idx="2439">
                  <c:v>73.400000000000006</c:v>
                </c:pt>
                <c:pt idx="2440">
                  <c:v>73.400000000000006</c:v>
                </c:pt>
                <c:pt idx="2441">
                  <c:v>73.400000000000006</c:v>
                </c:pt>
                <c:pt idx="2442">
                  <c:v>73.400000000000006</c:v>
                </c:pt>
                <c:pt idx="2443">
                  <c:v>73.400000000000006</c:v>
                </c:pt>
                <c:pt idx="2444">
                  <c:v>73.400000000000006</c:v>
                </c:pt>
                <c:pt idx="2445">
                  <c:v>73.400000000000006</c:v>
                </c:pt>
                <c:pt idx="2446">
                  <c:v>73.400000000000006</c:v>
                </c:pt>
                <c:pt idx="2447">
                  <c:v>73.400000000000006</c:v>
                </c:pt>
                <c:pt idx="2448">
                  <c:v>73.400000000000006</c:v>
                </c:pt>
                <c:pt idx="2449">
                  <c:v>73.400000000000006</c:v>
                </c:pt>
                <c:pt idx="2450">
                  <c:v>73.400000000000006</c:v>
                </c:pt>
                <c:pt idx="2451">
                  <c:v>73.400000000000006</c:v>
                </c:pt>
                <c:pt idx="2452">
                  <c:v>73.408040421441129</c:v>
                </c:pt>
                <c:pt idx="2453">
                  <c:v>73.495913884358529</c:v>
                </c:pt>
                <c:pt idx="2454">
                  <c:v>73.416138962708885</c:v>
                </c:pt>
                <c:pt idx="2455">
                  <c:v>73.400000000000006</c:v>
                </c:pt>
                <c:pt idx="2456">
                  <c:v>73.400000000000006</c:v>
                </c:pt>
                <c:pt idx="2457">
                  <c:v>73.400000000000006</c:v>
                </c:pt>
                <c:pt idx="2458">
                  <c:v>73.400000000000006</c:v>
                </c:pt>
                <c:pt idx="2459">
                  <c:v>73.400000000000006</c:v>
                </c:pt>
                <c:pt idx="2460">
                  <c:v>73.400000000000006</c:v>
                </c:pt>
                <c:pt idx="2461">
                  <c:v>73.400000000000006</c:v>
                </c:pt>
                <c:pt idx="2462">
                  <c:v>73.400000000000006</c:v>
                </c:pt>
                <c:pt idx="2463">
                  <c:v>73.324615385142863</c:v>
                </c:pt>
                <c:pt idx="2464">
                  <c:v>73.363324538434483</c:v>
                </c:pt>
                <c:pt idx="2465">
                  <c:v>73.348747253450554</c:v>
                </c:pt>
                <c:pt idx="2466">
                  <c:v>73.3</c:v>
                </c:pt>
                <c:pt idx="2467">
                  <c:v>73.327088830958672</c:v>
                </c:pt>
                <c:pt idx="2468">
                  <c:v>73.384967033142857</c:v>
                </c:pt>
                <c:pt idx="2469">
                  <c:v>73.302946350571688</c:v>
                </c:pt>
                <c:pt idx="2470">
                  <c:v>73.390897097273523</c:v>
                </c:pt>
                <c:pt idx="2471">
                  <c:v>73.321186812835165</c:v>
                </c:pt>
                <c:pt idx="2472">
                  <c:v>73.366754616886539</c:v>
                </c:pt>
                <c:pt idx="2473">
                  <c:v>73.345342706326889</c:v>
                </c:pt>
                <c:pt idx="2474">
                  <c:v>73.3</c:v>
                </c:pt>
                <c:pt idx="2475">
                  <c:v>73.3</c:v>
                </c:pt>
                <c:pt idx="2476">
                  <c:v>73.318373627076966</c:v>
                </c:pt>
                <c:pt idx="2477">
                  <c:v>73.393714285890113</c:v>
                </c:pt>
                <c:pt idx="2478">
                  <c:v>73.305802197274716</c:v>
                </c:pt>
                <c:pt idx="2479">
                  <c:v>73.3</c:v>
                </c:pt>
                <c:pt idx="2480">
                  <c:v>73.3</c:v>
                </c:pt>
                <c:pt idx="2481">
                  <c:v>73.3</c:v>
                </c:pt>
                <c:pt idx="2482">
                  <c:v>73.3</c:v>
                </c:pt>
                <c:pt idx="2483">
                  <c:v>73.3</c:v>
                </c:pt>
                <c:pt idx="2484">
                  <c:v>73.3</c:v>
                </c:pt>
                <c:pt idx="2485">
                  <c:v>73.3</c:v>
                </c:pt>
                <c:pt idx="2486">
                  <c:v>73.3</c:v>
                </c:pt>
                <c:pt idx="2487">
                  <c:v>73.3</c:v>
                </c:pt>
                <c:pt idx="2488">
                  <c:v>73.3</c:v>
                </c:pt>
                <c:pt idx="2489">
                  <c:v>73.3</c:v>
                </c:pt>
                <c:pt idx="2490">
                  <c:v>73.3</c:v>
                </c:pt>
                <c:pt idx="2491">
                  <c:v>73.3</c:v>
                </c:pt>
                <c:pt idx="2492">
                  <c:v>73.3</c:v>
                </c:pt>
                <c:pt idx="2493">
                  <c:v>73.3</c:v>
                </c:pt>
                <c:pt idx="2494">
                  <c:v>73.3</c:v>
                </c:pt>
                <c:pt idx="2495">
                  <c:v>73.3</c:v>
                </c:pt>
                <c:pt idx="2496">
                  <c:v>73.3</c:v>
                </c:pt>
                <c:pt idx="2497">
                  <c:v>73.3</c:v>
                </c:pt>
                <c:pt idx="2498">
                  <c:v>73.3</c:v>
                </c:pt>
                <c:pt idx="2499">
                  <c:v>73.259762533509232</c:v>
                </c:pt>
                <c:pt idx="2500">
                  <c:v>73.228175824351652</c:v>
                </c:pt>
                <c:pt idx="2501">
                  <c:v>73.283905013896216</c:v>
                </c:pt>
                <c:pt idx="2502">
                  <c:v>73.2</c:v>
                </c:pt>
                <c:pt idx="2503">
                  <c:v>73.2</c:v>
                </c:pt>
                <c:pt idx="2504">
                  <c:v>73.2</c:v>
                </c:pt>
                <c:pt idx="2505">
                  <c:v>73.2</c:v>
                </c:pt>
                <c:pt idx="2506">
                  <c:v>73.144239226385224</c:v>
                </c:pt>
                <c:pt idx="2507">
                  <c:v>73.143711521899732</c:v>
                </c:pt>
                <c:pt idx="2508">
                  <c:v>73.2</c:v>
                </c:pt>
                <c:pt idx="2509">
                  <c:v>73.2</c:v>
                </c:pt>
                <c:pt idx="2510">
                  <c:v>73.2</c:v>
                </c:pt>
                <c:pt idx="2511">
                  <c:v>73.2</c:v>
                </c:pt>
                <c:pt idx="2512">
                  <c:v>73.2</c:v>
                </c:pt>
                <c:pt idx="2513">
                  <c:v>73.2</c:v>
                </c:pt>
                <c:pt idx="2514">
                  <c:v>73.2</c:v>
                </c:pt>
                <c:pt idx="2515">
                  <c:v>73.152682498153041</c:v>
                </c:pt>
                <c:pt idx="2516">
                  <c:v>73.135252747604397</c:v>
                </c:pt>
                <c:pt idx="2517">
                  <c:v>73.2</c:v>
                </c:pt>
                <c:pt idx="2518">
                  <c:v>73.2</c:v>
                </c:pt>
                <c:pt idx="2519">
                  <c:v>73.2</c:v>
                </c:pt>
                <c:pt idx="2520">
                  <c:v>73.112972735268244</c:v>
                </c:pt>
                <c:pt idx="2521">
                  <c:v>73.099999999999994</c:v>
                </c:pt>
                <c:pt idx="2522">
                  <c:v>73.099999999999994</c:v>
                </c:pt>
                <c:pt idx="2523">
                  <c:v>73.099999999999994</c:v>
                </c:pt>
                <c:pt idx="2524">
                  <c:v>73.099999999999994</c:v>
                </c:pt>
                <c:pt idx="2525">
                  <c:v>73.099999999999994</c:v>
                </c:pt>
                <c:pt idx="2526">
                  <c:v>73.099999999999994</c:v>
                </c:pt>
                <c:pt idx="2527">
                  <c:v>73.099999999999994</c:v>
                </c:pt>
                <c:pt idx="2528">
                  <c:v>73.099999999999994</c:v>
                </c:pt>
                <c:pt idx="2529">
                  <c:v>73.099999999999994</c:v>
                </c:pt>
                <c:pt idx="2530">
                  <c:v>73.099999999999994</c:v>
                </c:pt>
                <c:pt idx="2531">
                  <c:v>73.099999999999994</c:v>
                </c:pt>
                <c:pt idx="2532">
                  <c:v>73.057651714511863</c:v>
                </c:pt>
                <c:pt idx="2533">
                  <c:v>73.030299032189973</c:v>
                </c:pt>
                <c:pt idx="2534">
                  <c:v>73.081750219525063</c:v>
                </c:pt>
                <c:pt idx="2535">
                  <c:v>73</c:v>
                </c:pt>
                <c:pt idx="2536">
                  <c:v>73</c:v>
                </c:pt>
                <c:pt idx="2537">
                  <c:v>73</c:v>
                </c:pt>
                <c:pt idx="2538">
                  <c:v>73</c:v>
                </c:pt>
                <c:pt idx="2539">
                  <c:v>73</c:v>
                </c:pt>
                <c:pt idx="2540">
                  <c:v>73</c:v>
                </c:pt>
                <c:pt idx="2541">
                  <c:v>73</c:v>
                </c:pt>
                <c:pt idx="2542">
                  <c:v>73</c:v>
                </c:pt>
                <c:pt idx="2543">
                  <c:v>73</c:v>
                </c:pt>
                <c:pt idx="2544">
                  <c:v>73</c:v>
                </c:pt>
                <c:pt idx="2545">
                  <c:v>72.914373626197801</c:v>
                </c:pt>
                <c:pt idx="2546">
                  <c:v>72.973570799648186</c:v>
                </c:pt>
                <c:pt idx="2547">
                  <c:v>72.938505494505492</c:v>
                </c:pt>
                <c:pt idx="2548">
                  <c:v>72.900000000000006</c:v>
                </c:pt>
                <c:pt idx="2549">
                  <c:v>72.900000000000006</c:v>
                </c:pt>
                <c:pt idx="2550">
                  <c:v>72.900000000000006</c:v>
                </c:pt>
                <c:pt idx="2551">
                  <c:v>72.900000000000006</c:v>
                </c:pt>
                <c:pt idx="2552">
                  <c:v>72.898944590677218</c:v>
                </c:pt>
                <c:pt idx="2553">
                  <c:v>72.81099384397541</c:v>
                </c:pt>
                <c:pt idx="2554">
                  <c:v>72.8</c:v>
                </c:pt>
                <c:pt idx="2555">
                  <c:v>72.8</c:v>
                </c:pt>
                <c:pt idx="2556">
                  <c:v>72.8</c:v>
                </c:pt>
                <c:pt idx="2557">
                  <c:v>72.759208790505483</c:v>
                </c:pt>
                <c:pt idx="2558">
                  <c:v>72.7</c:v>
                </c:pt>
                <c:pt idx="2559">
                  <c:v>72.7</c:v>
                </c:pt>
                <c:pt idx="2560">
                  <c:v>72.7</c:v>
                </c:pt>
                <c:pt idx="2561">
                  <c:v>72.7</c:v>
                </c:pt>
                <c:pt idx="2562">
                  <c:v>72.7</c:v>
                </c:pt>
                <c:pt idx="2563">
                  <c:v>72.7</c:v>
                </c:pt>
                <c:pt idx="2564">
                  <c:v>72.7</c:v>
                </c:pt>
                <c:pt idx="2565">
                  <c:v>72.655892700087946</c:v>
                </c:pt>
                <c:pt idx="2566">
                  <c:v>72.599999999999994</c:v>
                </c:pt>
                <c:pt idx="2567">
                  <c:v>72.599999999999994</c:v>
                </c:pt>
                <c:pt idx="2568">
                  <c:v>72.599999999999994</c:v>
                </c:pt>
                <c:pt idx="2569">
                  <c:v>72.599999999999994</c:v>
                </c:pt>
                <c:pt idx="2570">
                  <c:v>72.599999999999994</c:v>
                </c:pt>
                <c:pt idx="2571">
                  <c:v>72.599999999999994</c:v>
                </c:pt>
                <c:pt idx="2572">
                  <c:v>72.599999999999994</c:v>
                </c:pt>
                <c:pt idx="2573">
                  <c:v>72.599999999999994</c:v>
                </c:pt>
                <c:pt idx="2574">
                  <c:v>72.599999999999994</c:v>
                </c:pt>
                <c:pt idx="2575">
                  <c:v>72.599999999999994</c:v>
                </c:pt>
                <c:pt idx="2576">
                  <c:v>72.599999999999994</c:v>
                </c:pt>
                <c:pt idx="2577">
                  <c:v>72.599999999999994</c:v>
                </c:pt>
                <c:pt idx="2578">
                  <c:v>72.512532981882146</c:v>
                </c:pt>
                <c:pt idx="2579">
                  <c:v>72.575417766402808</c:v>
                </c:pt>
                <c:pt idx="2580">
                  <c:v>72.536631486895345</c:v>
                </c:pt>
                <c:pt idx="2581">
                  <c:v>72.5</c:v>
                </c:pt>
                <c:pt idx="2582">
                  <c:v>72.5</c:v>
                </c:pt>
                <c:pt idx="2583">
                  <c:v>72.5</c:v>
                </c:pt>
                <c:pt idx="2584">
                  <c:v>72.5</c:v>
                </c:pt>
                <c:pt idx="2585">
                  <c:v>72.5</c:v>
                </c:pt>
                <c:pt idx="2586">
                  <c:v>72.5</c:v>
                </c:pt>
                <c:pt idx="2587">
                  <c:v>72.5</c:v>
                </c:pt>
                <c:pt idx="2588">
                  <c:v>72.5</c:v>
                </c:pt>
                <c:pt idx="2589">
                  <c:v>72.5</c:v>
                </c:pt>
                <c:pt idx="2590">
                  <c:v>72.45716798575198</c:v>
                </c:pt>
                <c:pt idx="2591">
                  <c:v>72.400000000000006</c:v>
                </c:pt>
                <c:pt idx="2592">
                  <c:v>72.400000000000006</c:v>
                </c:pt>
                <c:pt idx="2593">
                  <c:v>72.400000000000006</c:v>
                </c:pt>
                <c:pt idx="2594">
                  <c:v>72.400000000000006</c:v>
                </c:pt>
                <c:pt idx="2595">
                  <c:v>72.400000000000006</c:v>
                </c:pt>
                <c:pt idx="2596">
                  <c:v>72.400000000000006</c:v>
                </c:pt>
                <c:pt idx="2597">
                  <c:v>72.400000000000006</c:v>
                </c:pt>
                <c:pt idx="2598">
                  <c:v>72.400000000000006</c:v>
                </c:pt>
                <c:pt idx="2599">
                  <c:v>72.365655232893587</c:v>
                </c:pt>
                <c:pt idx="2600">
                  <c:v>72.3</c:v>
                </c:pt>
                <c:pt idx="2601">
                  <c:v>72.3</c:v>
                </c:pt>
                <c:pt idx="2602">
                  <c:v>72.3</c:v>
                </c:pt>
                <c:pt idx="2603">
                  <c:v>72.3</c:v>
                </c:pt>
                <c:pt idx="2604">
                  <c:v>72.3</c:v>
                </c:pt>
                <c:pt idx="2605">
                  <c:v>72.3</c:v>
                </c:pt>
                <c:pt idx="2606">
                  <c:v>72.3</c:v>
                </c:pt>
                <c:pt idx="2607">
                  <c:v>72.3</c:v>
                </c:pt>
                <c:pt idx="2608">
                  <c:v>72.3</c:v>
                </c:pt>
                <c:pt idx="2609">
                  <c:v>72.3</c:v>
                </c:pt>
                <c:pt idx="2610">
                  <c:v>72.298240985048366</c:v>
                </c:pt>
                <c:pt idx="2611">
                  <c:v>72.210290236763413</c:v>
                </c:pt>
                <c:pt idx="2612">
                  <c:v>72.2</c:v>
                </c:pt>
                <c:pt idx="2613">
                  <c:v>72.2</c:v>
                </c:pt>
                <c:pt idx="2614">
                  <c:v>72.2</c:v>
                </c:pt>
                <c:pt idx="2615">
                  <c:v>72.241468777836417</c:v>
                </c:pt>
                <c:pt idx="2616">
                  <c:v>72.270580475461742</c:v>
                </c:pt>
                <c:pt idx="2617">
                  <c:v>72.2</c:v>
                </c:pt>
                <c:pt idx="2618">
                  <c:v>72.2</c:v>
                </c:pt>
                <c:pt idx="2619">
                  <c:v>72.2</c:v>
                </c:pt>
                <c:pt idx="2620">
                  <c:v>72.2</c:v>
                </c:pt>
                <c:pt idx="2621">
                  <c:v>72.2</c:v>
                </c:pt>
                <c:pt idx="2622">
                  <c:v>72.2</c:v>
                </c:pt>
                <c:pt idx="2623">
                  <c:v>72.2</c:v>
                </c:pt>
                <c:pt idx="2624">
                  <c:v>72.2</c:v>
                </c:pt>
                <c:pt idx="2625">
                  <c:v>72.2</c:v>
                </c:pt>
                <c:pt idx="2626">
                  <c:v>72.2</c:v>
                </c:pt>
                <c:pt idx="2627">
                  <c:v>72.2</c:v>
                </c:pt>
                <c:pt idx="2628">
                  <c:v>72.2</c:v>
                </c:pt>
                <c:pt idx="2629">
                  <c:v>72.2</c:v>
                </c:pt>
                <c:pt idx="2630">
                  <c:v>72.139357959718552</c:v>
                </c:pt>
                <c:pt idx="2631">
                  <c:v>72.099999999999994</c:v>
                </c:pt>
                <c:pt idx="2632">
                  <c:v>72.099999999999994</c:v>
                </c:pt>
                <c:pt idx="2633">
                  <c:v>72.099999999999994</c:v>
                </c:pt>
                <c:pt idx="2634">
                  <c:v>72.099999999999994</c:v>
                </c:pt>
                <c:pt idx="2635">
                  <c:v>72.099999999999994</c:v>
                </c:pt>
                <c:pt idx="2636">
                  <c:v>72.099999999999994</c:v>
                </c:pt>
                <c:pt idx="2637">
                  <c:v>72.099999999999994</c:v>
                </c:pt>
                <c:pt idx="2638">
                  <c:v>72.099999999999994</c:v>
                </c:pt>
                <c:pt idx="2639">
                  <c:v>72.099999999999994</c:v>
                </c:pt>
                <c:pt idx="2640">
                  <c:v>72.099999999999994</c:v>
                </c:pt>
                <c:pt idx="2641">
                  <c:v>72.099999999999994</c:v>
                </c:pt>
                <c:pt idx="2642">
                  <c:v>72.083992963588386</c:v>
                </c:pt>
                <c:pt idx="2643">
                  <c:v>72</c:v>
                </c:pt>
                <c:pt idx="2644">
                  <c:v>72</c:v>
                </c:pt>
                <c:pt idx="2645">
                  <c:v>72</c:v>
                </c:pt>
                <c:pt idx="2646">
                  <c:v>72.067810026385217</c:v>
                </c:pt>
                <c:pt idx="2647">
                  <c:v>72.044239225329804</c:v>
                </c:pt>
                <c:pt idx="2648">
                  <c:v>72</c:v>
                </c:pt>
                <c:pt idx="2649">
                  <c:v>72</c:v>
                </c:pt>
                <c:pt idx="2650">
                  <c:v>72</c:v>
                </c:pt>
                <c:pt idx="2651">
                  <c:v>72</c:v>
                </c:pt>
                <c:pt idx="2652">
                  <c:v>72</c:v>
                </c:pt>
                <c:pt idx="2653">
                  <c:v>72</c:v>
                </c:pt>
                <c:pt idx="2654">
                  <c:v>72</c:v>
                </c:pt>
                <c:pt idx="2655">
                  <c:v>72</c:v>
                </c:pt>
                <c:pt idx="2656">
                  <c:v>72</c:v>
                </c:pt>
                <c:pt idx="2657">
                  <c:v>72</c:v>
                </c:pt>
                <c:pt idx="2658">
                  <c:v>72</c:v>
                </c:pt>
                <c:pt idx="2659">
                  <c:v>72</c:v>
                </c:pt>
                <c:pt idx="2660">
                  <c:v>72</c:v>
                </c:pt>
                <c:pt idx="2661">
                  <c:v>72</c:v>
                </c:pt>
                <c:pt idx="2662">
                  <c:v>71.925109938258572</c:v>
                </c:pt>
                <c:pt idx="2663">
                  <c:v>71.962840808443232</c:v>
                </c:pt>
                <c:pt idx="2664">
                  <c:v>71.949208443271772</c:v>
                </c:pt>
                <c:pt idx="2665">
                  <c:v>71.938742305013207</c:v>
                </c:pt>
                <c:pt idx="2666">
                  <c:v>71.973306948284957</c:v>
                </c:pt>
                <c:pt idx="2667">
                  <c:v>71.900000000000006</c:v>
                </c:pt>
                <c:pt idx="2668">
                  <c:v>71.902594546701849</c:v>
                </c:pt>
                <c:pt idx="2669">
                  <c:v>71.990545294986816</c:v>
                </c:pt>
                <c:pt idx="2670">
                  <c:v>71.921503958311348</c:v>
                </c:pt>
                <c:pt idx="2671">
                  <c:v>71.900000000000006</c:v>
                </c:pt>
                <c:pt idx="2672">
                  <c:v>71.954353561301673</c:v>
                </c:pt>
                <c:pt idx="2673">
                  <c:v>71.957695690413374</c:v>
                </c:pt>
                <c:pt idx="2674">
                  <c:v>71.900000000000006</c:v>
                </c:pt>
                <c:pt idx="2675">
                  <c:v>71.900000000000006</c:v>
                </c:pt>
                <c:pt idx="2676">
                  <c:v>71.900000000000006</c:v>
                </c:pt>
                <c:pt idx="2677">
                  <c:v>71.900000000000006</c:v>
                </c:pt>
                <c:pt idx="2678">
                  <c:v>71.900000000000006</c:v>
                </c:pt>
                <c:pt idx="2679">
                  <c:v>71.900000000000006</c:v>
                </c:pt>
                <c:pt idx="2680">
                  <c:v>71.900000000000006</c:v>
                </c:pt>
                <c:pt idx="2681">
                  <c:v>71.900000000000006</c:v>
                </c:pt>
                <c:pt idx="2682">
                  <c:v>71.900000000000006</c:v>
                </c:pt>
                <c:pt idx="2683">
                  <c:v>71.900000000000006</c:v>
                </c:pt>
                <c:pt idx="2684">
                  <c:v>71.900000000000006</c:v>
                </c:pt>
                <c:pt idx="2685">
                  <c:v>71.900000000000006</c:v>
                </c:pt>
                <c:pt idx="2686">
                  <c:v>71.900000000000006</c:v>
                </c:pt>
                <c:pt idx="2687">
                  <c:v>71.900000000000006</c:v>
                </c:pt>
                <c:pt idx="2688">
                  <c:v>71.900000000000006</c:v>
                </c:pt>
                <c:pt idx="2689">
                  <c:v>71.900000000000006</c:v>
                </c:pt>
                <c:pt idx="2690">
                  <c:v>71.900000000000006</c:v>
                </c:pt>
                <c:pt idx="2691">
                  <c:v>71.900000000000006</c:v>
                </c:pt>
                <c:pt idx="2692">
                  <c:v>71.900000000000006</c:v>
                </c:pt>
                <c:pt idx="2693">
                  <c:v>71.900000000000006</c:v>
                </c:pt>
                <c:pt idx="2694">
                  <c:v>71.900000000000006</c:v>
                </c:pt>
                <c:pt idx="2695">
                  <c:v>71.900000000000006</c:v>
                </c:pt>
                <c:pt idx="2696">
                  <c:v>71.834960421811786</c:v>
                </c:pt>
                <c:pt idx="2697">
                  <c:v>71.8</c:v>
                </c:pt>
                <c:pt idx="2698">
                  <c:v>71.8</c:v>
                </c:pt>
                <c:pt idx="2699">
                  <c:v>71.8</c:v>
                </c:pt>
                <c:pt idx="2700">
                  <c:v>71.8</c:v>
                </c:pt>
                <c:pt idx="2701">
                  <c:v>71.8</c:v>
                </c:pt>
                <c:pt idx="2702">
                  <c:v>71.8</c:v>
                </c:pt>
                <c:pt idx="2703">
                  <c:v>71.8</c:v>
                </c:pt>
                <c:pt idx="2704">
                  <c:v>71.8</c:v>
                </c:pt>
                <c:pt idx="2705">
                  <c:v>71.8</c:v>
                </c:pt>
                <c:pt idx="2706">
                  <c:v>71.8</c:v>
                </c:pt>
                <c:pt idx="2707">
                  <c:v>71.8</c:v>
                </c:pt>
                <c:pt idx="2708">
                  <c:v>71.8</c:v>
                </c:pt>
                <c:pt idx="2709">
                  <c:v>71.8</c:v>
                </c:pt>
                <c:pt idx="2710">
                  <c:v>71.8</c:v>
                </c:pt>
                <c:pt idx="2711">
                  <c:v>71.8</c:v>
                </c:pt>
                <c:pt idx="2712">
                  <c:v>71.8</c:v>
                </c:pt>
                <c:pt idx="2713">
                  <c:v>71.8</c:v>
                </c:pt>
                <c:pt idx="2714">
                  <c:v>71.8</c:v>
                </c:pt>
                <c:pt idx="2715">
                  <c:v>71.8</c:v>
                </c:pt>
                <c:pt idx="2716">
                  <c:v>71.77599999982418</c:v>
                </c:pt>
                <c:pt idx="2717">
                  <c:v>71.7</c:v>
                </c:pt>
                <c:pt idx="2718">
                  <c:v>71.7</c:v>
                </c:pt>
                <c:pt idx="2719">
                  <c:v>71.7</c:v>
                </c:pt>
                <c:pt idx="2720">
                  <c:v>71.7</c:v>
                </c:pt>
                <c:pt idx="2721">
                  <c:v>71.7</c:v>
                </c:pt>
                <c:pt idx="2722">
                  <c:v>71.7</c:v>
                </c:pt>
                <c:pt idx="2723">
                  <c:v>71.7</c:v>
                </c:pt>
                <c:pt idx="2724">
                  <c:v>71.7</c:v>
                </c:pt>
                <c:pt idx="2725">
                  <c:v>71.7</c:v>
                </c:pt>
                <c:pt idx="2726">
                  <c:v>71.7</c:v>
                </c:pt>
                <c:pt idx="2727">
                  <c:v>71.7</c:v>
                </c:pt>
                <c:pt idx="2728">
                  <c:v>71.7</c:v>
                </c:pt>
                <c:pt idx="2729">
                  <c:v>71.7</c:v>
                </c:pt>
                <c:pt idx="2730">
                  <c:v>71.7</c:v>
                </c:pt>
                <c:pt idx="2731">
                  <c:v>71.7</c:v>
                </c:pt>
                <c:pt idx="2732">
                  <c:v>71.668909410378191</c:v>
                </c:pt>
                <c:pt idx="2733">
                  <c:v>71.599999999999994</c:v>
                </c:pt>
                <c:pt idx="2734">
                  <c:v>71.599999999999994</c:v>
                </c:pt>
                <c:pt idx="2735">
                  <c:v>71.599999999999994</c:v>
                </c:pt>
                <c:pt idx="2736">
                  <c:v>71.599999999999994</c:v>
                </c:pt>
                <c:pt idx="2737">
                  <c:v>71.599999999999994</c:v>
                </c:pt>
                <c:pt idx="2738">
                  <c:v>71.599999999999994</c:v>
                </c:pt>
                <c:pt idx="2739">
                  <c:v>71.599999999999994</c:v>
                </c:pt>
                <c:pt idx="2740">
                  <c:v>71.599999999999994</c:v>
                </c:pt>
                <c:pt idx="2741">
                  <c:v>71.599999999999994</c:v>
                </c:pt>
                <c:pt idx="2742">
                  <c:v>71.599999999999994</c:v>
                </c:pt>
                <c:pt idx="2743">
                  <c:v>71.599999999999994</c:v>
                </c:pt>
                <c:pt idx="2744">
                  <c:v>71.599999999999994</c:v>
                </c:pt>
                <c:pt idx="2745">
                  <c:v>71.599999999999994</c:v>
                </c:pt>
                <c:pt idx="2746">
                  <c:v>71.599999999999994</c:v>
                </c:pt>
                <c:pt idx="2747">
                  <c:v>71.599999999999994</c:v>
                </c:pt>
                <c:pt idx="2748">
                  <c:v>71.599999999999994</c:v>
                </c:pt>
                <c:pt idx="2749">
                  <c:v>71.599999999999994</c:v>
                </c:pt>
                <c:pt idx="2750">
                  <c:v>71.585846153494501</c:v>
                </c:pt>
                <c:pt idx="2751">
                  <c:v>71.502066842040449</c:v>
                </c:pt>
                <c:pt idx="2752">
                  <c:v>71.590017590325417</c:v>
                </c:pt>
                <c:pt idx="2753">
                  <c:v>71.522031662972736</c:v>
                </c:pt>
                <c:pt idx="2754">
                  <c:v>71.565919085312217</c:v>
                </c:pt>
                <c:pt idx="2755">
                  <c:v>71.599999999999994</c:v>
                </c:pt>
                <c:pt idx="2756">
                  <c:v>71.558197802373627</c:v>
                </c:pt>
                <c:pt idx="2757">
                  <c:v>71.5</c:v>
                </c:pt>
                <c:pt idx="2758">
                  <c:v>71.5</c:v>
                </c:pt>
                <c:pt idx="2759">
                  <c:v>71.5</c:v>
                </c:pt>
                <c:pt idx="2760">
                  <c:v>71.5</c:v>
                </c:pt>
                <c:pt idx="2761">
                  <c:v>71.5</c:v>
                </c:pt>
                <c:pt idx="2762">
                  <c:v>71.5</c:v>
                </c:pt>
                <c:pt idx="2763">
                  <c:v>71.5</c:v>
                </c:pt>
                <c:pt idx="2764">
                  <c:v>71.5</c:v>
                </c:pt>
                <c:pt idx="2765">
                  <c:v>71.5</c:v>
                </c:pt>
                <c:pt idx="2766">
                  <c:v>71.478769230241753</c:v>
                </c:pt>
                <c:pt idx="2767">
                  <c:v>71.409146877396665</c:v>
                </c:pt>
                <c:pt idx="2768">
                  <c:v>71.497097625681619</c:v>
                </c:pt>
                <c:pt idx="2769">
                  <c:v>71.414989011516496</c:v>
                </c:pt>
                <c:pt idx="2770">
                  <c:v>71.472955145294634</c:v>
                </c:pt>
                <c:pt idx="2771">
                  <c:v>71.439120879824188</c:v>
                </c:pt>
                <c:pt idx="2772">
                  <c:v>71.400000000000006</c:v>
                </c:pt>
                <c:pt idx="2773">
                  <c:v>71.400000000000006</c:v>
                </c:pt>
                <c:pt idx="2774">
                  <c:v>71.424626209146879</c:v>
                </c:pt>
                <c:pt idx="2775">
                  <c:v>71.487428570901102</c:v>
                </c:pt>
                <c:pt idx="2776">
                  <c:v>71.400000000000006</c:v>
                </c:pt>
                <c:pt idx="2777">
                  <c:v>71.400000000000006</c:v>
                </c:pt>
                <c:pt idx="2778">
                  <c:v>71.400000000000006</c:v>
                </c:pt>
                <c:pt idx="2779">
                  <c:v>71.400000000000006</c:v>
                </c:pt>
                <c:pt idx="2780">
                  <c:v>71.400000000000006</c:v>
                </c:pt>
                <c:pt idx="2781">
                  <c:v>71.400000000000006</c:v>
                </c:pt>
                <c:pt idx="2782">
                  <c:v>71.400000000000006</c:v>
                </c:pt>
                <c:pt idx="2783">
                  <c:v>71.400000000000006</c:v>
                </c:pt>
                <c:pt idx="2784">
                  <c:v>71.400000000000006</c:v>
                </c:pt>
                <c:pt idx="2785">
                  <c:v>71.400000000000006</c:v>
                </c:pt>
                <c:pt idx="2786">
                  <c:v>71.400000000000006</c:v>
                </c:pt>
                <c:pt idx="2787">
                  <c:v>71.400000000000006</c:v>
                </c:pt>
                <c:pt idx="2788">
                  <c:v>71.400000000000006</c:v>
                </c:pt>
                <c:pt idx="2789">
                  <c:v>71.400000000000006</c:v>
                </c:pt>
                <c:pt idx="2790">
                  <c:v>71.368865435356199</c:v>
                </c:pt>
                <c:pt idx="2791">
                  <c:v>71.31907692378023</c:v>
                </c:pt>
                <c:pt idx="2792">
                  <c:v>71.393007915743183</c:v>
                </c:pt>
                <c:pt idx="2793">
                  <c:v>71.305057167458216</c:v>
                </c:pt>
                <c:pt idx="2794">
                  <c:v>71.3</c:v>
                </c:pt>
                <c:pt idx="2795">
                  <c:v>71.370813187164842</c:v>
                </c:pt>
                <c:pt idx="2796">
                  <c:v>71.341248901143402</c:v>
                </c:pt>
                <c:pt idx="2797">
                  <c:v>71.3</c:v>
                </c:pt>
                <c:pt idx="2798">
                  <c:v>71.3</c:v>
                </c:pt>
                <c:pt idx="2799">
                  <c:v>71.3</c:v>
                </c:pt>
                <c:pt idx="2800">
                  <c:v>71.289489884960417</c:v>
                </c:pt>
                <c:pt idx="2801">
                  <c:v>71.201539138258582</c:v>
                </c:pt>
                <c:pt idx="2802">
                  <c:v>71.286373626901096</c:v>
                </c:pt>
                <c:pt idx="2803">
                  <c:v>71.3</c:v>
                </c:pt>
                <c:pt idx="2804">
                  <c:v>71.3</c:v>
                </c:pt>
                <c:pt idx="2805">
                  <c:v>71.3</c:v>
                </c:pt>
                <c:pt idx="2806">
                  <c:v>71.3</c:v>
                </c:pt>
                <c:pt idx="2807">
                  <c:v>71.3</c:v>
                </c:pt>
                <c:pt idx="2808">
                  <c:v>71.3</c:v>
                </c:pt>
                <c:pt idx="2809">
                  <c:v>71.3</c:v>
                </c:pt>
                <c:pt idx="2810">
                  <c:v>71.3</c:v>
                </c:pt>
                <c:pt idx="2811">
                  <c:v>71.222119612488967</c:v>
                </c:pt>
                <c:pt idx="2812">
                  <c:v>71.2</c:v>
                </c:pt>
                <c:pt idx="2813">
                  <c:v>71.2</c:v>
                </c:pt>
                <c:pt idx="2814">
                  <c:v>71.2</c:v>
                </c:pt>
                <c:pt idx="2815">
                  <c:v>71.2</c:v>
                </c:pt>
                <c:pt idx="2816">
                  <c:v>71.2</c:v>
                </c:pt>
                <c:pt idx="2817">
                  <c:v>71.2</c:v>
                </c:pt>
                <c:pt idx="2818">
                  <c:v>71.2</c:v>
                </c:pt>
                <c:pt idx="2819">
                  <c:v>71.2</c:v>
                </c:pt>
                <c:pt idx="2820">
                  <c:v>71.2</c:v>
                </c:pt>
                <c:pt idx="2821">
                  <c:v>71.2</c:v>
                </c:pt>
                <c:pt idx="2822">
                  <c:v>71.2</c:v>
                </c:pt>
                <c:pt idx="2823">
                  <c:v>71.166754617941962</c:v>
                </c:pt>
                <c:pt idx="2824">
                  <c:v>71.099999999999994</c:v>
                </c:pt>
                <c:pt idx="2825">
                  <c:v>71.109102901671051</c:v>
                </c:pt>
                <c:pt idx="2826">
                  <c:v>71.197053649956032</c:v>
                </c:pt>
                <c:pt idx="2827">
                  <c:v>71.114995601759006</c:v>
                </c:pt>
                <c:pt idx="2828">
                  <c:v>71.099999999999994</c:v>
                </c:pt>
                <c:pt idx="2829">
                  <c:v>71.099999999999994</c:v>
                </c:pt>
                <c:pt idx="2830">
                  <c:v>71.099999999999994</c:v>
                </c:pt>
                <c:pt idx="2831">
                  <c:v>71.099999999999994</c:v>
                </c:pt>
                <c:pt idx="2832">
                  <c:v>71.099999999999994</c:v>
                </c:pt>
                <c:pt idx="2833">
                  <c:v>71.099999999999994</c:v>
                </c:pt>
                <c:pt idx="2834">
                  <c:v>71.099999999999994</c:v>
                </c:pt>
                <c:pt idx="2835">
                  <c:v>71.099999999999994</c:v>
                </c:pt>
                <c:pt idx="2836">
                  <c:v>71.099999999999994</c:v>
                </c:pt>
                <c:pt idx="2837">
                  <c:v>71.099999999999994</c:v>
                </c:pt>
                <c:pt idx="2838">
                  <c:v>71.099999999999994</c:v>
                </c:pt>
                <c:pt idx="2839">
                  <c:v>71.059674582585757</c:v>
                </c:pt>
                <c:pt idx="2840">
                  <c:v>71</c:v>
                </c:pt>
                <c:pt idx="2841">
                  <c:v>71</c:v>
                </c:pt>
                <c:pt idx="2842">
                  <c:v>71</c:v>
                </c:pt>
                <c:pt idx="2843">
                  <c:v>71</c:v>
                </c:pt>
                <c:pt idx="2844">
                  <c:v>71</c:v>
                </c:pt>
                <c:pt idx="2845">
                  <c:v>71</c:v>
                </c:pt>
                <c:pt idx="2846">
                  <c:v>71</c:v>
                </c:pt>
                <c:pt idx="2847">
                  <c:v>71</c:v>
                </c:pt>
                <c:pt idx="2848">
                  <c:v>71</c:v>
                </c:pt>
                <c:pt idx="2849">
                  <c:v>71</c:v>
                </c:pt>
                <c:pt idx="2850">
                  <c:v>71</c:v>
                </c:pt>
                <c:pt idx="2851">
                  <c:v>71</c:v>
                </c:pt>
                <c:pt idx="2852">
                  <c:v>70.916358839753741</c:v>
                </c:pt>
                <c:pt idx="2853">
                  <c:v>70.900000000000006</c:v>
                </c:pt>
                <c:pt idx="2854">
                  <c:v>70.900000000000006</c:v>
                </c:pt>
                <c:pt idx="2855">
                  <c:v>70.900000000000006</c:v>
                </c:pt>
                <c:pt idx="2856">
                  <c:v>70.900000000000006</c:v>
                </c:pt>
                <c:pt idx="2857">
                  <c:v>70.900000000000006</c:v>
                </c:pt>
                <c:pt idx="2858">
                  <c:v>70.900000000000006</c:v>
                </c:pt>
                <c:pt idx="2859">
                  <c:v>70.900000000000006</c:v>
                </c:pt>
                <c:pt idx="2860">
                  <c:v>70.900000000000006</c:v>
                </c:pt>
                <c:pt idx="2861">
                  <c:v>70.900000000000006</c:v>
                </c:pt>
                <c:pt idx="2862">
                  <c:v>70.900000000000006</c:v>
                </c:pt>
                <c:pt idx="2863">
                  <c:v>70.848944590325416</c:v>
                </c:pt>
                <c:pt idx="2864">
                  <c:v>70.838989010813179</c:v>
                </c:pt>
                <c:pt idx="2865">
                  <c:v>70.900000000000006</c:v>
                </c:pt>
                <c:pt idx="2866">
                  <c:v>70.900000000000006</c:v>
                </c:pt>
                <c:pt idx="2867">
                  <c:v>70.900000000000006</c:v>
                </c:pt>
                <c:pt idx="2868">
                  <c:v>70.900000000000006</c:v>
                </c:pt>
                <c:pt idx="2869">
                  <c:v>70.821284080738778</c:v>
                </c:pt>
                <c:pt idx="2870">
                  <c:v>70.8</c:v>
                </c:pt>
                <c:pt idx="2871">
                  <c:v>70.8</c:v>
                </c:pt>
                <c:pt idx="2872">
                  <c:v>70.8</c:v>
                </c:pt>
                <c:pt idx="2873">
                  <c:v>70.8</c:v>
                </c:pt>
                <c:pt idx="2874">
                  <c:v>70.781574317853995</c:v>
                </c:pt>
                <c:pt idx="2875">
                  <c:v>70.706376428847847</c:v>
                </c:pt>
                <c:pt idx="2876">
                  <c:v>70.7943271771328</c:v>
                </c:pt>
                <c:pt idx="2877">
                  <c:v>70.717722076165359</c:v>
                </c:pt>
                <c:pt idx="2878">
                  <c:v>70.770228672119615</c:v>
                </c:pt>
                <c:pt idx="2879">
                  <c:v>70.741820581178544</c:v>
                </c:pt>
                <c:pt idx="2880">
                  <c:v>70.7</c:v>
                </c:pt>
                <c:pt idx="2881">
                  <c:v>70.7</c:v>
                </c:pt>
                <c:pt idx="2882">
                  <c:v>70.7</c:v>
                </c:pt>
                <c:pt idx="2883">
                  <c:v>70.7</c:v>
                </c:pt>
                <c:pt idx="2884">
                  <c:v>70.7</c:v>
                </c:pt>
                <c:pt idx="2885">
                  <c:v>70.7</c:v>
                </c:pt>
                <c:pt idx="2886">
                  <c:v>70.7</c:v>
                </c:pt>
                <c:pt idx="2887">
                  <c:v>70.7</c:v>
                </c:pt>
                <c:pt idx="2888">
                  <c:v>70.7</c:v>
                </c:pt>
                <c:pt idx="2889">
                  <c:v>70.7</c:v>
                </c:pt>
                <c:pt idx="2890">
                  <c:v>70.7</c:v>
                </c:pt>
                <c:pt idx="2891">
                  <c:v>70.686455585048378</c:v>
                </c:pt>
                <c:pt idx="2892">
                  <c:v>70.601494506021979</c:v>
                </c:pt>
                <c:pt idx="2893">
                  <c:v>70.68940659305494</c:v>
                </c:pt>
                <c:pt idx="2894">
                  <c:v>70.7</c:v>
                </c:pt>
                <c:pt idx="2895">
                  <c:v>70.7</c:v>
                </c:pt>
                <c:pt idx="2896">
                  <c:v>70.646745822163581</c:v>
                </c:pt>
                <c:pt idx="2897">
                  <c:v>70.599999999999994</c:v>
                </c:pt>
                <c:pt idx="2898">
                  <c:v>70.629142857142853</c:v>
                </c:pt>
                <c:pt idx="2899">
                  <c:v>70.682937554265607</c:v>
                </c:pt>
                <c:pt idx="2900">
                  <c:v>70.599999999999994</c:v>
                </c:pt>
                <c:pt idx="2901">
                  <c:v>70.599999999999994</c:v>
                </c:pt>
                <c:pt idx="2902">
                  <c:v>70.599999999999994</c:v>
                </c:pt>
                <c:pt idx="2903">
                  <c:v>70.599999999999994</c:v>
                </c:pt>
                <c:pt idx="2904">
                  <c:v>70.599999999999994</c:v>
                </c:pt>
                <c:pt idx="2905">
                  <c:v>70.599999999999994</c:v>
                </c:pt>
                <c:pt idx="2906">
                  <c:v>70.599999999999994</c:v>
                </c:pt>
                <c:pt idx="2907">
                  <c:v>70.599999999999994</c:v>
                </c:pt>
                <c:pt idx="2908">
                  <c:v>70.599999999999994</c:v>
                </c:pt>
                <c:pt idx="2909">
                  <c:v>70.599999999999994</c:v>
                </c:pt>
                <c:pt idx="2910">
                  <c:v>70.599999999999994</c:v>
                </c:pt>
                <c:pt idx="2911">
                  <c:v>70.599999999999994</c:v>
                </c:pt>
                <c:pt idx="2912">
                  <c:v>70.599999999999994</c:v>
                </c:pt>
                <c:pt idx="2913">
                  <c:v>70.599999999999994</c:v>
                </c:pt>
                <c:pt idx="2914">
                  <c:v>70.599999999999994</c:v>
                </c:pt>
                <c:pt idx="2915">
                  <c:v>70.575780220483523</c:v>
                </c:pt>
                <c:pt idx="2916">
                  <c:v>70.5</c:v>
                </c:pt>
                <c:pt idx="2917">
                  <c:v>70.5</c:v>
                </c:pt>
                <c:pt idx="2918">
                  <c:v>70.5</c:v>
                </c:pt>
                <c:pt idx="2919">
                  <c:v>70.5</c:v>
                </c:pt>
                <c:pt idx="2920">
                  <c:v>70.5</c:v>
                </c:pt>
                <c:pt idx="2921">
                  <c:v>70.5</c:v>
                </c:pt>
                <c:pt idx="2922">
                  <c:v>70.5</c:v>
                </c:pt>
                <c:pt idx="2923">
                  <c:v>70.5</c:v>
                </c:pt>
                <c:pt idx="2924">
                  <c:v>70.5</c:v>
                </c:pt>
                <c:pt idx="2925">
                  <c:v>70.5</c:v>
                </c:pt>
                <c:pt idx="2926">
                  <c:v>70.5</c:v>
                </c:pt>
                <c:pt idx="2927">
                  <c:v>70.5</c:v>
                </c:pt>
                <c:pt idx="2928">
                  <c:v>70.432497800703601</c:v>
                </c:pt>
                <c:pt idx="2929">
                  <c:v>70.455452945998246</c:v>
                </c:pt>
                <c:pt idx="2930">
                  <c:v>70.456596305716801</c:v>
                </c:pt>
                <c:pt idx="2931">
                  <c:v>70.431354440985046</c:v>
                </c:pt>
                <c:pt idx="2932">
                  <c:v>70.480703296527466</c:v>
                </c:pt>
                <c:pt idx="2933">
                  <c:v>70.407211960598062</c:v>
                </c:pt>
                <c:pt idx="2934">
                  <c:v>70.495162708883029</c:v>
                </c:pt>
                <c:pt idx="2935">
                  <c:v>70.416886542832017</c:v>
                </c:pt>
                <c:pt idx="2936">
                  <c:v>70.400000000000006</c:v>
                </c:pt>
                <c:pt idx="2937">
                  <c:v>70.459014952154803</c:v>
                </c:pt>
                <c:pt idx="2938">
                  <c:v>70.453054945406592</c:v>
                </c:pt>
                <c:pt idx="2939">
                  <c:v>70.400000000000006</c:v>
                </c:pt>
                <c:pt idx="2940">
                  <c:v>70.400000000000006</c:v>
                </c:pt>
                <c:pt idx="2941">
                  <c:v>70.400000000000006</c:v>
                </c:pt>
                <c:pt idx="2942">
                  <c:v>70.400000000000006</c:v>
                </c:pt>
                <c:pt idx="2943">
                  <c:v>70.31336263736263</c:v>
                </c:pt>
                <c:pt idx="2944">
                  <c:v>70.37458223465265</c:v>
                </c:pt>
                <c:pt idx="2945">
                  <c:v>70.400000000000006</c:v>
                </c:pt>
                <c:pt idx="2946">
                  <c:v>70.400000000000006</c:v>
                </c:pt>
                <c:pt idx="2947">
                  <c:v>70.400000000000006</c:v>
                </c:pt>
                <c:pt idx="2948">
                  <c:v>70.373626373274732</c:v>
                </c:pt>
                <c:pt idx="2949">
                  <c:v>70.3</c:v>
                </c:pt>
                <c:pt idx="2950">
                  <c:v>70.3</c:v>
                </c:pt>
                <c:pt idx="2951">
                  <c:v>70.3</c:v>
                </c:pt>
                <c:pt idx="2952">
                  <c:v>70.3</c:v>
                </c:pt>
                <c:pt idx="2953">
                  <c:v>70.234109889406582</c:v>
                </c:pt>
                <c:pt idx="2954">
                  <c:v>70.2</c:v>
                </c:pt>
                <c:pt idx="2955">
                  <c:v>70.241714286241759</c:v>
                </c:pt>
                <c:pt idx="2956">
                  <c:v>70.27038664358524</c:v>
                </c:pt>
                <c:pt idx="2957">
                  <c:v>70.2</c:v>
                </c:pt>
                <c:pt idx="2958">
                  <c:v>70.2</c:v>
                </c:pt>
                <c:pt idx="2959">
                  <c:v>70.2</c:v>
                </c:pt>
                <c:pt idx="2960">
                  <c:v>70.2</c:v>
                </c:pt>
                <c:pt idx="2961">
                  <c:v>70.130870712401048</c:v>
                </c:pt>
                <c:pt idx="2962">
                  <c:v>70.099999999999994</c:v>
                </c:pt>
                <c:pt idx="2963">
                  <c:v>70.099999999999994</c:v>
                </c:pt>
                <c:pt idx="2964">
                  <c:v>70.099999999999994</c:v>
                </c:pt>
                <c:pt idx="2965">
                  <c:v>70.099999999999994</c:v>
                </c:pt>
                <c:pt idx="2966">
                  <c:v>70.091116974142466</c:v>
                </c:pt>
                <c:pt idx="2967">
                  <c:v>70.00316622744063</c:v>
                </c:pt>
                <c:pt idx="2968">
                  <c:v>70</c:v>
                </c:pt>
                <c:pt idx="2969">
                  <c:v>70</c:v>
                </c:pt>
                <c:pt idx="2970">
                  <c:v>70.060686015831138</c:v>
                </c:pt>
                <c:pt idx="2971">
                  <c:v>70.051384614681311</c:v>
                </c:pt>
                <c:pt idx="2972">
                  <c:v>70</c:v>
                </c:pt>
                <c:pt idx="2973">
                  <c:v>70</c:v>
                </c:pt>
                <c:pt idx="2974">
                  <c:v>70</c:v>
                </c:pt>
                <c:pt idx="2975">
                  <c:v>70</c:v>
                </c:pt>
                <c:pt idx="2976">
                  <c:v>70</c:v>
                </c:pt>
                <c:pt idx="2977">
                  <c:v>70</c:v>
                </c:pt>
                <c:pt idx="2978">
                  <c:v>70</c:v>
                </c:pt>
                <c:pt idx="2979">
                  <c:v>70</c:v>
                </c:pt>
                <c:pt idx="2980">
                  <c:v>70</c:v>
                </c:pt>
                <c:pt idx="2981">
                  <c:v>70</c:v>
                </c:pt>
                <c:pt idx="2982">
                  <c:v>70</c:v>
                </c:pt>
                <c:pt idx="2983">
                  <c:v>69.996086192084434</c:v>
                </c:pt>
                <c:pt idx="2984">
                  <c:v>69.90813544379948</c:v>
                </c:pt>
                <c:pt idx="2985">
                  <c:v>69.740369394195255</c:v>
                </c:pt>
                <c:pt idx="2986">
                  <c:v>69.22563764168865</c:v>
                </c:pt>
                <c:pt idx="2987">
                  <c:v>68.554461544087957</c:v>
                </c:pt>
                <c:pt idx="2988">
                  <c:v>67.851011433597193</c:v>
                </c:pt>
                <c:pt idx="2989">
                  <c:v>67.115831128232145</c:v>
                </c:pt>
                <c:pt idx="2990">
                  <c:v>66.421899736851373</c:v>
                </c:pt>
                <c:pt idx="2991">
                  <c:v>66.06262092963938</c:v>
                </c:pt>
                <c:pt idx="2992">
                  <c:v>65.622867196130173</c:v>
                </c:pt>
                <c:pt idx="2993">
                  <c:v>65.183113454705349</c:v>
                </c:pt>
                <c:pt idx="2994">
                  <c:v>64.957343888478462</c:v>
                </c:pt>
                <c:pt idx="2995">
                  <c:v>64.781442391908527</c:v>
                </c:pt>
                <c:pt idx="2996">
                  <c:v>64.7</c:v>
                </c:pt>
                <c:pt idx="2997">
                  <c:v>64.7</c:v>
                </c:pt>
                <c:pt idx="2998">
                  <c:v>64.723131047317509</c:v>
                </c:pt>
                <c:pt idx="2999">
                  <c:v>64.811081794019344</c:v>
                </c:pt>
                <c:pt idx="3000">
                  <c:v>64.899032542304326</c:v>
                </c:pt>
                <c:pt idx="3001">
                  <c:v>64.986983289006162</c:v>
                </c:pt>
                <c:pt idx="3002">
                  <c:v>65.074934037291115</c:v>
                </c:pt>
                <c:pt idx="3003">
                  <c:v>65.162884783992922</c:v>
                </c:pt>
                <c:pt idx="3004">
                  <c:v>65.301671064555862</c:v>
                </c:pt>
                <c:pt idx="3005">
                  <c:v>65.43876923006593</c:v>
                </c:pt>
                <c:pt idx="3006">
                  <c:v>65.526693051890945</c:v>
                </c:pt>
                <c:pt idx="3007">
                  <c:v>65.614643800175898</c:v>
                </c:pt>
                <c:pt idx="3008">
                  <c:v>65.684432718733518</c:v>
                </c:pt>
                <c:pt idx="3009">
                  <c:v>65.156728229023713</c:v>
                </c:pt>
                <c:pt idx="3010">
                  <c:v>64.472031665083577</c:v>
                </c:pt>
                <c:pt idx="3011">
                  <c:v>63.702504390509638</c:v>
                </c:pt>
                <c:pt idx="3012">
                  <c:v>63.128452069481114</c:v>
                </c:pt>
                <c:pt idx="3013">
                  <c:v>62.688698328056283</c:v>
                </c:pt>
                <c:pt idx="3014">
                  <c:v>62.309366756728252</c:v>
                </c:pt>
                <c:pt idx="3015">
                  <c:v>62.081838170624451</c:v>
                </c:pt>
                <c:pt idx="3016">
                  <c:v>61.993887422339483</c:v>
                </c:pt>
                <c:pt idx="3017">
                  <c:v>61.905936675637641</c:v>
                </c:pt>
                <c:pt idx="3018">
                  <c:v>61.818021977494503</c:v>
                </c:pt>
                <c:pt idx="3019">
                  <c:v>61.869920843975372</c:v>
                </c:pt>
                <c:pt idx="3020">
                  <c:v>61.957871592260339</c:v>
                </c:pt>
                <c:pt idx="3021">
                  <c:v>62.045822338962139</c:v>
                </c:pt>
                <c:pt idx="3022">
                  <c:v>62.167546174494277</c:v>
                </c:pt>
                <c:pt idx="3023">
                  <c:v>62.343447667897962</c:v>
                </c:pt>
                <c:pt idx="3024">
                  <c:v>62.519349164467897</c:v>
                </c:pt>
                <c:pt idx="3025">
                  <c:v>62.695250661037832</c:v>
                </c:pt>
                <c:pt idx="3026">
                  <c:v>62.871152154441511</c:v>
                </c:pt>
                <c:pt idx="3027">
                  <c:v>63.047053651011453</c:v>
                </c:pt>
                <c:pt idx="3028">
                  <c:v>63.161477572207573</c:v>
                </c:pt>
                <c:pt idx="3029">
                  <c:v>63.298813187516487</c:v>
                </c:pt>
                <c:pt idx="3030">
                  <c:v>63.437335091820579</c:v>
                </c:pt>
                <c:pt idx="3031">
                  <c:v>63.550571680211092</c:v>
                </c:pt>
                <c:pt idx="3032">
                  <c:v>63.713230768527467</c:v>
                </c:pt>
                <c:pt idx="3033">
                  <c:v>63.801142857142857</c:v>
                </c:pt>
                <c:pt idx="3034">
                  <c:v>63.889054945758247</c:v>
                </c:pt>
                <c:pt idx="3035">
                  <c:v>63.97700087933157</c:v>
                </c:pt>
                <c:pt idx="3036">
                  <c:v>64</c:v>
                </c:pt>
                <c:pt idx="3037">
                  <c:v>64.052902374318379</c:v>
                </c:pt>
                <c:pt idx="3038">
                  <c:v>64.140853122603346</c:v>
                </c:pt>
                <c:pt idx="3039">
                  <c:v>64.2</c:v>
                </c:pt>
                <c:pt idx="3040">
                  <c:v>64.216754617590155</c:v>
                </c:pt>
                <c:pt idx="3041">
                  <c:v>64.3</c:v>
                </c:pt>
                <c:pt idx="3042">
                  <c:v>64.3</c:v>
                </c:pt>
                <c:pt idx="3043">
                  <c:v>64.3</c:v>
                </c:pt>
                <c:pt idx="3044">
                  <c:v>64.368557607563773</c:v>
                </c:pt>
                <c:pt idx="3045">
                  <c:v>64.173966576605082</c:v>
                </c:pt>
                <c:pt idx="3046">
                  <c:v>63.777704487247163</c:v>
                </c:pt>
                <c:pt idx="3047">
                  <c:v>63.370360596657861</c:v>
                </c:pt>
                <c:pt idx="3048">
                  <c:v>62.957475817238382</c:v>
                </c:pt>
                <c:pt idx="3049">
                  <c:v>62.34182057924361</c:v>
                </c:pt>
                <c:pt idx="3050">
                  <c:v>61.726165352330732</c:v>
                </c:pt>
                <c:pt idx="3051">
                  <c:v>61.026297273526822</c:v>
                </c:pt>
                <c:pt idx="3052">
                  <c:v>60.394854876341213</c:v>
                </c:pt>
                <c:pt idx="3053">
                  <c:v>59.899428321020238</c:v>
                </c:pt>
                <c:pt idx="3054">
                  <c:v>59.459674579595202</c:v>
                </c:pt>
                <c:pt idx="3055">
                  <c:v>59.127968338434478</c:v>
                </c:pt>
                <c:pt idx="3056">
                  <c:v>58.976033420932268</c:v>
                </c:pt>
                <c:pt idx="3057">
                  <c:v>58.888082674230432</c:v>
                </c:pt>
                <c:pt idx="3058">
                  <c:v>58.800131925945458</c:v>
                </c:pt>
                <c:pt idx="3059">
                  <c:v>58.8</c:v>
                </c:pt>
                <c:pt idx="3060">
                  <c:v>58.875769569041339</c:v>
                </c:pt>
                <c:pt idx="3061">
                  <c:v>58.9</c:v>
                </c:pt>
                <c:pt idx="3062">
                  <c:v>59.00329670294505</c:v>
                </c:pt>
                <c:pt idx="3063">
                  <c:v>59.139577836939317</c:v>
                </c:pt>
                <c:pt idx="3064">
                  <c:v>59.255057167282317</c:v>
                </c:pt>
                <c:pt idx="3065">
                  <c:v>59.430958663852238</c:v>
                </c:pt>
                <c:pt idx="3066">
                  <c:v>59.60686015725593</c:v>
                </c:pt>
                <c:pt idx="3067">
                  <c:v>59.782761653825858</c:v>
                </c:pt>
                <c:pt idx="3068">
                  <c:v>59.958663147229537</c:v>
                </c:pt>
                <c:pt idx="3069">
                  <c:v>60.134564643799472</c:v>
                </c:pt>
                <c:pt idx="3070">
                  <c:v>60.310466140369407</c:v>
                </c:pt>
                <c:pt idx="3071">
                  <c:v>60.529551450659618</c:v>
                </c:pt>
                <c:pt idx="3072">
                  <c:v>60.793403695514648</c:v>
                </c:pt>
                <c:pt idx="3073">
                  <c:v>61.038153845450537</c:v>
                </c:pt>
                <c:pt idx="3074">
                  <c:v>61.213984169569052</c:v>
                </c:pt>
                <c:pt idx="3075">
                  <c:v>61.389885662972723</c:v>
                </c:pt>
                <c:pt idx="3076">
                  <c:v>61.648680739313988</c:v>
                </c:pt>
                <c:pt idx="3077">
                  <c:v>61.770844326473167</c:v>
                </c:pt>
                <c:pt idx="3078">
                  <c:v>61.917590149516272</c:v>
                </c:pt>
                <c:pt idx="3079">
                  <c:v>62.093450550857163</c:v>
                </c:pt>
                <c:pt idx="3080">
                  <c:v>62.269305188742301</c:v>
                </c:pt>
                <c:pt idx="3081">
                  <c:v>62.445206685312229</c:v>
                </c:pt>
                <c:pt idx="3082">
                  <c:v>62.6</c:v>
                </c:pt>
                <c:pt idx="3083">
                  <c:v>62.6</c:v>
                </c:pt>
                <c:pt idx="3084">
                  <c:v>62.686455584344763</c:v>
                </c:pt>
                <c:pt idx="3085">
                  <c:v>62.774373626549448</c:v>
                </c:pt>
                <c:pt idx="3086">
                  <c:v>62.862313103957767</c:v>
                </c:pt>
                <c:pt idx="3087">
                  <c:v>62.950263852242742</c:v>
                </c:pt>
                <c:pt idx="3088">
                  <c:v>63</c:v>
                </c:pt>
                <c:pt idx="3089">
                  <c:v>63.026165347229551</c:v>
                </c:pt>
                <c:pt idx="3090">
                  <c:v>63.114116095514518</c:v>
                </c:pt>
                <c:pt idx="3091">
                  <c:v>63.2</c:v>
                </c:pt>
                <c:pt idx="3092">
                  <c:v>63.2</c:v>
                </c:pt>
                <c:pt idx="3093">
                  <c:v>63.2</c:v>
                </c:pt>
                <c:pt idx="3094">
                  <c:v>63.265919085488129</c:v>
                </c:pt>
                <c:pt idx="3095">
                  <c:v>63.353869832189957</c:v>
                </c:pt>
                <c:pt idx="3096">
                  <c:v>63.441783831282947</c:v>
                </c:pt>
                <c:pt idx="3097">
                  <c:v>63.5</c:v>
                </c:pt>
                <c:pt idx="3098">
                  <c:v>63.5</c:v>
                </c:pt>
                <c:pt idx="3099">
                  <c:v>63.505494506021982</c:v>
                </c:pt>
                <c:pt idx="3100">
                  <c:v>63.593406593054937</c:v>
                </c:pt>
                <c:pt idx="3101">
                  <c:v>63.681354441864563</c:v>
                </c:pt>
                <c:pt idx="3102">
                  <c:v>63.7</c:v>
                </c:pt>
                <c:pt idx="3103">
                  <c:v>63.7</c:v>
                </c:pt>
                <c:pt idx="3104">
                  <c:v>63.745206683553207</c:v>
                </c:pt>
                <c:pt idx="3105">
                  <c:v>63.8</c:v>
                </c:pt>
                <c:pt idx="3106">
                  <c:v>63.821054945758242</c:v>
                </c:pt>
                <c:pt idx="3107">
                  <c:v>63.9</c:v>
                </c:pt>
                <c:pt idx="3108">
                  <c:v>63.9</c:v>
                </c:pt>
                <c:pt idx="3109">
                  <c:v>63.9</c:v>
                </c:pt>
                <c:pt idx="3110">
                  <c:v>63.972735268601582</c:v>
                </c:pt>
                <c:pt idx="3111">
                  <c:v>64</c:v>
                </c:pt>
                <c:pt idx="3112">
                  <c:v>63.951405975219679</c:v>
                </c:pt>
                <c:pt idx="3113">
                  <c:v>63.936499559542611</c:v>
                </c:pt>
                <c:pt idx="3114">
                  <c:v>63.975571177504392</c:v>
                </c:pt>
                <c:pt idx="3115">
                  <c:v>63.9</c:v>
                </c:pt>
                <c:pt idx="3116">
                  <c:v>63.9</c:v>
                </c:pt>
                <c:pt idx="3117">
                  <c:v>63.9</c:v>
                </c:pt>
                <c:pt idx="3118">
                  <c:v>63.9</c:v>
                </c:pt>
                <c:pt idx="3119">
                  <c:v>63.836059806156548</c:v>
                </c:pt>
                <c:pt idx="3120">
                  <c:v>63.696218118909421</c:v>
                </c:pt>
                <c:pt idx="3121">
                  <c:v>63.241424800527703</c:v>
                </c:pt>
                <c:pt idx="3122">
                  <c:v>62.449868080211132</c:v>
                </c:pt>
                <c:pt idx="3123">
                  <c:v>61.674054529463497</c:v>
                </c:pt>
                <c:pt idx="3124">
                  <c:v>60.970448543183771</c:v>
                </c:pt>
                <c:pt idx="3125">
                  <c:v>60.266842569569057</c:v>
                </c:pt>
                <c:pt idx="3126">
                  <c:v>59.483641156200491</c:v>
                </c:pt>
                <c:pt idx="3127">
                  <c:v>58.894722957255951</c:v>
                </c:pt>
                <c:pt idx="3128">
                  <c:v>58.4225153896218</c:v>
                </c:pt>
                <c:pt idx="3129">
                  <c:v>58.113142858197811</c:v>
                </c:pt>
                <c:pt idx="3130">
                  <c:v>57.968645558311337</c:v>
                </c:pt>
                <c:pt idx="3131">
                  <c:v>57.919305188390453</c:v>
                </c:pt>
                <c:pt idx="3132">
                  <c:v>58.007255936675463</c:v>
                </c:pt>
                <c:pt idx="3133">
                  <c:v>58.095206684960431</c:v>
                </c:pt>
                <c:pt idx="3134">
                  <c:v>58.266314863324531</c:v>
                </c:pt>
                <c:pt idx="3135">
                  <c:v>58.371108179947228</c:v>
                </c:pt>
                <c:pt idx="3136">
                  <c:v>58.459058926649043</c:v>
                </c:pt>
                <c:pt idx="3137">
                  <c:v>58.641029024802123</c:v>
                </c:pt>
                <c:pt idx="3138">
                  <c:v>58.834960421635877</c:v>
                </c:pt>
                <c:pt idx="3139">
                  <c:v>58.945822339841691</c:v>
                </c:pt>
                <c:pt idx="3140">
                  <c:v>59.11085714215384</c:v>
                </c:pt>
                <c:pt idx="3141">
                  <c:v>59.198769230769237</c:v>
                </c:pt>
                <c:pt idx="3142">
                  <c:v>59.373438875637653</c:v>
                </c:pt>
                <c:pt idx="3143">
                  <c:v>59.474670184520669</c:v>
                </c:pt>
                <c:pt idx="3144">
                  <c:v>59.625241865611272</c:v>
                </c:pt>
                <c:pt idx="3145">
                  <c:v>59.801143359014937</c:v>
                </c:pt>
                <c:pt idx="3146">
                  <c:v>59.938522427792442</c:v>
                </c:pt>
                <c:pt idx="3147">
                  <c:v>60.026473174494278</c:v>
                </c:pt>
                <c:pt idx="3148">
                  <c:v>60.114423922779253</c:v>
                </c:pt>
                <c:pt idx="3149">
                  <c:v>60.202374669481053</c:v>
                </c:pt>
                <c:pt idx="3150">
                  <c:v>60.290325417766049</c:v>
                </c:pt>
                <c:pt idx="3151">
                  <c:v>60.378276166051059</c:v>
                </c:pt>
                <c:pt idx="3152">
                  <c:v>60.466197802021973</c:v>
                </c:pt>
                <c:pt idx="3153">
                  <c:v>60.5</c:v>
                </c:pt>
                <c:pt idx="3154">
                  <c:v>60.542084432365883</c:v>
                </c:pt>
                <c:pt idx="3155">
                  <c:v>60.630035180650843</c:v>
                </c:pt>
                <c:pt idx="3156">
                  <c:v>60.7</c:v>
                </c:pt>
                <c:pt idx="3157">
                  <c:v>60.705934066109897</c:v>
                </c:pt>
                <c:pt idx="3158">
                  <c:v>60.793846153142852</c:v>
                </c:pt>
                <c:pt idx="3159">
                  <c:v>60.8</c:v>
                </c:pt>
                <c:pt idx="3160">
                  <c:v>60.869744943535622</c:v>
                </c:pt>
                <c:pt idx="3161">
                  <c:v>60.9</c:v>
                </c:pt>
                <c:pt idx="3162">
                  <c:v>60.945646438522431</c:v>
                </c:pt>
                <c:pt idx="3163">
                  <c:v>61</c:v>
                </c:pt>
                <c:pt idx="3164">
                  <c:v>61.02150395813549</c:v>
                </c:pt>
                <c:pt idx="3165">
                  <c:v>61.10945470483729</c:v>
                </c:pt>
                <c:pt idx="3166">
                  <c:v>61.197405453122258</c:v>
                </c:pt>
                <c:pt idx="3167">
                  <c:v>61.2</c:v>
                </c:pt>
                <c:pt idx="3168">
                  <c:v>61.27330694810906</c:v>
                </c:pt>
                <c:pt idx="3169">
                  <c:v>61.3</c:v>
                </c:pt>
                <c:pt idx="3170">
                  <c:v>61.349208443095861</c:v>
                </c:pt>
                <c:pt idx="3171">
                  <c:v>61.362840808619168</c:v>
                </c:pt>
                <c:pt idx="3172">
                  <c:v>61.3</c:v>
                </c:pt>
                <c:pt idx="3173">
                  <c:v>61.3</c:v>
                </c:pt>
                <c:pt idx="3174">
                  <c:v>61.3</c:v>
                </c:pt>
                <c:pt idx="3175">
                  <c:v>61.3</c:v>
                </c:pt>
                <c:pt idx="3176">
                  <c:v>61.3</c:v>
                </c:pt>
                <c:pt idx="3177">
                  <c:v>61.3</c:v>
                </c:pt>
                <c:pt idx="3178">
                  <c:v>61.3</c:v>
                </c:pt>
                <c:pt idx="3179">
                  <c:v>61.259278804045742</c:v>
                </c:pt>
                <c:pt idx="3180">
                  <c:v>61.2</c:v>
                </c:pt>
                <c:pt idx="3181">
                  <c:v>61.183377309058933</c:v>
                </c:pt>
                <c:pt idx="3182">
                  <c:v>61.095426560773973</c:v>
                </c:pt>
                <c:pt idx="3183">
                  <c:v>61.007475814072123</c:v>
                </c:pt>
                <c:pt idx="3184">
                  <c:v>61.080474934212837</c:v>
                </c:pt>
                <c:pt idx="3185">
                  <c:v>61.031574319085323</c:v>
                </c:pt>
                <c:pt idx="3186">
                  <c:v>61</c:v>
                </c:pt>
                <c:pt idx="3187">
                  <c:v>61</c:v>
                </c:pt>
                <c:pt idx="3188">
                  <c:v>61.032233948812667</c:v>
                </c:pt>
                <c:pt idx="3189">
                  <c:v>61.1</c:v>
                </c:pt>
                <c:pt idx="3190">
                  <c:v>61.108135443799469</c:v>
                </c:pt>
                <c:pt idx="3191">
                  <c:v>61.196086192084437</c:v>
                </c:pt>
                <c:pt idx="3192">
                  <c:v>61.2</c:v>
                </c:pt>
                <c:pt idx="3193">
                  <c:v>61.2</c:v>
                </c:pt>
                <c:pt idx="3194">
                  <c:v>61.259894458399287</c:v>
                </c:pt>
                <c:pt idx="3195">
                  <c:v>61.3</c:v>
                </c:pt>
                <c:pt idx="3196">
                  <c:v>61.3</c:v>
                </c:pt>
                <c:pt idx="3197">
                  <c:v>61.323736263560427</c:v>
                </c:pt>
                <c:pt idx="3198">
                  <c:v>61.4</c:v>
                </c:pt>
                <c:pt idx="3199">
                  <c:v>61.4</c:v>
                </c:pt>
                <c:pt idx="3200">
                  <c:v>61.312445030430951</c:v>
                </c:pt>
                <c:pt idx="3201">
                  <c:v>61.148988567458233</c:v>
                </c:pt>
                <c:pt idx="3202">
                  <c:v>60.973087070888297</c:v>
                </c:pt>
                <c:pt idx="3203">
                  <c:v>60.9</c:v>
                </c:pt>
                <c:pt idx="3204">
                  <c:v>60.9</c:v>
                </c:pt>
                <c:pt idx="3205">
                  <c:v>60.9</c:v>
                </c:pt>
                <c:pt idx="3206">
                  <c:v>60.915259454529462</c:v>
                </c:pt>
                <c:pt idx="3207">
                  <c:v>61</c:v>
                </c:pt>
                <c:pt idx="3208">
                  <c:v>61</c:v>
                </c:pt>
                <c:pt idx="3209">
                  <c:v>61</c:v>
                </c:pt>
                <c:pt idx="3210">
                  <c:v>60.932981530870713</c:v>
                </c:pt>
                <c:pt idx="3211">
                  <c:v>60.9</c:v>
                </c:pt>
                <c:pt idx="3212">
                  <c:v>60.942919964116093</c:v>
                </c:pt>
                <c:pt idx="3213">
                  <c:v>61.030870712401047</c:v>
                </c:pt>
                <c:pt idx="3214">
                  <c:v>61.118821460686021</c:v>
                </c:pt>
                <c:pt idx="3215">
                  <c:v>61.2</c:v>
                </c:pt>
                <c:pt idx="3216">
                  <c:v>61.2</c:v>
                </c:pt>
                <c:pt idx="3217">
                  <c:v>61.282673702374673</c:v>
                </c:pt>
                <c:pt idx="3218">
                  <c:v>61.370624450659633</c:v>
                </c:pt>
                <c:pt idx="3219">
                  <c:v>61.4</c:v>
                </c:pt>
                <c:pt idx="3220">
                  <c:v>61.353494505318679</c:v>
                </c:pt>
                <c:pt idx="3221">
                  <c:v>61.265567283025511</c:v>
                </c:pt>
                <c:pt idx="3222">
                  <c:v>61.2</c:v>
                </c:pt>
                <c:pt idx="3223">
                  <c:v>61.189665786455578</c:v>
                </c:pt>
                <c:pt idx="3224">
                  <c:v>61.101715039753742</c:v>
                </c:pt>
                <c:pt idx="3225">
                  <c:v>61.1</c:v>
                </c:pt>
                <c:pt idx="3226">
                  <c:v>61.1</c:v>
                </c:pt>
                <c:pt idx="3227">
                  <c:v>61.1</c:v>
                </c:pt>
                <c:pt idx="3228">
                  <c:v>61.1</c:v>
                </c:pt>
                <c:pt idx="3229">
                  <c:v>61.137994723131051</c:v>
                </c:pt>
                <c:pt idx="3230">
                  <c:v>61.2</c:v>
                </c:pt>
                <c:pt idx="3231">
                  <c:v>61.213890109890109</c:v>
                </c:pt>
                <c:pt idx="3232">
                  <c:v>61.3</c:v>
                </c:pt>
                <c:pt idx="3233">
                  <c:v>61.3</c:v>
                </c:pt>
                <c:pt idx="3234">
                  <c:v>61.377704486015837</c:v>
                </c:pt>
                <c:pt idx="3235">
                  <c:v>61.4</c:v>
                </c:pt>
                <c:pt idx="3236">
                  <c:v>61.4</c:v>
                </c:pt>
                <c:pt idx="3237">
                  <c:v>61.4</c:v>
                </c:pt>
                <c:pt idx="3238">
                  <c:v>61.4</c:v>
                </c:pt>
                <c:pt idx="3239">
                  <c:v>61.4</c:v>
                </c:pt>
                <c:pt idx="3240">
                  <c:v>61.4</c:v>
                </c:pt>
                <c:pt idx="3241">
                  <c:v>61.4</c:v>
                </c:pt>
                <c:pt idx="3242">
                  <c:v>61.481310465963062</c:v>
                </c:pt>
                <c:pt idx="3243">
                  <c:v>61.5</c:v>
                </c:pt>
                <c:pt idx="3244">
                  <c:v>61.5</c:v>
                </c:pt>
                <c:pt idx="3245">
                  <c:v>61.545118733861038</c:v>
                </c:pt>
                <c:pt idx="3246">
                  <c:v>61.566930519437157</c:v>
                </c:pt>
                <c:pt idx="3247">
                  <c:v>61.521020228847853</c:v>
                </c:pt>
                <c:pt idx="3248">
                  <c:v>61.608970975549688</c:v>
                </c:pt>
                <c:pt idx="3249">
                  <c:v>61.696921723834663</c:v>
                </c:pt>
                <c:pt idx="3250">
                  <c:v>61.7</c:v>
                </c:pt>
                <c:pt idx="3251">
                  <c:v>61.7</c:v>
                </c:pt>
                <c:pt idx="3252">
                  <c:v>61.7</c:v>
                </c:pt>
                <c:pt idx="3253">
                  <c:v>61.7</c:v>
                </c:pt>
                <c:pt idx="3254">
                  <c:v>61.7</c:v>
                </c:pt>
                <c:pt idx="3255">
                  <c:v>61.7</c:v>
                </c:pt>
                <c:pt idx="3256">
                  <c:v>61.687467018293759</c:v>
                </c:pt>
                <c:pt idx="3257">
                  <c:v>61.6</c:v>
                </c:pt>
                <c:pt idx="3258">
                  <c:v>61.6</c:v>
                </c:pt>
                <c:pt idx="3259">
                  <c:v>61.523614775021983</c:v>
                </c:pt>
                <c:pt idx="3260">
                  <c:v>61.5</c:v>
                </c:pt>
                <c:pt idx="3261">
                  <c:v>61.5</c:v>
                </c:pt>
                <c:pt idx="3262">
                  <c:v>61.459806508707118</c:v>
                </c:pt>
                <c:pt idx="3263">
                  <c:v>61.371855760422157</c:v>
                </c:pt>
                <c:pt idx="3264">
                  <c:v>61.3</c:v>
                </c:pt>
                <c:pt idx="3265">
                  <c:v>61.3</c:v>
                </c:pt>
                <c:pt idx="3266">
                  <c:v>61.3</c:v>
                </c:pt>
                <c:pt idx="3267">
                  <c:v>61.220096745822339</c:v>
                </c:pt>
                <c:pt idx="3268">
                  <c:v>61.2</c:v>
                </c:pt>
                <c:pt idx="3269">
                  <c:v>61.255804749164469</c:v>
                </c:pt>
                <c:pt idx="3270">
                  <c:v>61.3</c:v>
                </c:pt>
                <c:pt idx="3271">
                  <c:v>61.3</c:v>
                </c:pt>
                <c:pt idx="3272">
                  <c:v>61.319656992436236</c:v>
                </c:pt>
                <c:pt idx="3273">
                  <c:v>61.4</c:v>
                </c:pt>
                <c:pt idx="3274">
                  <c:v>61.4</c:v>
                </c:pt>
                <c:pt idx="3275">
                  <c:v>61.4</c:v>
                </c:pt>
                <c:pt idx="3276">
                  <c:v>61.4</c:v>
                </c:pt>
                <c:pt idx="3277">
                  <c:v>61.4</c:v>
                </c:pt>
                <c:pt idx="3278">
                  <c:v>61.4</c:v>
                </c:pt>
                <c:pt idx="3279">
                  <c:v>61.4</c:v>
                </c:pt>
                <c:pt idx="3280">
                  <c:v>61.376781002990327</c:v>
                </c:pt>
                <c:pt idx="3281">
                  <c:v>61.3</c:v>
                </c:pt>
                <c:pt idx="3282">
                  <c:v>61.3</c:v>
                </c:pt>
                <c:pt idx="3283">
                  <c:v>61.212928759718558</c:v>
                </c:pt>
                <c:pt idx="3284">
                  <c:v>61.124978013016722</c:v>
                </c:pt>
                <c:pt idx="3285">
                  <c:v>61.1</c:v>
                </c:pt>
                <c:pt idx="3286">
                  <c:v>61.1</c:v>
                </c:pt>
                <c:pt idx="3287">
                  <c:v>61.061125769744947</c:v>
                </c:pt>
                <c:pt idx="3288">
                  <c:v>61</c:v>
                </c:pt>
                <c:pt idx="3289">
                  <c:v>60.985268250131931</c:v>
                </c:pt>
                <c:pt idx="3290">
                  <c:v>60.9</c:v>
                </c:pt>
                <c:pt idx="3291">
                  <c:v>60.9</c:v>
                </c:pt>
                <c:pt idx="3292">
                  <c:v>60.9</c:v>
                </c:pt>
                <c:pt idx="3293">
                  <c:v>60.833465260158313</c:v>
                </c:pt>
                <c:pt idx="3294">
                  <c:v>60.8</c:v>
                </c:pt>
                <c:pt idx="3295">
                  <c:v>60.8</c:v>
                </c:pt>
                <c:pt idx="3296">
                  <c:v>60.8</c:v>
                </c:pt>
                <c:pt idx="3297">
                  <c:v>60.763412487950653</c:v>
                </c:pt>
                <c:pt idx="3298">
                  <c:v>60.593755497273527</c:v>
                </c:pt>
                <c:pt idx="3299">
                  <c:v>60.505804748988567</c:v>
                </c:pt>
                <c:pt idx="3300">
                  <c:v>60.417890110417588</c:v>
                </c:pt>
                <c:pt idx="3301">
                  <c:v>60.329947229375549</c:v>
                </c:pt>
                <c:pt idx="3302">
                  <c:v>60.241996482673713</c:v>
                </c:pt>
                <c:pt idx="3303">
                  <c:v>60.2</c:v>
                </c:pt>
                <c:pt idx="3304">
                  <c:v>60.2</c:v>
                </c:pt>
                <c:pt idx="3305">
                  <c:v>60.2</c:v>
                </c:pt>
                <c:pt idx="3306">
                  <c:v>60.2</c:v>
                </c:pt>
                <c:pt idx="3307">
                  <c:v>60.2</c:v>
                </c:pt>
                <c:pt idx="3308">
                  <c:v>60.2</c:v>
                </c:pt>
                <c:pt idx="3309">
                  <c:v>60.273658750571677</c:v>
                </c:pt>
                <c:pt idx="3310">
                  <c:v>60.3</c:v>
                </c:pt>
                <c:pt idx="3311">
                  <c:v>60.349538460835163</c:v>
                </c:pt>
                <c:pt idx="3312">
                  <c:v>60.4</c:v>
                </c:pt>
                <c:pt idx="3313">
                  <c:v>60.42541776675462</c:v>
                </c:pt>
                <c:pt idx="3314">
                  <c:v>60.513368513456463</c:v>
                </c:pt>
                <c:pt idx="3315">
                  <c:v>60.6</c:v>
                </c:pt>
                <c:pt idx="3316">
                  <c:v>60.6</c:v>
                </c:pt>
                <c:pt idx="3317">
                  <c:v>60.6</c:v>
                </c:pt>
                <c:pt idx="3318">
                  <c:v>60.665171503430081</c:v>
                </c:pt>
                <c:pt idx="3319">
                  <c:v>60.753122251715041</c:v>
                </c:pt>
                <c:pt idx="3320">
                  <c:v>60.8</c:v>
                </c:pt>
                <c:pt idx="3321">
                  <c:v>60.8</c:v>
                </c:pt>
                <c:pt idx="3322">
                  <c:v>60.8</c:v>
                </c:pt>
                <c:pt idx="3323">
                  <c:v>60.8</c:v>
                </c:pt>
                <c:pt idx="3324">
                  <c:v>60.8</c:v>
                </c:pt>
                <c:pt idx="3325">
                  <c:v>60.8</c:v>
                </c:pt>
                <c:pt idx="3326">
                  <c:v>60.8</c:v>
                </c:pt>
                <c:pt idx="3327">
                  <c:v>60.8</c:v>
                </c:pt>
                <c:pt idx="3328">
                  <c:v>60.8</c:v>
                </c:pt>
                <c:pt idx="3329">
                  <c:v>60.8</c:v>
                </c:pt>
                <c:pt idx="3330">
                  <c:v>60.820492524186463</c:v>
                </c:pt>
                <c:pt idx="3331">
                  <c:v>60.9</c:v>
                </c:pt>
                <c:pt idx="3332">
                  <c:v>60.9</c:v>
                </c:pt>
                <c:pt idx="3333">
                  <c:v>60.9</c:v>
                </c:pt>
                <c:pt idx="3334">
                  <c:v>60.9</c:v>
                </c:pt>
                <c:pt idx="3335">
                  <c:v>60.9</c:v>
                </c:pt>
                <c:pt idx="3336">
                  <c:v>60.9</c:v>
                </c:pt>
                <c:pt idx="3337">
                  <c:v>60.936103782058048</c:v>
                </c:pt>
                <c:pt idx="3338">
                  <c:v>61</c:v>
                </c:pt>
                <c:pt idx="3339">
                  <c:v>61.012005277044857</c:v>
                </c:pt>
                <c:pt idx="3340">
                  <c:v>61.099956025329817</c:v>
                </c:pt>
                <c:pt idx="3341">
                  <c:v>61.1</c:v>
                </c:pt>
                <c:pt idx="3342">
                  <c:v>61.1</c:v>
                </c:pt>
                <c:pt idx="3343">
                  <c:v>61.1</c:v>
                </c:pt>
                <c:pt idx="3344">
                  <c:v>61.1</c:v>
                </c:pt>
                <c:pt idx="3345">
                  <c:v>61.1</c:v>
                </c:pt>
                <c:pt idx="3346">
                  <c:v>61.127616534916449</c:v>
                </c:pt>
                <c:pt idx="3347">
                  <c:v>61.2</c:v>
                </c:pt>
                <c:pt idx="3348">
                  <c:v>61.2</c:v>
                </c:pt>
                <c:pt idx="3349">
                  <c:v>61.2</c:v>
                </c:pt>
                <c:pt idx="3350">
                  <c:v>61.279419524890059</c:v>
                </c:pt>
                <c:pt idx="3351">
                  <c:v>61.3</c:v>
                </c:pt>
                <c:pt idx="3352">
                  <c:v>61.3</c:v>
                </c:pt>
                <c:pt idx="3353">
                  <c:v>61.3</c:v>
                </c:pt>
                <c:pt idx="3354">
                  <c:v>61.3</c:v>
                </c:pt>
                <c:pt idx="3355">
                  <c:v>61.3</c:v>
                </c:pt>
                <c:pt idx="3356">
                  <c:v>61.307120878417543</c:v>
                </c:pt>
                <c:pt idx="3357">
                  <c:v>61.395032967032968</c:v>
                </c:pt>
                <c:pt idx="3358">
                  <c:v>61.4</c:v>
                </c:pt>
                <c:pt idx="3359">
                  <c:v>61.4</c:v>
                </c:pt>
                <c:pt idx="3360">
                  <c:v>61.4</c:v>
                </c:pt>
                <c:pt idx="3361">
                  <c:v>61.446833772735218</c:v>
                </c:pt>
                <c:pt idx="3362">
                  <c:v>61.5</c:v>
                </c:pt>
                <c:pt idx="3363">
                  <c:v>61.5</c:v>
                </c:pt>
                <c:pt idx="3364">
                  <c:v>61.5</c:v>
                </c:pt>
                <c:pt idx="3365">
                  <c:v>61.5</c:v>
                </c:pt>
                <c:pt idx="3366">
                  <c:v>61.5</c:v>
                </c:pt>
                <c:pt idx="3367">
                  <c:v>61.5</c:v>
                </c:pt>
                <c:pt idx="3368">
                  <c:v>61.5</c:v>
                </c:pt>
                <c:pt idx="3369">
                  <c:v>61.5</c:v>
                </c:pt>
                <c:pt idx="3370">
                  <c:v>61.5</c:v>
                </c:pt>
                <c:pt idx="3371">
                  <c:v>61.526253298504841</c:v>
                </c:pt>
                <c:pt idx="3372">
                  <c:v>61.585795954793319</c:v>
                </c:pt>
                <c:pt idx="3373">
                  <c:v>61.5</c:v>
                </c:pt>
                <c:pt idx="3374">
                  <c:v>61.5</c:v>
                </c:pt>
                <c:pt idx="3375">
                  <c:v>61.57805628847845</c:v>
                </c:pt>
                <c:pt idx="3376">
                  <c:v>61.6</c:v>
                </c:pt>
                <c:pt idx="3377">
                  <c:v>61.6</c:v>
                </c:pt>
                <c:pt idx="3378">
                  <c:v>61.6</c:v>
                </c:pt>
                <c:pt idx="3379">
                  <c:v>61.6</c:v>
                </c:pt>
                <c:pt idx="3380">
                  <c:v>61.6</c:v>
                </c:pt>
                <c:pt idx="3381">
                  <c:v>61.6</c:v>
                </c:pt>
                <c:pt idx="3382">
                  <c:v>61.6</c:v>
                </c:pt>
                <c:pt idx="3383">
                  <c:v>61.6</c:v>
                </c:pt>
                <c:pt idx="3384">
                  <c:v>61.6</c:v>
                </c:pt>
                <c:pt idx="3385">
                  <c:v>61.6</c:v>
                </c:pt>
                <c:pt idx="3386">
                  <c:v>61.6</c:v>
                </c:pt>
                <c:pt idx="3387">
                  <c:v>61.6</c:v>
                </c:pt>
                <c:pt idx="3388">
                  <c:v>61.6</c:v>
                </c:pt>
                <c:pt idx="3389">
                  <c:v>61.6</c:v>
                </c:pt>
                <c:pt idx="3390">
                  <c:v>61.6</c:v>
                </c:pt>
                <c:pt idx="3391">
                  <c:v>61.685186813362641</c:v>
                </c:pt>
                <c:pt idx="3392">
                  <c:v>61.7</c:v>
                </c:pt>
                <c:pt idx="3393">
                  <c:v>61.7</c:v>
                </c:pt>
                <c:pt idx="3394">
                  <c:v>61.7</c:v>
                </c:pt>
                <c:pt idx="3395">
                  <c:v>61.7</c:v>
                </c:pt>
                <c:pt idx="3396">
                  <c:v>61.7</c:v>
                </c:pt>
                <c:pt idx="3397">
                  <c:v>61.7</c:v>
                </c:pt>
                <c:pt idx="3398">
                  <c:v>61.7</c:v>
                </c:pt>
                <c:pt idx="3399">
                  <c:v>61.7</c:v>
                </c:pt>
                <c:pt idx="3400">
                  <c:v>61.623306947933159</c:v>
                </c:pt>
                <c:pt idx="3401">
                  <c:v>61.6</c:v>
                </c:pt>
                <c:pt idx="3402">
                  <c:v>61.652571428571427</c:v>
                </c:pt>
                <c:pt idx="3403">
                  <c:v>61.7</c:v>
                </c:pt>
                <c:pt idx="3404">
                  <c:v>61.7</c:v>
                </c:pt>
                <c:pt idx="3405">
                  <c:v>61.7</c:v>
                </c:pt>
                <c:pt idx="3406">
                  <c:v>61.7</c:v>
                </c:pt>
                <c:pt idx="3407">
                  <c:v>61.7</c:v>
                </c:pt>
                <c:pt idx="3408">
                  <c:v>61.7</c:v>
                </c:pt>
                <c:pt idx="3409">
                  <c:v>61.7</c:v>
                </c:pt>
                <c:pt idx="3410">
                  <c:v>61.7</c:v>
                </c:pt>
                <c:pt idx="3411">
                  <c:v>61.7</c:v>
                </c:pt>
                <c:pt idx="3412">
                  <c:v>61.7</c:v>
                </c:pt>
                <c:pt idx="3413">
                  <c:v>61.7</c:v>
                </c:pt>
                <c:pt idx="3414">
                  <c:v>61.7</c:v>
                </c:pt>
                <c:pt idx="3415">
                  <c:v>61.7</c:v>
                </c:pt>
                <c:pt idx="3416">
                  <c:v>61.7</c:v>
                </c:pt>
                <c:pt idx="3417">
                  <c:v>61.7</c:v>
                </c:pt>
                <c:pt idx="3418">
                  <c:v>61.7</c:v>
                </c:pt>
                <c:pt idx="3419">
                  <c:v>61.7</c:v>
                </c:pt>
                <c:pt idx="3420">
                  <c:v>61.735604395604398</c:v>
                </c:pt>
                <c:pt idx="3421">
                  <c:v>61.8</c:v>
                </c:pt>
                <c:pt idx="3422">
                  <c:v>61.788566402990327</c:v>
                </c:pt>
                <c:pt idx="3423">
                  <c:v>61.700615654705373</c:v>
                </c:pt>
                <c:pt idx="3424">
                  <c:v>61.7</c:v>
                </c:pt>
                <c:pt idx="3425">
                  <c:v>61.7</c:v>
                </c:pt>
                <c:pt idx="3426">
                  <c:v>61.7</c:v>
                </c:pt>
                <c:pt idx="3427">
                  <c:v>61.7</c:v>
                </c:pt>
                <c:pt idx="3428">
                  <c:v>61.7</c:v>
                </c:pt>
                <c:pt idx="3429">
                  <c:v>61.727076923076922</c:v>
                </c:pt>
                <c:pt idx="3430">
                  <c:v>61.8</c:v>
                </c:pt>
                <c:pt idx="3431">
                  <c:v>61.8</c:v>
                </c:pt>
                <c:pt idx="3432">
                  <c:v>61.8</c:v>
                </c:pt>
                <c:pt idx="3433">
                  <c:v>61.721240105892697</c:v>
                </c:pt>
                <c:pt idx="3434">
                  <c:v>61.7</c:v>
                </c:pt>
                <c:pt idx="3435">
                  <c:v>61.7</c:v>
                </c:pt>
                <c:pt idx="3436">
                  <c:v>61.7</c:v>
                </c:pt>
                <c:pt idx="3437">
                  <c:v>61.7</c:v>
                </c:pt>
                <c:pt idx="3438">
                  <c:v>61.7</c:v>
                </c:pt>
                <c:pt idx="3439">
                  <c:v>61.7</c:v>
                </c:pt>
                <c:pt idx="3440">
                  <c:v>61.7</c:v>
                </c:pt>
                <c:pt idx="3441">
                  <c:v>61.7</c:v>
                </c:pt>
                <c:pt idx="3442">
                  <c:v>61.7</c:v>
                </c:pt>
                <c:pt idx="3443">
                  <c:v>61.7</c:v>
                </c:pt>
                <c:pt idx="3444">
                  <c:v>61.7</c:v>
                </c:pt>
                <c:pt idx="3445">
                  <c:v>61.7</c:v>
                </c:pt>
                <c:pt idx="3446">
                  <c:v>61.7</c:v>
                </c:pt>
                <c:pt idx="3447">
                  <c:v>61.7</c:v>
                </c:pt>
                <c:pt idx="3448">
                  <c:v>61.7</c:v>
                </c:pt>
                <c:pt idx="3449">
                  <c:v>61.7</c:v>
                </c:pt>
                <c:pt idx="3450">
                  <c:v>61.7</c:v>
                </c:pt>
                <c:pt idx="3451">
                  <c:v>61.7</c:v>
                </c:pt>
                <c:pt idx="3452">
                  <c:v>61.7</c:v>
                </c:pt>
                <c:pt idx="3453">
                  <c:v>61.7</c:v>
                </c:pt>
                <c:pt idx="3454">
                  <c:v>61.7</c:v>
                </c:pt>
                <c:pt idx="3455">
                  <c:v>61.7</c:v>
                </c:pt>
                <c:pt idx="3456">
                  <c:v>61.7</c:v>
                </c:pt>
                <c:pt idx="3457">
                  <c:v>61.7</c:v>
                </c:pt>
                <c:pt idx="3458">
                  <c:v>61.7</c:v>
                </c:pt>
                <c:pt idx="3459">
                  <c:v>61.7</c:v>
                </c:pt>
                <c:pt idx="3460">
                  <c:v>61.7</c:v>
                </c:pt>
                <c:pt idx="3461">
                  <c:v>61.7</c:v>
                </c:pt>
                <c:pt idx="3462">
                  <c:v>61.7</c:v>
                </c:pt>
                <c:pt idx="3463">
                  <c:v>61.7</c:v>
                </c:pt>
                <c:pt idx="3464">
                  <c:v>61.7</c:v>
                </c:pt>
                <c:pt idx="3465">
                  <c:v>61.7</c:v>
                </c:pt>
                <c:pt idx="3466">
                  <c:v>61.619085311521538</c:v>
                </c:pt>
                <c:pt idx="3467">
                  <c:v>61.668865435180301</c:v>
                </c:pt>
                <c:pt idx="3468">
                  <c:v>61.7</c:v>
                </c:pt>
                <c:pt idx="3469">
                  <c:v>61.7</c:v>
                </c:pt>
                <c:pt idx="3470">
                  <c:v>61.7</c:v>
                </c:pt>
                <c:pt idx="3471">
                  <c:v>61.7</c:v>
                </c:pt>
                <c:pt idx="3472">
                  <c:v>61.691380826561129</c:v>
                </c:pt>
                <c:pt idx="3473">
                  <c:v>61.603430079859287</c:v>
                </c:pt>
                <c:pt idx="3474">
                  <c:v>61.6</c:v>
                </c:pt>
                <c:pt idx="3475">
                  <c:v>61.6</c:v>
                </c:pt>
                <c:pt idx="3476">
                  <c:v>61.539621811961297</c:v>
                </c:pt>
                <c:pt idx="3477">
                  <c:v>61.548328936323657</c:v>
                </c:pt>
                <c:pt idx="3478">
                  <c:v>61.563720316974504</c:v>
                </c:pt>
                <c:pt idx="3479">
                  <c:v>61.5</c:v>
                </c:pt>
                <c:pt idx="3480">
                  <c:v>61.5</c:v>
                </c:pt>
                <c:pt idx="3481">
                  <c:v>61.5</c:v>
                </c:pt>
                <c:pt idx="3482">
                  <c:v>61.5</c:v>
                </c:pt>
                <c:pt idx="3483">
                  <c:v>61.5</c:v>
                </c:pt>
                <c:pt idx="3484">
                  <c:v>61.436059805804753</c:v>
                </c:pt>
                <c:pt idx="3485">
                  <c:v>61.451868131692308</c:v>
                </c:pt>
                <c:pt idx="3486">
                  <c:v>61.460202286191688</c:v>
                </c:pt>
                <c:pt idx="3487">
                  <c:v>61.4</c:v>
                </c:pt>
                <c:pt idx="3488">
                  <c:v>61.4</c:v>
                </c:pt>
                <c:pt idx="3489">
                  <c:v>61.403649955496867</c:v>
                </c:pt>
                <c:pt idx="3490">
                  <c:v>61.491600703781877</c:v>
                </c:pt>
                <c:pt idx="3491">
                  <c:v>61.420448549516273</c:v>
                </c:pt>
                <c:pt idx="3492">
                  <c:v>61.467502198768692</c:v>
                </c:pt>
                <c:pt idx="3493">
                  <c:v>61.5</c:v>
                </c:pt>
                <c:pt idx="3494">
                  <c:v>61.5</c:v>
                </c:pt>
                <c:pt idx="3495">
                  <c:v>61.5</c:v>
                </c:pt>
                <c:pt idx="3496">
                  <c:v>61.5</c:v>
                </c:pt>
                <c:pt idx="3497">
                  <c:v>61.5</c:v>
                </c:pt>
                <c:pt idx="3498">
                  <c:v>61.5</c:v>
                </c:pt>
                <c:pt idx="3499">
                  <c:v>61.5</c:v>
                </c:pt>
                <c:pt idx="3500">
                  <c:v>61.5</c:v>
                </c:pt>
                <c:pt idx="3501">
                  <c:v>61.559014951627091</c:v>
                </c:pt>
                <c:pt idx="3502">
                  <c:v>61.553034300087937</c:v>
                </c:pt>
                <c:pt idx="3503">
                  <c:v>61.534916446613899</c:v>
                </c:pt>
                <c:pt idx="3504">
                  <c:v>61.6</c:v>
                </c:pt>
                <c:pt idx="3505">
                  <c:v>61.6</c:v>
                </c:pt>
                <c:pt idx="3506">
                  <c:v>61.6</c:v>
                </c:pt>
                <c:pt idx="3507">
                  <c:v>61.6</c:v>
                </c:pt>
                <c:pt idx="3508">
                  <c:v>61.6</c:v>
                </c:pt>
                <c:pt idx="3509">
                  <c:v>61.6</c:v>
                </c:pt>
                <c:pt idx="3510">
                  <c:v>61.6</c:v>
                </c:pt>
                <c:pt idx="3511">
                  <c:v>61.6</c:v>
                </c:pt>
                <c:pt idx="3512">
                  <c:v>61.6</c:v>
                </c:pt>
                <c:pt idx="3513">
                  <c:v>61.6</c:v>
                </c:pt>
                <c:pt idx="3514">
                  <c:v>61.6</c:v>
                </c:pt>
                <c:pt idx="3515">
                  <c:v>61.6</c:v>
                </c:pt>
                <c:pt idx="3516">
                  <c:v>61.6</c:v>
                </c:pt>
                <c:pt idx="3517">
                  <c:v>61.6</c:v>
                </c:pt>
                <c:pt idx="3518">
                  <c:v>61.6</c:v>
                </c:pt>
                <c:pt idx="3519">
                  <c:v>61.557978021978023</c:v>
                </c:pt>
                <c:pt idx="3520">
                  <c:v>61.529947230255061</c:v>
                </c:pt>
                <c:pt idx="3521">
                  <c:v>61.582102023043099</c:v>
                </c:pt>
                <c:pt idx="3522">
                  <c:v>61.5</c:v>
                </c:pt>
                <c:pt idx="3523">
                  <c:v>61.5</c:v>
                </c:pt>
                <c:pt idx="3524">
                  <c:v>61.5</c:v>
                </c:pt>
                <c:pt idx="3525">
                  <c:v>61.5</c:v>
                </c:pt>
                <c:pt idx="3526">
                  <c:v>61.5</c:v>
                </c:pt>
                <c:pt idx="3527">
                  <c:v>61.5</c:v>
                </c:pt>
                <c:pt idx="3528">
                  <c:v>61.5</c:v>
                </c:pt>
                <c:pt idx="3529">
                  <c:v>61.521503958487251</c:v>
                </c:pt>
                <c:pt idx="3530">
                  <c:v>61.590549450725277</c:v>
                </c:pt>
                <c:pt idx="3531">
                  <c:v>61.502637362109887</c:v>
                </c:pt>
                <c:pt idx="3532">
                  <c:v>61.5</c:v>
                </c:pt>
                <c:pt idx="3533">
                  <c:v>61.5</c:v>
                </c:pt>
                <c:pt idx="3534">
                  <c:v>61.5</c:v>
                </c:pt>
                <c:pt idx="3535">
                  <c:v>61.5</c:v>
                </c:pt>
                <c:pt idx="3536">
                  <c:v>61.5</c:v>
                </c:pt>
                <c:pt idx="3537">
                  <c:v>61.5</c:v>
                </c:pt>
                <c:pt idx="3538">
                  <c:v>61.5</c:v>
                </c:pt>
                <c:pt idx="3539">
                  <c:v>61.5</c:v>
                </c:pt>
                <c:pt idx="3540">
                  <c:v>61.5</c:v>
                </c:pt>
                <c:pt idx="3541">
                  <c:v>61.5</c:v>
                </c:pt>
                <c:pt idx="3542">
                  <c:v>61.5</c:v>
                </c:pt>
                <c:pt idx="3543">
                  <c:v>61.447273527352692</c:v>
                </c:pt>
                <c:pt idx="3544">
                  <c:v>61.4</c:v>
                </c:pt>
                <c:pt idx="3545">
                  <c:v>61.428627967634121</c:v>
                </c:pt>
                <c:pt idx="3546">
                  <c:v>61.483421284080912</c:v>
                </c:pt>
                <c:pt idx="3547">
                  <c:v>61.404527473230772</c:v>
                </c:pt>
                <c:pt idx="3548">
                  <c:v>61.492439560263733</c:v>
                </c:pt>
                <c:pt idx="3549">
                  <c:v>61.419613016182943</c:v>
                </c:pt>
                <c:pt idx="3550">
                  <c:v>61.4</c:v>
                </c:pt>
                <c:pt idx="3551">
                  <c:v>61.45628847880387</c:v>
                </c:pt>
                <c:pt idx="3552">
                  <c:v>61.455760774494287</c:v>
                </c:pt>
                <c:pt idx="3553">
                  <c:v>61.4</c:v>
                </c:pt>
                <c:pt idx="3554">
                  <c:v>61.4</c:v>
                </c:pt>
                <c:pt idx="3555">
                  <c:v>61.4</c:v>
                </c:pt>
                <c:pt idx="3556">
                  <c:v>61.4</c:v>
                </c:pt>
                <c:pt idx="3557">
                  <c:v>61.4</c:v>
                </c:pt>
                <c:pt idx="3558">
                  <c:v>61.4</c:v>
                </c:pt>
                <c:pt idx="3559">
                  <c:v>61.4</c:v>
                </c:pt>
                <c:pt idx="3560">
                  <c:v>61.4</c:v>
                </c:pt>
                <c:pt idx="3561">
                  <c:v>61.4</c:v>
                </c:pt>
                <c:pt idx="3562">
                  <c:v>61.4</c:v>
                </c:pt>
                <c:pt idx="3563">
                  <c:v>61.4</c:v>
                </c:pt>
                <c:pt idx="3564">
                  <c:v>61.4</c:v>
                </c:pt>
                <c:pt idx="3565">
                  <c:v>61.4</c:v>
                </c:pt>
                <c:pt idx="3566">
                  <c:v>61.4</c:v>
                </c:pt>
                <c:pt idx="3567">
                  <c:v>61.4</c:v>
                </c:pt>
                <c:pt idx="3568">
                  <c:v>61.4</c:v>
                </c:pt>
                <c:pt idx="3569">
                  <c:v>61.4</c:v>
                </c:pt>
                <c:pt idx="3570">
                  <c:v>61.4</c:v>
                </c:pt>
                <c:pt idx="3571">
                  <c:v>61.415215479507467</c:v>
                </c:pt>
                <c:pt idx="3572">
                  <c:v>61.496833773790677</c:v>
                </c:pt>
                <c:pt idx="3573">
                  <c:v>61.408883025505723</c:v>
                </c:pt>
                <c:pt idx="3574">
                  <c:v>61.4</c:v>
                </c:pt>
                <c:pt idx="3575">
                  <c:v>61.4</c:v>
                </c:pt>
                <c:pt idx="3576">
                  <c:v>61.4</c:v>
                </c:pt>
                <c:pt idx="3577">
                  <c:v>61.4</c:v>
                </c:pt>
                <c:pt idx="3578">
                  <c:v>61.4</c:v>
                </c:pt>
                <c:pt idx="3579">
                  <c:v>61.4</c:v>
                </c:pt>
                <c:pt idx="3580">
                  <c:v>61.4</c:v>
                </c:pt>
                <c:pt idx="3581">
                  <c:v>61.4</c:v>
                </c:pt>
                <c:pt idx="3582">
                  <c:v>61.4</c:v>
                </c:pt>
                <c:pt idx="3583">
                  <c:v>61.4</c:v>
                </c:pt>
                <c:pt idx="3584">
                  <c:v>61.4</c:v>
                </c:pt>
                <c:pt idx="3585">
                  <c:v>61.4</c:v>
                </c:pt>
                <c:pt idx="3586">
                  <c:v>61.4</c:v>
                </c:pt>
                <c:pt idx="3587">
                  <c:v>61.4</c:v>
                </c:pt>
                <c:pt idx="3588">
                  <c:v>61.4</c:v>
                </c:pt>
                <c:pt idx="3589">
                  <c:v>61.4</c:v>
                </c:pt>
                <c:pt idx="3590">
                  <c:v>61.4</c:v>
                </c:pt>
                <c:pt idx="3591">
                  <c:v>61.4</c:v>
                </c:pt>
                <c:pt idx="3592">
                  <c:v>61.4</c:v>
                </c:pt>
                <c:pt idx="3593">
                  <c:v>61.4</c:v>
                </c:pt>
                <c:pt idx="3594">
                  <c:v>61.4</c:v>
                </c:pt>
                <c:pt idx="3595">
                  <c:v>61.4</c:v>
                </c:pt>
                <c:pt idx="3596">
                  <c:v>61.4</c:v>
                </c:pt>
                <c:pt idx="3597">
                  <c:v>61.4</c:v>
                </c:pt>
                <c:pt idx="3598">
                  <c:v>61.4</c:v>
                </c:pt>
                <c:pt idx="3599">
                  <c:v>61.4</c:v>
                </c:pt>
                <c:pt idx="3600">
                  <c:v>61.4</c:v>
                </c:pt>
                <c:pt idx="3601">
                  <c:v>61.4</c:v>
                </c:pt>
                <c:pt idx="3602">
                  <c:v>61.4</c:v>
                </c:pt>
                <c:pt idx="3603">
                  <c:v>61.4</c:v>
                </c:pt>
                <c:pt idx="3604">
                  <c:v>61.4</c:v>
                </c:pt>
                <c:pt idx="3605">
                  <c:v>61.4</c:v>
                </c:pt>
                <c:pt idx="3606">
                  <c:v>61.4</c:v>
                </c:pt>
                <c:pt idx="3607">
                  <c:v>61.4</c:v>
                </c:pt>
                <c:pt idx="3608">
                  <c:v>61.4</c:v>
                </c:pt>
                <c:pt idx="3609">
                  <c:v>61.4</c:v>
                </c:pt>
                <c:pt idx="3610">
                  <c:v>61.4</c:v>
                </c:pt>
                <c:pt idx="3611">
                  <c:v>61.4</c:v>
                </c:pt>
                <c:pt idx="3612">
                  <c:v>61.420976253825899</c:v>
                </c:pt>
                <c:pt idx="3613">
                  <c:v>61.491072999472337</c:v>
                </c:pt>
                <c:pt idx="3614">
                  <c:v>61.403122251187327</c:v>
                </c:pt>
                <c:pt idx="3615">
                  <c:v>61.4</c:v>
                </c:pt>
                <c:pt idx="3616">
                  <c:v>61.327252747076919</c:v>
                </c:pt>
                <c:pt idx="3617">
                  <c:v>61.36068601512752</c:v>
                </c:pt>
                <c:pt idx="3618">
                  <c:v>61.4</c:v>
                </c:pt>
                <c:pt idx="3619">
                  <c:v>61.4</c:v>
                </c:pt>
                <c:pt idx="3620">
                  <c:v>61.4</c:v>
                </c:pt>
                <c:pt idx="3621">
                  <c:v>61.41248351701099</c:v>
                </c:pt>
                <c:pt idx="3622">
                  <c:v>61.499604221987688</c:v>
                </c:pt>
                <c:pt idx="3623">
                  <c:v>61.411653473702678</c:v>
                </c:pt>
                <c:pt idx="3624">
                  <c:v>61.476297272999084</c:v>
                </c:pt>
                <c:pt idx="3625">
                  <c:v>61.435751978715913</c:v>
                </c:pt>
                <c:pt idx="3626">
                  <c:v>61.4</c:v>
                </c:pt>
                <c:pt idx="3627">
                  <c:v>61.4</c:v>
                </c:pt>
                <c:pt idx="3628">
                  <c:v>61.4</c:v>
                </c:pt>
                <c:pt idx="3629">
                  <c:v>61.383948988742347</c:v>
                </c:pt>
                <c:pt idx="3630">
                  <c:v>61.3</c:v>
                </c:pt>
                <c:pt idx="3631">
                  <c:v>61.3</c:v>
                </c:pt>
                <c:pt idx="3632">
                  <c:v>61.220096745470492</c:v>
                </c:pt>
                <c:pt idx="3633">
                  <c:v>61.2</c:v>
                </c:pt>
                <c:pt idx="3634">
                  <c:v>61.144239225857561</c:v>
                </c:pt>
                <c:pt idx="3635">
                  <c:v>61.056288479155683</c:v>
                </c:pt>
                <c:pt idx="3636">
                  <c:v>61</c:v>
                </c:pt>
                <c:pt idx="3637">
                  <c:v>61</c:v>
                </c:pt>
                <c:pt idx="3638">
                  <c:v>60.992436235883858</c:v>
                </c:pt>
                <c:pt idx="3639">
                  <c:v>60.904485487598983</c:v>
                </c:pt>
                <c:pt idx="3640">
                  <c:v>60.9</c:v>
                </c:pt>
                <c:pt idx="3641">
                  <c:v>60.9</c:v>
                </c:pt>
                <c:pt idx="3642">
                  <c:v>60.9</c:v>
                </c:pt>
                <c:pt idx="3643">
                  <c:v>60.9</c:v>
                </c:pt>
                <c:pt idx="3644">
                  <c:v>60.9</c:v>
                </c:pt>
                <c:pt idx="3645">
                  <c:v>60.9</c:v>
                </c:pt>
                <c:pt idx="3646">
                  <c:v>60.9</c:v>
                </c:pt>
                <c:pt idx="3647">
                  <c:v>60.9</c:v>
                </c:pt>
                <c:pt idx="3648">
                  <c:v>60.9</c:v>
                </c:pt>
                <c:pt idx="3649">
                  <c:v>60.9</c:v>
                </c:pt>
                <c:pt idx="3650">
                  <c:v>60.962901099252747</c:v>
                </c:pt>
                <c:pt idx="3651">
                  <c:v>60.949164468425693</c:v>
                </c:pt>
                <c:pt idx="3652">
                  <c:v>60.9</c:v>
                </c:pt>
                <c:pt idx="3653">
                  <c:v>60.926737026561121</c:v>
                </c:pt>
                <c:pt idx="3654">
                  <c:v>60.985312225153947</c:v>
                </c:pt>
                <c:pt idx="3655">
                  <c:v>60.9</c:v>
                </c:pt>
                <c:pt idx="3656">
                  <c:v>60.9</c:v>
                </c:pt>
                <c:pt idx="3657">
                  <c:v>60.978496042744069</c:v>
                </c:pt>
                <c:pt idx="3658">
                  <c:v>61</c:v>
                </c:pt>
                <c:pt idx="3659">
                  <c:v>60.945602462269157</c:v>
                </c:pt>
                <c:pt idx="3660">
                  <c:v>60.942348284432668</c:v>
                </c:pt>
                <c:pt idx="3661">
                  <c:v>61</c:v>
                </c:pt>
                <c:pt idx="3662">
                  <c:v>61</c:v>
                </c:pt>
                <c:pt idx="3663">
                  <c:v>61</c:v>
                </c:pt>
                <c:pt idx="3664">
                  <c:v>61</c:v>
                </c:pt>
                <c:pt idx="3665">
                  <c:v>61</c:v>
                </c:pt>
                <c:pt idx="3666">
                  <c:v>61</c:v>
                </c:pt>
                <c:pt idx="3667">
                  <c:v>61</c:v>
                </c:pt>
                <c:pt idx="3668">
                  <c:v>61</c:v>
                </c:pt>
                <c:pt idx="3669">
                  <c:v>61</c:v>
                </c:pt>
                <c:pt idx="3670">
                  <c:v>61</c:v>
                </c:pt>
                <c:pt idx="3671">
                  <c:v>61</c:v>
                </c:pt>
                <c:pt idx="3672">
                  <c:v>61</c:v>
                </c:pt>
                <c:pt idx="3673">
                  <c:v>61</c:v>
                </c:pt>
                <c:pt idx="3674">
                  <c:v>61</c:v>
                </c:pt>
                <c:pt idx="3675">
                  <c:v>61</c:v>
                </c:pt>
                <c:pt idx="3676">
                  <c:v>61</c:v>
                </c:pt>
                <c:pt idx="3677">
                  <c:v>61</c:v>
                </c:pt>
                <c:pt idx="3678">
                  <c:v>61</c:v>
                </c:pt>
                <c:pt idx="3679">
                  <c:v>61</c:v>
                </c:pt>
                <c:pt idx="3680">
                  <c:v>61</c:v>
                </c:pt>
                <c:pt idx="3681">
                  <c:v>61</c:v>
                </c:pt>
                <c:pt idx="3682">
                  <c:v>61</c:v>
                </c:pt>
                <c:pt idx="3683">
                  <c:v>61</c:v>
                </c:pt>
                <c:pt idx="3684">
                  <c:v>61</c:v>
                </c:pt>
                <c:pt idx="3685">
                  <c:v>60.959014951978943</c:v>
                </c:pt>
                <c:pt idx="3686">
                  <c:v>60.928935796306071</c:v>
                </c:pt>
                <c:pt idx="3687">
                  <c:v>61</c:v>
                </c:pt>
                <c:pt idx="3688">
                  <c:v>60.99516270870712</c:v>
                </c:pt>
                <c:pt idx="3689">
                  <c:v>60.907211962005242</c:v>
                </c:pt>
                <c:pt idx="3690">
                  <c:v>60.9</c:v>
                </c:pt>
                <c:pt idx="3691">
                  <c:v>60.968645559190861</c:v>
                </c:pt>
                <c:pt idx="3692">
                  <c:v>61</c:v>
                </c:pt>
                <c:pt idx="3693">
                  <c:v>60.955452945822337</c:v>
                </c:pt>
                <c:pt idx="3694">
                  <c:v>60.9</c:v>
                </c:pt>
                <c:pt idx="3695">
                  <c:v>60.9</c:v>
                </c:pt>
                <c:pt idx="3696">
                  <c:v>60.9</c:v>
                </c:pt>
                <c:pt idx="3697">
                  <c:v>60.9</c:v>
                </c:pt>
                <c:pt idx="3698">
                  <c:v>60.984300790853119</c:v>
                </c:pt>
                <c:pt idx="3699">
                  <c:v>61</c:v>
                </c:pt>
                <c:pt idx="3700">
                  <c:v>61</c:v>
                </c:pt>
                <c:pt idx="3701">
                  <c:v>60.951868132043963</c:v>
                </c:pt>
                <c:pt idx="3702">
                  <c:v>60.93605980703606</c:v>
                </c:pt>
                <c:pt idx="3703">
                  <c:v>61</c:v>
                </c:pt>
                <c:pt idx="3704">
                  <c:v>61</c:v>
                </c:pt>
                <c:pt idx="3705">
                  <c:v>61</c:v>
                </c:pt>
                <c:pt idx="3706">
                  <c:v>61</c:v>
                </c:pt>
                <c:pt idx="3707">
                  <c:v>61</c:v>
                </c:pt>
                <c:pt idx="3708">
                  <c:v>61</c:v>
                </c:pt>
                <c:pt idx="3709">
                  <c:v>61</c:v>
                </c:pt>
                <c:pt idx="3710">
                  <c:v>61</c:v>
                </c:pt>
                <c:pt idx="3711">
                  <c:v>61</c:v>
                </c:pt>
                <c:pt idx="3712">
                  <c:v>61</c:v>
                </c:pt>
                <c:pt idx="3713">
                  <c:v>61</c:v>
                </c:pt>
                <c:pt idx="3714">
                  <c:v>61</c:v>
                </c:pt>
                <c:pt idx="3715">
                  <c:v>61</c:v>
                </c:pt>
                <c:pt idx="3716">
                  <c:v>61</c:v>
                </c:pt>
                <c:pt idx="3717">
                  <c:v>61</c:v>
                </c:pt>
                <c:pt idx="3718">
                  <c:v>61</c:v>
                </c:pt>
                <c:pt idx="3719">
                  <c:v>61</c:v>
                </c:pt>
                <c:pt idx="3720">
                  <c:v>61</c:v>
                </c:pt>
                <c:pt idx="3721">
                  <c:v>61</c:v>
                </c:pt>
                <c:pt idx="3722">
                  <c:v>61</c:v>
                </c:pt>
                <c:pt idx="3723">
                  <c:v>61.082937554441507</c:v>
                </c:pt>
                <c:pt idx="3724">
                  <c:v>61.029142856967027</c:v>
                </c:pt>
                <c:pt idx="3725">
                  <c:v>61.058795074054572</c:v>
                </c:pt>
                <c:pt idx="3726">
                  <c:v>61.053254177660548</c:v>
                </c:pt>
                <c:pt idx="3727">
                  <c:v>61</c:v>
                </c:pt>
                <c:pt idx="3728">
                  <c:v>61</c:v>
                </c:pt>
                <c:pt idx="3729">
                  <c:v>61</c:v>
                </c:pt>
                <c:pt idx="3730">
                  <c:v>61</c:v>
                </c:pt>
                <c:pt idx="3731">
                  <c:v>61</c:v>
                </c:pt>
                <c:pt idx="3732">
                  <c:v>61</c:v>
                </c:pt>
                <c:pt idx="3733">
                  <c:v>61</c:v>
                </c:pt>
                <c:pt idx="3734">
                  <c:v>61</c:v>
                </c:pt>
                <c:pt idx="3735">
                  <c:v>61</c:v>
                </c:pt>
                <c:pt idx="3736">
                  <c:v>61</c:v>
                </c:pt>
                <c:pt idx="3737">
                  <c:v>61</c:v>
                </c:pt>
                <c:pt idx="3738">
                  <c:v>61</c:v>
                </c:pt>
                <c:pt idx="3739">
                  <c:v>61</c:v>
                </c:pt>
                <c:pt idx="3740">
                  <c:v>61</c:v>
                </c:pt>
                <c:pt idx="3741">
                  <c:v>61</c:v>
                </c:pt>
                <c:pt idx="3742">
                  <c:v>61</c:v>
                </c:pt>
                <c:pt idx="3743">
                  <c:v>61</c:v>
                </c:pt>
                <c:pt idx="3744">
                  <c:v>61</c:v>
                </c:pt>
                <c:pt idx="3745">
                  <c:v>61</c:v>
                </c:pt>
                <c:pt idx="3746">
                  <c:v>61</c:v>
                </c:pt>
                <c:pt idx="3747">
                  <c:v>61</c:v>
                </c:pt>
                <c:pt idx="3748">
                  <c:v>61</c:v>
                </c:pt>
                <c:pt idx="3749">
                  <c:v>61</c:v>
                </c:pt>
                <c:pt idx="3750">
                  <c:v>61</c:v>
                </c:pt>
                <c:pt idx="3751">
                  <c:v>61</c:v>
                </c:pt>
                <c:pt idx="3752">
                  <c:v>60.966637363340702</c:v>
                </c:pt>
                <c:pt idx="3753">
                  <c:v>60.921284080914688</c:v>
                </c:pt>
                <c:pt idx="3754">
                  <c:v>60.990765170800337</c:v>
                </c:pt>
                <c:pt idx="3755">
                  <c:v>60.902814424098501</c:v>
                </c:pt>
                <c:pt idx="3756">
                  <c:v>60.9</c:v>
                </c:pt>
                <c:pt idx="3757">
                  <c:v>60.9</c:v>
                </c:pt>
                <c:pt idx="3758">
                  <c:v>60.9</c:v>
                </c:pt>
                <c:pt idx="3759">
                  <c:v>60.9</c:v>
                </c:pt>
                <c:pt idx="3760">
                  <c:v>60.9</c:v>
                </c:pt>
                <c:pt idx="3761">
                  <c:v>60.9</c:v>
                </c:pt>
                <c:pt idx="3762">
                  <c:v>60.9</c:v>
                </c:pt>
                <c:pt idx="3763">
                  <c:v>60.9</c:v>
                </c:pt>
                <c:pt idx="3764">
                  <c:v>60.9</c:v>
                </c:pt>
                <c:pt idx="3765">
                  <c:v>60.9</c:v>
                </c:pt>
                <c:pt idx="3766">
                  <c:v>60.9</c:v>
                </c:pt>
                <c:pt idx="3767">
                  <c:v>60.9</c:v>
                </c:pt>
                <c:pt idx="3768">
                  <c:v>60.9</c:v>
                </c:pt>
                <c:pt idx="3769">
                  <c:v>60.871560439384609</c:v>
                </c:pt>
                <c:pt idx="3770">
                  <c:v>60.816358838346517</c:v>
                </c:pt>
                <c:pt idx="3771">
                  <c:v>60.9</c:v>
                </c:pt>
                <c:pt idx="3772">
                  <c:v>60.9</c:v>
                </c:pt>
                <c:pt idx="3773">
                  <c:v>60.9</c:v>
                </c:pt>
                <c:pt idx="3774">
                  <c:v>60.9</c:v>
                </c:pt>
                <c:pt idx="3775">
                  <c:v>60.9</c:v>
                </c:pt>
                <c:pt idx="3776">
                  <c:v>60.9</c:v>
                </c:pt>
                <c:pt idx="3777">
                  <c:v>60.867985928408132</c:v>
                </c:pt>
                <c:pt idx="3778">
                  <c:v>60.8</c:v>
                </c:pt>
                <c:pt idx="3779">
                  <c:v>60.8</c:v>
                </c:pt>
                <c:pt idx="3780">
                  <c:v>60.8</c:v>
                </c:pt>
                <c:pt idx="3781">
                  <c:v>60.8</c:v>
                </c:pt>
                <c:pt idx="3782">
                  <c:v>60.8</c:v>
                </c:pt>
                <c:pt idx="3783">
                  <c:v>60.8</c:v>
                </c:pt>
                <c:pt idx="3784">
                  <c:v>60.8</c:v>
                </c:pt>
                <c:pt idx="3785">
                  <c:v>60.8</c:v>
                </c:pt>
                <c:pt idx="3786">
                  <c:v>60.8</c:v>
                </c:pt>
                <c:pt idx="3787">
                  <c:v>60.8</c:v>
                </c:pt>
                <c:pt idx="3788">
                  <c:v>60.8</c:v>
                </c:pt>
                <c:pt idx="3789">
                  <c:v>60.8</c:v>
                </c:pt>
                <c:pt idx="3790">
                  <c:v>60.8</c:v>
                </c:pt>
                <c:pt idx="3791">
                  <c:v>60.8</c:v>
                </c:pt>
                <c:pt idx="3792">
                  <c:v>60.8</c:v>
                </c:pt>
                <c:pt idx="3793">
                  <c:v>60.8</c:v>
                </c:pt>
                <c:pt idx="3794">
                  <c:v>60.8</c:v>
                </c:pt>
                <c:pt idx="3795">
                  <c:v>60.8</c:v>
                </c:pt>
                <c:pt idx="3796">
                  <c:v>60.8</c:v>
                </c:pt>
                <c:pt idx="3797">
                  <c:v>60.8</c:v>
                </c:pt>
                <c:pt idx="3798">
                  <c:v>60.8</c:v>
                </c:pt>
                <c:pt idx="3799">
                  <c:v>60.8</c:v>
                </c:pt>
                <c:pt idx="3800">
                  <c:v>60.8</c:v>
                </c:pt>
                <c:pt idx="3801">
                  <c:v>60.8</c:v>
                </c:pt>
                <c:pt idx="3802">
                  <c:v>60.8</c:v>
                </c:pt>
                <c:pt idx="3803">
                  <c:v>60.8</c:v>
                </c:pt>
                <c:pt idx="3804">
                  <c:v>60.8</c:v>
                </c:pt>
                <c:pt idx="3805">
                  <c:v>60.8</c:v>
                </c:pt>
                <c:pt idx="3806">
                  <c:v>60.717590150219877</c:v>
                </c:pt>
                <c:pt idx="3807">
                  <c:v>60.770360598065118</c:v>
                </c:pt>
                <c:pt idx="3808">
                  <c:v>60.8</c:v>
                </c:pt>
                <c:pt idx="3809">
                  <c:v>60.8</c:v>
                </c:pt>
                <c:pt idx="3810">
                  <c:v>60.8</c:v>
                </c:pt>
                <c:pt idx="3811">
                  <c:v>60.777836411961303</c:v>
                </c:pt>
                <c:pt idx="3812">
                  <c:v>60.710114336323713</c:v>
                </c:pt>
                <c:pt idx="3813">
                  <c:v>60.798065083025463</c:v>
                </c:pt>
                <c:pt idx="3814">
                  <c:v>60.8</c:v>
                </c:pt>
                <c:pt idx="3815">
                  <c:v>60.8</c:v>
                </c:pt>
                <c:pt idx="3816">
                  <c:v>60.8</c:v>
                </c:pt>
                <c:pt idx="3817">
                  <c:v>60.8</c:v>
                </c:pt>
                <c:pt idx="3818">
                  <c:v>60.8</c:v>
                </c:pt>
                <c:pt idx="3819">
                  <c:v>60.8</c:v>
                </c:pt>
                <c:pt idx="3820">
                  <c:v>60.8</c:v>
                </c:pt>
                <c:pt idx="3821">
                  <c:v>60.8</c:v>
                </c:pt>
                <c:pt idx="3822">
                  <c:v>60.8</c:v>
                </c:pt>
                <c:pt idx="3823">
                  <c:v>60.8</c:v>
                </c:pt>
                <c:pt idx="3824">
                  <c:v>60.8</c:v>
                </c:pt>
                <c:pt idx="3825">
                  <c:v>60.8</c:v>
                </c:pt>
                <c:pt idx="3826">
                  <c:v>60.8</c:v>
                </c:pt>
                <c:pt idx="3827">
                  <c:v>60.8</c:v>
                </c:pt>
                <c:pt idx="3828">
                  <c:v>60.8</c:v>
                </c:pt>
                <c:pt idx="3829">
                  <c:v>60.8</c:v>
                </c:pt>
                <c:pt idx="3830">
                  <c:v>60.8</c:v>
                </c:pt>
                <c:pt idx="3831">
                  <c:v>60.8</c:v>
                </c:pt>
                <c:pt idx="3832">
                  <c:v>60.8</c:v>
                </c:pt>
                <c:pt idx="3833">
                  <c:v>60.8</c:v>
                </c:pt>
                <c:pt idx="3834">
                  <c:v>60.8</c:v>
                </c:pt>
                <c:pt idx="3835">
                  <c:v>60.8</c:v>
                </c:pt>
                <c:pt idx="3836">
                  <c:v>60.8</c:v>
                </c:pt>
                <c:pt idx="3837">
                  <c:v>60.8</c:v>
                </c:pt>
                <c:pt idx="3838">
                  <c:v>60.8</c:v>
                </c:pt>
                <c:pt idx="3839">
                  <c:v>60.715391380474927</c:v>
                </c:pt>
                <c:pt idx="3840">
                  <c:v>60.772559366226908</c:v>
                </c:pt>
                <c:pt idx="3841">
                  <c:v>60.8</c:v>
                </c:pt>
                <c:pt idx="3842">
                  <c:v>60.8</c:v>
                </c:pt>
                <c:pt idx="3843">
                  <c:v>60.763588390501361</c:v>
                </c:pt>
                <c:pt idx="3844">
                  <c:v>60.724362357783647</c:v>
                </c:pt>
                <c:pt idx="3845">
                  <c:v>60.787686895514511</c:v>
                </c:pt>
                <c:pt idx="3846">
                  <c:v>60.7</c:v>
                </c:pt>
                <c:pt idx="3847">
                  <c:v>60.7</c:v>
                </c:pt>
                <c:pt idx="3848">
                  <c:v>60.7</c:v>
                </c:pt>
                <c:pt idx="3849">
                  <c:v>60.7</c:v>
                </c:pt>
                <c:pt idx="3850">
                  <c:v>60.752022867370272</c:v>
                </c:pt>
                <c:pt idx="3851">
                  <c:v>60.760026385927887</c:v>
                </c:pt>
                <c:pt idx="3852">
                  <c:v>60.7</c:v>
                </c:pt>
                <c:pt idx="3853">
                  <c:v>60.7</c:v>
                </c:pt>
                <c:pt idx="3854">
                  <c:v>60.7</c:v>
                </c:pt>
                <c:pt idx="3855">
                  <c:v>60.7</c:v>
                </c:pt>
                <c:pt idx="3856">
                  <c:v>60.7</c:v>
                </c:pt>
                <c:pt idx="3857">
                  <c:v>60.7</c:v>
                </c:pt>
                <c:pt idx="3858">
                  <c:v>60.7</c:v>
                </c:pt>
                <c:pt idx="3859">
                  <c:v>60.7</c:v>
                </c:pt>
                <c:pt idx="3860">
                  <c:v>60.668527473230768</c:v>
                </c:pt>
                <c:pt idx="3861">
                  <c:v>60.619393139841691</c:v>
                </c:pt>
                <c:pt idx="3862">
                  <c:v>60.692656111873298</c:v>
                </c:pt>
                <c:pt idx="3863">
                  <c:v>60.604705365171469</c:v>
                </c:pt>
                <c:pt idx="3864">
                  <c:v>60.683245383113423</c:v>
                </c:pt>
                <c:pt idx="3865">
                  <c:v>60.7</c:v>
                </c:pt>
                <c:pt idx="3866">
                  <c:v>60.640853121899738</c:v>
                </c:pt>
                <c:pt idx="3867">
                  <c:v>60.6</c:v>
                </c:pt>
                <c:pt idx="3868">
                  <c:v>60.635048373087123</c:v>
                </c:pt>
                <c:pt idx="3869">
                  <c:v>60.7</c:v>
                </c:pt>
                <c:pt idx="3870">
                  <c:v>60.7</c:v>
                </c:pt>
                <c:pt idx="3871">
                  <c:v>60.7</c:v>
                </c:pt>
                <c:pt idx="3872">
                  <c:v>60.7</c:v>
                </c:pt>
                <c:pt idx="3873">
                  <c:v>60.7</c:v>
                </c:pt>
                <c:pt idx="3874">
                  <c:v>60.7</c:v>
                </c:pt>
                <c:pt idx="3875">
                  <c:v>60.649340369041333</c:v>
                </c:pt>
                <c:pt idx="3876">
                  <c:v>60.638610377660513</c:v>
                </c:pt>
                <c:pt idx="3877">
                  <c:v>60.7</c:v>
                </c:pt>
                <c:pt idx="3878">
                  <c:v>60.7</c:v>
                </c:pt>
                <c:pt idx="3879">
                  <c:v>60.7</c:v>
                </c:pt>
                <c:pt idx="3880">
                  <c:v>60.7</c:v>
                </c:pt>
                <c:pt idx="3881">
                  <c:v>60.7</c:v>
                </c:pt>
                <c:pt idx="3882">
                  <c:v>60.7</c:v>
                </c:pt>
                <c:pt idx="3883">
                  <c:v>60.7</c:v>
                </c:pt>
                <c:pt idx="3884">
                  <c:v>60.7</c:v>
                </c:pt>
                <c:pt idx="3885">
                  <c:v>60.669876869481143</c:v>
                </c:pt>
                <c:pt idx="3886">
                  <c:v>60.61807387880387</c:v>
                </c:pt>
                <c:pt idx="3887">
                  <c:v>60.693975374494293</c:v>
                </c:pt>
                <c:pt idx="3888">
                  <c:v>60.606024626209283</c:v>
                </c:pt>
                <c:pt idx="3889">
                  <c:v>60.681890110593372</c:v>
                </c:pt>
                <c:pt idx="3890">
                  <c:v>60.630167106596353</c:v>
                </c:pt>
                <c:pt idx="3891">
                  <c:v>60.6</c:v>
                </c:pt>
                <c:pt idx="3892">
                  <c:v>60.6</c:v>
                </c:pt>
                <c:pt idx="3893">
                  <c:v>60.6</c:v>
                </c:pt>
                <c:pt idx="3894">
                  <c:v>60.6</c:v>
                </c:pt>
                <c:pt idx="3895">
                  <c:v>60.6</c:v>
                </c:pt>
                <c:pt idx="3896">
                  <c:v>60.6</c:v>
                </c:pt>
                <c:pt idx="3897">
                  <c:v>60.6</c:v>
                </c:pt>
                <c:pt idx="3898">
                  <c:v>60.6</c:v>
                </c:pt>
                <c:pt idx="3899">
                  <c:v>60.6</c:v>
                </c:pt>
                <c:pt idx="3900">
                  <c:v>60.6</c:v>
                </c:pt>
                <c:pt idx="3901">
                  <c:v>60.6</c:v>
                </c:pt>
                <c:pt idx="3902">
                  <c:v>60.6</c:v>
                </c:pt>
                <c:pt idx="3903">
                  <c:v>60.6</c:v>
                </c:pt>
                <c:pt idx="3904">
                  <c:v>60.6</c:v>
                </c:pt>
                <c:pt idx="3905">
                  <c:v>60.6</c:v>
                </c:pt>
                <c:pt idx="3906">
                  <c:v>60.6</c:v>
                </c:pt>
                <c:pt idx="3907">
                  <c:v>60.6</c:v>
                </c:pt>
                <c:pt idx="3908">
                  <c:v>60.547141600879513</c:v>
                </c:pt>
                <c:pt idx="3909">
                  <c:v>60.540809147405497</c:v>
                </c:pt>
                <c:pt idx="3910">
                  <c:v>60.571240105892741</c:v>
                </c:pt>
                <c:pt idx="3911">
                  <c:v>60.5</c:v>
                </c:pt>
                <c:pt idx="3912">
                  <c:v>60.5</c:v>
                </c:pt>
                <c:pt idx="3913">
                  <c:v>60.5</c:v>
                </c:pt>
                <c:pt idx="3914">
                  <c:v>60.5</c:v>
                </c:pt>
                <c:pt idx="3915">
                  <c:v>60.5</c:v>
                </c:pt>
                <c:pt idx="3916">
                  <c:v>60.5</c:v>
                </c:pt>
                <c:pt idx="3917">
                  <c:v>60.5</c:v>
                </c:pt>
                <c:pt idx="3918">
                  <c:v>60.5</c:v>
                </c:pt>
                <c:pt idx="3919">
                  <c:v>60.520272646965743</c:v>
                </c:pt>
                <c:pt idx="3920">
                  <c:v>60.591776604749377</c:v>
                </c:pt>
                <c:pt idx="3921">
                  <c:v>60.503825858047541</c:v>
                </c:pt>
                <c:pt idx="3922">
                  <c:v>60.5</c:v>
                </c:pt>
                <c:pt idx="3923">
                  <c:v>60.5</c:v>
                </c:pt>
                <c:pt idx="3924">
                  <c:v>60.5</c:v>
                </c:pt>
                <c:pt idx="3925">
                  <c:v>60.5</c:v>
                </c:pt>
                <c:pt idx="3926">
                  <c:v>60.535883904837291</c:v>
                </c:pt>
                <c:pt idx="3927">
                  <c:v>60.576165346877737</c:v>
                </c:pt>
                <c:pt idx="3928">
                  <c:v>60.5</c:v>
                </c:pt>
                <c:pt idx="3929">
                  <c:v>60.5</c:v>
                </c:pt>
                <c:pt idx="3930">
                  <c:v>60.5</c:v>
                </c:pt>
                <c:pt idx="3931">
                  <c:v>60.5</c:v>
                </c:pt>
                <c:pt idx="3932">
                  <c:v>60.5</c:v>
                </c:pt>
                <c:pt idx="3933">
                  <c:v>60.5</c:v>
                </c:pt>
                <c:pt idx="3934">
                  <c:v>60.5</c:v>
                </c:pt>
                <c:pt idx="3935">
                  <c:v>60.5</c:v>
                </c:pt>
                <c:pt idx="3936">
                  <c:v>60.5</c:v>
                </c:pt>
                <c:pt idx="3937">
                  <c:v>60.5</c:v>
                </c:pt>
                <c:pt idx="3938">
                  <c:v>60.5</c:v>
                </c:pt>
                <c:pt idx="3939">
                  <c:v>60.5</c:v>
                </c:pt>
                <c:pt idx="3940">
                  <c:v>60.5</c:v>
                </c:pt>
                <c:pt idx="3941">
                  <c:v>60.5</c:v>
                </c:pt>
                <c:pt idx="3942">
                  <c:v>60.5</c:v>
                </c:pt>
                <c:pt idx="3943">
                  <c:v>60.5</c:v>
                </c:pt>
                <c:pt idx="3944">
                  <c:v>60.481090589445913</c:v>
                </c:pt>
                <c:pt idx="3945">
                  <c:v>60.4</c:v>
                </c:pt>
                <c:pt idx="3946">
                  <c:v>60.4</c:v>
                </c:pt>
                <c:pt idx="3947">
                  <c:v>60.4</c:v>
                </c:pt>
                <c:pt idx="3948">
                  <c:v>60.4</c:v>
                </c:pt>
                <c:pt idx="3949">
                  <c:v>60.4</c:v>
                </c:pt>
                <c:pt idx="3950">
                  <c:v>60.4</c:v>
                </c:pt>
                <c:pt idx="3951">
                  <c:v>60.4</c:v>
                </c:pt>
                <c:pt idx="3952">
                  <c:v>60.4</c:v>
                </c:pt>
                <c:pt idx="3953">
                  <c:v>60.4</c:v>
                </c:pt>
                <c:pt idx="3954">
                  <c:v>60.4</c:v>
                </c:pt>
                <c:pt idx="3955">
                  <c:v>60.4</c:v>
                </c:pt>
                <c:pt idx="3956">
                  <c:v>60.4</c:v>
                </c:pt>
                <c:pt idx="3957">
                  <c:v>60.4</c:v>
                </c:pt>
                <c:pt idx="3958">
                  <c:v>60.4</c:v>
                </c:pt>
                <c:pt idx="3959">
                  <c:v>60.4</c:v>
                </c:pt>
                <c:pt idx="3960">
                  <c:v>60.4</c:v>
                </c:pt>
                <c:pt idx="3961">
                  <c:v>60.4</c:v>
                </c:pt>
                <c:pt idx="3962">
                  <c:v>60.4</c:v>
                </c:pt>
                <c:pt idx="3963">
                  <c:v>60.4</c:v>
                </c:pt>
                <c:pt idx="3964">
                  <c:v>60.4</c:v>
                </c:pt>
                <c:pt idx="3965">
                  <c:v>60.4</c:v>
                </c:pt>
                <c:pt idx="3966">
                  <c:v>60.4</c:v>
                </c:pt>
                <c:pt idx="3967">
                  <c:v>60.4</c:v>
                </c:pt>
                <c:pt idx="3968">
                  <c:v>60.4</c:v>
                </c:pt>
                <c:pt idx="3969">
                  <c:v>60.4</c:v>
                </c:pt>
                <c:pt idx="3970">
                  <c:v>60.394503077572509</c:v>
                </c:pt>
                <c:pt idx="3971">
                  <c:v>60.306552330870751</c:v>
                </c:pt>
                <c:pt idx="3972">
                  <c:v>60.3</c:v>
                </c:pt>
                <c:pt idx="3973">
                  <c:v>60.369349164116088</c:v>
                </c:pt>
                <c:pt idx="3974">
                  <c:v>60.34272527437362</c:v>
                </c:pt>
                <c:pt idx="3975">
                  <c:v>60.3</c:v>
                </c:pt>
                <c:pt idx="3976">
                  <c:v>60.3</c:v>
                </c:pt>
                <c:pt idx="3977">
                  <c:v>60.3</c:v>
                </c:pt>
                <c:pt idx="3978">
                  <c:v>60.309058927000883</c:v>
                </c:pt>
                <c:pt idx="3979">
                  <c:v>60.397009675285837</c:v>
                </c:pt>
                <c:pt idx="3980">
                  <c:v>60.315039578012311</c:v>
                </c:pt>
                <c:pt idx="3981">
                  <c:v>60.3</c:v>
                </c:pt>
                <c:pt idx="3982">
                  <c:v>60.3</c:v>
                </c:pt>
                <c:pt idx="3983">
                  <c:v>60.348812665259459</c:v>
                </c:pt>
                <c:pt idx="3984">
                  <c:v>60.363236588038703</c:v>
                </c:pt>
                <c:pt idx="3985">
                  <c:v>60.3</c:v>
                </c:pt>
                <c:pt idx="3986">
                  <c:v>60.3</c:v>
                </c:pt>
                <c:pt idx="3987">
                  <c:v>60.300571679859232</c:v>
                </c:pt>
                <c:pt idx="3988">
                  <c:v>60.388522428144242</c:v>
                </c:pt>
                <c:pt idx="3989">
                  <c:v>60.323526825153913</c:v>
                </c:pt>
                <c:pt idx="3990">
                  <c:v>60.3</c:v>
                </c:pt>
                <c:pt idx="3991">
                  <c:v>60.352351648000038</c:v>
                </c:pt>
                <c:pt idx="3992">
                  <c:v>60.4</c:v>
                </c:pt>
                <c:pt idx="3993">
                  <c:v>60.4</c:v>
                </c:pt>
                <c:pt idx="3994">
                  <c:v>60.4</c:v>
                </c:pt>
                <c:pt idx="3995">
                  <c:v>60.395866315567289</c:v>
                </c:pt>
                <c:pt idx="3996">
                  <c:v>60.307915567282279</c:v>
                </c:pt>
                <c:pt idx="3997">
                  <c:v>60.3</c:v>
                </c:pt>
                <c:pt idx="3998">
                  <c:v>60.367941952330689</c:v>
                </c:pt>
                <c:pt idx="3999">
                  <c:v>60.344107299384341</c:v>
                </c:pt>
                <c:pt idx="4000">
                  <c:v>60.3</c:v>
                </c:pt>
                <c:pt idx="4001">
                  <c:v>60.3</c:v>
                </c:pt>
                <c:pt idx="4002">
                  <c:v>60.3</c:v>
                </c:pt>
                <c:pt idx="4003">
                  <c:v>60.30769569058927</c:v>
                </c:pt>
                <c:pt idx="4004">
                  <c:v>60.395646437291113</c:v>
                </c:pt>
                <c:pt idx="4005">
                  <c:v>60.316402814423917</c:v>
                </c:pt>
                <c:pt idx="4006">
                  <c:v>60.3</c:v>
                </c:pt>
                <c:pt idx="4007">
                  <c:v>60.3</c:v>
                </c:pt>
                <c:pt idx="4008">
                  <c:v>60.3</c:v>
                </c:pt>
                <c:pt idx="4009">
                  <c:v>60.3</c:v>
                </c:pt>
                <c:pt idx="4010">
                  <c:v>60.3</c:v>
                </c:pt>
                <c:pt idx="4011">
                  <c:v>60.3</c:v>
                </c:pt>
                <c:pt idx="4012">
                  <c:v>60.3</c:v>
                </c:pt>
                <c:pt idx="4013">
                  <c:v>60.3</c:v>
                </c:pt>
                <c:pt idx="4014">
                  <c:v>60.3</c:v>
                </c:pt>
                <c:pt idx="4015">
                  <c:v>60.3</c:v>
                </c:pt>
                <c:pt idx="4016">
                  <c:v>60.3</c:v>
                </c:pt>
                <c:pt idx="4017">
                  <c:v>60.261037818293786</c:v>
                </c:pt>
                <c:pt idx="4018">
                  <c:v>60.226912928408048</c:v>
                </c:pt>
                <c:pt idx="4019">
                  <c:v>60.3</c:v>
                </c:pt>
                <c:pt idx="4020">
                  <c:v>60.3</c:v>
                </c:pt>
                <c:pt idx="4021">
                  <c:v>60.3</c:v>
                </c:pt>
                <c:pt idx="4022">
                  <c:v>60.3</c:v>
                </c:pt>
                <c:pt idx="4023">
                  <c:v>60.233377308707126</c:v>
                </c:pt>
                <c:pt idx="4024">
                  <c:v>60.2</c:v>
                </c:pt>
                <c:pt idx="4025">
                  <c:v>60.2</c:v>
                </c:pt>
                <c:pt idx="4026">
                  <c:v>60.2</c:v>
                </c:pt>
                <c:pt idx="4027">
                  <c:v>60.2</c:v>
                </c:pt>
                <c:pt idx="4028">
                  <c:v>60.2</c:v>
                </c:pt>
                <c:pt idx="4029">
                  <c:v>60.2</c:v>
                </c:pt>
                <c:pt idx="4030">
                  <c:v>60.2</c:v>
                </c:pt>
                <c:pt idx="4031">
                  <c:v>60.2</c:v>
                </c:pt>
                <c:pt idx="4032">
                  <c:v>60.2</c:v>
                </c:pt>
                <c:pt idx="4033">
                  <c:v>60.2</c:v>
                </c:pt>
                <c:pt idx="4034">
                  <c:v>60.2</c:v>
                </c:pt>
                <c:pt idx="4035">
                  <c:v>60.2</c:v>
                </c:pt>
                <c:pt idx="4036">
                  <c:v>60.2</c:v>
                </c:pt>
                <c:pt idx="4037">
                  <c:v>60.2</c:v>
                </c:pt>
                <c:pt idx="4038">
                  <c:v>60.2</c:v>
                </c:pt>
                <c:pt idx="4039">
                  <c:v>60.2</c:v>
                </c:pt>
                <c:pt idx="4040">
                  <c:v>60.2</c:v>
                </c:pt>
                <c:pt idx="4041">
                  <c:v>60.2</c:v>
                </c:pt>
                <c:pt idx="4042">
                  <c:v>60.2</c:v>
                </c:pt>
                <c:pt idx="4043">
                  <c:v>60.2</c:v>
                </c:pt>
                <c:pt idx="4044">
                  <c:v>60.2</c:v>
                </c:pt>
                <c:pt idx="4045">
                  <c:v>60.2</c:v>
                </c:pt>
                <c:pt idx="4046">
                  <c:v>60.2</c:v>
                </c:pt>
                <c:pt idx="4047">
                  <c:v>60.122691293403662</c:v>
                </c:pt>
                <c:pt idx="4048">
                  <c:v>60.16525945488123</c:v>
                </c:pt>
                <c:pt idx="4049">
                  <c:v>60.146789798416933</c:v>
                </c:pt>
                <c:pt idx="4050">
                  <c:v>60.1</c:v>
                </c:pt>
                <c:pt idx="4051">
                  <c:v>60.1</c:v>
                </c:pt>
                <c:pt idx="4052">
                  <c:v>60.1</c:v>
                </c:pt>
                <c:pt idx="4053">
                  <c:v>60.094989010461568</c:v>
                </c:pt>
                <c:pt idx="4054">
                  <c:v>60.007076923428578</c:v>
                </c:pt>
                <c:pt idx="4055">
                  <c:v>60</c:v>
                </c:pt>
                <c:pt idx="4056">
                  <c:v>60</c:v>
                </c:pt>
                <c:pt idx="4057">
                  <c:v>60</c:v>
                </c:pt>
                <c:pt idx="4058">
                  <c:v>60</c:v>
                </c:pt>
                <c:pt idx="4059">
                  <c:v>59.967340659340657</c:v>
                </c:pt>
                <c:pt idx="4060">
                  <c:v>59.9</c:v>
                </c:pt>
                <c:pt idx="4061">
                  <c:v>59.9</c:v>
                </c:pt>
                <c:pt idx="4062">
                  <c:v>59.9</c:v>
                </c:pt>
                <c:pt idx="4063">
                  <c:v>59.9</c:v>
                </c:pt>
                <c:pt idx="4064">
                  <c:v>59.9</c:v>
                </c:pt>
                <c:pt idx="4065">
                  <c:v>59.839692308219782</c:v>
                </c:pt>
                <c:pt idx="4066">
                  <c:v>59.8</c:v>
                </c:pt>
                <c:pt idx="4067">
                  <c:v>59.8</c:v>
                </c:pt>
                <c:pt idx="4068">
                  <c:v>59.824142480211037</c:v>
                </c:pt>
                <c:pt idx="4069">
                  <c:v>59.88790677150395</c:v>
                </c:pt>
                <c:pt idx="4070">
                  <c:v>59.800043975197887</c:v>
                </c:pt>
                <c:pt idx="4071">
                  <c:v>59.887994723482848</c:v>
                </c:pt>
                <c:pt idx="4072">
                  <c:v>59.824054529815307</c:v>
                </c:pt>
                <c:pt idx="4073">
                  <c:v>59.8</c:v>
                </c:pt>
                <c:pt idx="4074">
                  <c:v>59.851846965171447</c:v>
                </c:pt>
                <c:pt idx="4075">
                  <c:v>59.9</c:v>
                </c:pt>
                <c:pt idx="4076">
                  <c:v>59.9</c:v>
                </c:pt>
                <c:pt idx="4077">
                  <c:v>59.9</c:v>
                </c:pt>
                <c:pt idx="4078">
                  <c:v>59.903605981354488</c:v>
                </c:pt>
                <c:pt idx="4079">
                  <c:v>59.991556728056253</c:v>
                </c:pt>
                <c:pt idx="4080">
                  <c:v>60</c:v>
                </c:pt>
                <c:pt idx="4081">
                  <c:v>59.932541776956903</c:v>
                </c:pt>
                <c:pt idx="4082">
                  <c:v>59.955408971328097</c:v>
                </c:pt>
                <c:pt idx="4083">
                  <c:v>60</c:v>
                </c:pt>
                <c:pt idx="4084">
                  <c:v>59.968689533685172</c:v>
                </c:pt>
                <c:pt idx="4085">
                  <c:v>59.822955147933179</c:v>
                </c:pt>
                <c:pt idx="4086">
                  <c:v>59.442304309586632</c:v>
                </c:pt>
                <c:pt idx="4087">
                  <c:v>58.738698323306579</c:v>
                </c:pt>
                <c:pt idx="4088">
                  <c:v>58.20153846259317</c:v>
                </c:pt>
                <c:pt idx="4089">
                  <c:v>57.815919083201557</c:v>
                </c:pt>
                <c:pt idx="4090">
                  <c:v>57.346174144591053</c:v>
                </c:pt>
                <c:pt idx="4091">
                  <c:v>56.865391379067709</c:v>
                </c:pt>
                <c:pt idx="4092">
                  <c:v>56.286147762005307</c:v>
                </c:pt>
                <c:pt idx="4093">
                  <c:v>55.540377854657002</c:v>
                </c:pt>
                <c:pt idx="4094">
                  <c:v>54.914549456176204</c:v>
                </c:pt>
                <c:pt idx="4095">
                  <c:v>54.21125274725275</c:v>
                </c:pt>
                <c:pt idx="4096">
                  <c:v>53.767282318381682</c:v>
                </c:pt>
                <c:pt idx="4097">
                  <c:v>53.253034301846967</c:v>
                </c:pt>
                <c:pt idx="4098">
                  <c:v>52.78777484344765</c:v>
                </c:pt>
                <c:pt idx="4099">
                  <c:v>52.34802110993845</c:v>
                </c:pt>
                <c:pt idx="4100">
                  <c:v>51.98496042110817</c:v>
                </c:pt>
                <c:pt idx="4101">
                  <c:v>51.747405454001758</c:v>
                </c:pt>
                <c:pt idx="4102">
                  <c:v>51.557255936147747</c:v>
                </c:pt>
                <c:pt idx="4103">
                  <c:v>51.293406595516487</c:v>
                </c:pt>
                <c:pt idx="4104">
                  <c:v>51.029670329670331</c:v>
                </c:pt>
                <c:pt idx="4105">
                  <c:v>51</c:v>
                </c:pt>
                <c:pt idx="4106">
                  <c:v>51</c:v>
                </c:pt>
                <c:pt idx="4107">
                  <c:v>50.94615384562637</c:v>
                </c:pt>
                <c:pt idx="4108">
                  <c:v>50.816483517186818</c:v>
                </c:pt>
                <c:pt idx="4109">
                  <c:v>50.670329669978017</c:v>
                </c:pt>
                <c:pt idx="4110">
                  <c:v>50.6</c:v>
                </c:pt>
                <c:pt idx="4111">
                  <c:v>50.589010988659339</c:v>
                </c:pt>
                <c:pt idx="4112">
                  <c:v>50.413186814593423</c:v>
                </c:pt>
                <c:pt idx="4113">
                  <c:v>50.237362637362637</c:v>
                </c:pt>
                <c:pt idx="4114">
                  <c:v>50.061477571152153</c:v>
                </c:pt>
                <c:pt idx="4115">
                  <c:v>49.88557607774846</c:v>
                </c:pt>
                <c:pt idx="4116">
                  <c:v>49.664571426988999</c:v>
                </c:pt>
                <c:pt idx="4117">
                  <c:v>49.466930519261219</c:v>
                </c:pt>
                <c:pt idx="4118">
                  <c:v>49.378979770976251</c:v>
                </c:pt>
                <c:pt idx="4119">
                  <c:v>49.282065935120883</c:v>
                </c:pt>
                <c:pt idx="4120">
                  <c:v>49.10624175789011</c:v>
                </c:pt>
                <c:pt idx="4121">
                  <c:v>49.015246046397188</c:v>
                </c:pt>
                <c:pt idx="4122">
                  <c:v>48.927340659340658</c:v>
                </c:pt>
                <c:pt idx="4123">
                  <c:v>48.83940193421283</c:v>
                </c:pt>
                <c:pt idx="4124">
                  <c:v>48.751472527648353</c:v>
                </c:pt>
                <c:pt idx="4125">
                  <c:v>48.663560439032963</c:v>
                </c:pt>
                <c:pt idx="4126">
                  <c:v>48.575648352000002</c:v>
                </c:pt>
                <c:pt idx="4127">
                  <c:v>48.475472526769217</c:v>
                </c:pt>
                <c:pt idx="4128">
                  <c:v>48.299648198065093</c:v>
                </c:pt>
                <c:pt idx="4129">
                  <c:v>48.123746701495158</c:v>
                </c:pt>
                <c:pt idx="4130">
                  <c:v>48.023956044659343</c:v>
                </c:pt>
                <c:pt idx="4131">
                  <c:v>47.872087912087913</c:v>
                </c:pt>
                <c:pt idx="4132">
                  <c:v>47.748131867428569</c:v>
                </c:pt>
                <c:pt idx="4133">
                  <c:v>47.660202286895341</c:v>
                </c:pt>
                <c:pt idx="4134">
                  <c:v>47.572263735736257</c:v>
                </c:pt>
                <c:pt idx="4135">
                  <c:v>47.484351648703303</c:v>
                </c:pt>
                <c:pt idx="4136">
                  <c:v>47.4</c:v>
                </c:pt>
                <c:pt idx="4137">
                  <c:v>47.4</c:v>
                </c:pt>
                <c:pt idx="4138">
                  <c:v>47.320615384439563</c:v>
                </c:pt>
                <c:pt idx="4139">
                  <c:v>47.232673703430088</c:v>
                </c:pt>
                <c:pt idx="4140">
                  <c:v>47.2</c:v>
                </c:pt>
                <c:pt idx="4141">
                  <c:v>47.2</c:v>
                </c:pt>
                <c:pt idx="4142">
                  <c:v>47.2</c:v>
                </c:pt>
                <c:pt idx="4143">
                  <c:v>47.2</c:v>
                </c:pt>
                <c:pt idx="4144">
                  <c:v>47.2</c:v>
                </c:pt>
                <c:pt idx="4145">
                  <c:v>47.2</c:v>
                </c:pt>
                <c:pt idx="4146">
                  <c:v>47.2</c:v>
                </c:pt>
                <c:pt idx="4147">
                  <c:v>47.129098900923083</c:v>
                </c:pt>
                <c:pt idx="4148">
                  <c:v>47.1</c:v>
                </c:pt>
                <c:pt idx="4149">
                  <c:v>47.1</c:v>
                </c:pt>
                <c:pt idx="4150">
                  <c:v>47.134652595250657</c:v>
                </c:pt>
                <c:pt idx="4151">
                  <c:v>47.2</c:v>
                </c:pt>
                <c:pt idx="4152">
                  <c:v>47.2</c:v>
                </c:pt>
                <c:pt idx="4153">
                  <c:v>47.2</c:v>
                </c:pt>
                <c:pt idx="4154">
                  <c:v>47.286335676977153</c:v>
                </c:pt>
                <c:pt idx="4155">
                  <c:v>47.3</c:v>
                </c:pt>
                <c:pt idx="4156">
                  <c:v>47.362153846329669</c:v>
                </c:pt>
                <c:pt idx="4157">
                  <c:v>47.4</c:v>
                </c:pt>
                <c:pt idx="4158">
                  <c:v>47.4</c:v>
                </c:pt>
                <c:pt idx="4159">
                  <c:v>47.425846154549447</c:v>
                </c:pt>
                <c:pt idx="4160">
                  <c:v>47.5</c:v>
                </c:pt>
                <c:pt idx="4161">
                  <c:v>47.5</c:v>
                </c:pt>
                <c:pt idx="4162">
                  <c:v>47.5</c:v>
                </c:pt>
                <c:pt idx="4163">
                  <c:v>47.5</c:v>
                </c:pt>
                <c:pt idx="4164">
                  <c:v>47.5</c:v>
                </c:pt>
                <c:pt idx="4165">
                  <c:v>47.5</c:v>
                </c:pt>
                <c:pt idx="4166">
                  <c:v>47.5</c:v>
                </c:pt>
                <c:pt idx="4167">
                  <c:v>47.441802197802197</c:v>
                </c:pt>
                <c:pt idx="4168">
                  <c:v>47.282981529639393</c:v>
                </c:pt>
                <c:pt idx="4169">
                  <c:v>47.2</c:v>
                </c:pt>
                <c:pt idx="4170">
                  <c:v>47.2</c:v>
                </c:pt>
                <c:pt idx="4171">
                  <c:v>47.119164835516493</c:v>
                </c:pt>
                <c:pt idx="4172">
                  <c:v>47.1</c:v>
                </c:pt>
                <c:pt idx="4173">
                  <c:v>47.043315743711517</c:v>
                </c:pt>
                <c:pt idx="4174">
                  <c:v>47</c:v>
                </c:pt>
                <c:pt idx="4175">
                  <c:v>47</c:v>
                </c:pt>
                <c:pt idx="4176">
                  <c:v>47</c:v>
                </c:pt>
                <c:pt idx="4177">
                  <c:v>46.99151275215479</c:v>
                </c:pt>
                <c:pt idx="4178">
                  <c:v>46.903562005452947</c:v>
                </c:pt>
                <c:pt idx="4179">
                  <c:v>46.9</c:v>
                </c:pt>
                <c:pt idx="4180">
                  <c:v>46.9</c:v>
                </c:pt>
                <c:pt idx="4181">
                  <c:v>46.9</c:v>
                </c:pt>
                <c:pt idx="4182">
                  <c:v>46.9</c:v>
                </c:pt>
                <c:pt idx="4183">
                  <c:v>46.9</c:v>
                </c:pt>
                <c:pt idx="4184">
                  <c:v>46.9</c:v>
                </c:pt>
                <c:pt idx="4185">
                  <c:v>46.887906772207558</c:v>
                </c:pt>
                <c:pt idx="4186">
                  <c:v>46.8</c:v>
                </c:pt>
                <c:pt idx="4187">
                  <c:v>46.8</c:v>
                </c:pt>
                <c:pt idx="4188">
                  <c:v>46.8</c:v>
                </c:pt>
                <c:pt idx="4189">
                  <c:v>46.736103782233947</c:v>
                </c:pt>
                <c:pt idx="4190">
                  <c:v>46.7</c:v>
                </c:pt>
                <c:pt idx="4191">
                  <c:v>46.660202287247152</c:v>
                </c:pt>
                <c:pt idx="4192">
                  <c:v>46.6</c:v>
                </c:pt>
                <c:pt idx="4193">
                  <c:v>46.6</c:v>
                </c:pt>
                <c:pt idx="4194">
                  <c:v>46.6</c:v>
                </c:pt>
                <c:pt idx="4195">
                  <c:v>46.6</c:v>
                </c:pt>
                <c:pt idx="4196">
                  <c:v>46.6</c:v>
                </c:pt>
                <c:pt idx="4197">
                  <c:v>46.532541776077437</c:v>
                </c:pt>
                <c:pt idx="4198">
                  <c:v>46.555384615032963</c:v>
                </c:pt>
                <c:pt idx="4199">
                  <c:v>46.6</c:v>
                </c:pt>
                <c:pt idx="4200">
                  <c:v>46.568733509762502</c:v>
                </c:pt>
                <c:pt idx="4201">
                  <c:v>46.519217238522387</c:v>
                </c:pt>
                <c:pt idx="4202">
                  <c:v>46.6</c:v>
                </c:pt>
                <c:pt idx="4203">
                  <c:v>46.6</c:v>
                </c:pt>
                <c:pt idx="4204">
                  <c:v>46.6</c:v>
                </c:pt>
                <c:pt idx="4205">
                  <c:v>46.6</c:v>
                </c:pt>
                <c:pt idx="4206">
                  <c:v>46.658970976780971</c:v>
                </c:pt>
                <c:pt idx="4207">
                  <c:v>46.7</c:v>
                </c:pt>
                <c:pt idx="4208">
                  <c:v>46.7</c:v>
                </c:pt>
                <c:pt idx="4209">
                  <c:v>46.722813186285762</c:v>
                </c:pt>
                <c:pt idx="4210">
                  <c:v>46.8</c:v>
                </c:pt>
                <c:pt idx="4211">
                  <c:v>46.8</c:v>
                </c:pt>
                <c:pt idx="4212">
                  <c:v>46.8</c:v>
                </c:pt>
                <c:pt idx="4213">
                  <c:v>46.949164469305202</c:v>
                </c:pt>
                <c:pt idx="4214">
                  <c:v>47</c:v>
                </c:pt>
                <c:pt idx="4215">
                  <c:v>47</c:v>
                </c:pt>
                <c:pt idx="4216">
                  <c:v>47</c:v>
                </c:pt>
                <c:pt idx="4217">
                  <c:v>47.026373626725281</c:v>
                </c:pt>
                <c:pt idx="4218">
                  <c:v>47.1</c:v>
                </c:pt>
                <c:pt idx="4219">
                  <c:v>47.102242744239177</c:v>
                </c:pt>
                <c:pt idx="4220">
                  <c:v>47.19019349094107</c:v>
                </c:pt>
                <c:pt idx="4221">
                  <c:v>47.121855760773968</c:v>
                </c:pt>
                <c:pt idx="4222">
                  <c:v>47.166094987511002</c:v>
                </c:pt>
                <c:pt idx="4223">
                  <c:v>47.25404573421288</c:v>
                </c:pt>
                <c:pt idx="4224">
                  <c:v>47.3</c:v>
                </c:pt>
                <c:pt idx="4225">
                  <c:v>47.3</c:v>
                </c:pt>
                <c:pt idx="4226">
                  <c:v>47.3</c:v>
                </c:pt>
                <c:pt idx="4227">
                  <c:v>47.3</c:v>
                </c:pt>
                <c:pt idx="4228">
                  <c:v>47.3</c:v>
                </c:pt>
                <c:pt idx="4229">
                  <c:v>47.3</c:v>
                </c:pt>
                <c:pt idx="4230">
                  <c:v>47.369626373626367</c:v>
                </c:pt>
                <c:pt idx="4231">
                  <c:v>47.4</c:v>
                </c:pt>
                <c:pt idx="4232">
                  <c:v>47.4</c:v>
                </c:pt>
                <c:pt idx="4233">
                  <c:v>47.43336263789007</c:v>
                </c:pt>
                <c:pt idx="4234">
                  <c:v>47.5</c:v>
                </c:pt>
                <c:pt idx="4235">
                  <c:v>47.5</c:v>
                </c:pt>
                <c:pt idx="4236">
                  <c:v>47.5</c:v>
                </c:pt>
                <c:pt idx="4237">
                  <c:v>47.585092348460833</c:v>
                </c:pt>
                <c:pt idx="4238">
                  <c:v>47.6</c:v>
                </c:pt>
                <c:pt idx="4239">
                  <c:v>47.6</c:v>
                </c:pt>
                <c:pt idx="4240">
                  <c:v>47.6</c:v>
                </c:pt>
                <c:pt idx="4241">
                  <c:v>47.6</c:v>
                </c:pt>
                <c:pt idx="4242">
                  <c:v>47.6</c:v>
                </c:pt>
                <c:pt idx="4243">
                  <c:v>47.6</c:v>
                </c:pt>
                <c:pt idx="4244">
                  <c:v>47.6</c:v>
                </c:pt>
                <c:pt idx="4245">
                  <c:v>47.6</c:v>
                </c:pt>
                <c:pt idx="4246">
                  <c:v>47.676605101319232</c:v>
                </c:pt>
                <c:pt idx="4247">
                  <c:v>47.63547252817591</c:v>
                </c:pt>
                <c:pt idx="4248">
                  <c:v>47.6</c:v>
                </c:pt>
                <c:pt idx="4249">
                  <c:v>47.6</c:v>
                </c:pt>
                <c:pt idx="4250">
                  <c:v>47.6</c:v>
                </c:pt>
                <c:pt idx="4251">
                  <c:v>47.6</c:v>
                </c:pt>
                <c:pt idx="4252">
                  <c:v>47.6</c:v>
                </c:pt>
                <c:pt idx="4253">
                  <c:v>47.6</c:v>
                </c:pt>
                <c:pt idx="4254">
                  <c:v>47.6</c:v>
                </c:pt>
                <c:pt idx="4255">
                  <c:v>47.6</c:v>
                </c:pt>
                <c:pt idx="4256">
                  <c:v>47.6</c:v>
                </c:pt>
                <c:pt idx="4257">
                  <c:v>47.555980650835529</c:v>
                </c:pt>
                <c:pt idx="4258">
                  <c:v>47.5</c:v>
                </c:pt>
                <c:pt idx="4259">
                  <c:v>47.480131868307652</c:v>
                </c:pt>
                <c:pt idx="4260">
                  <c:v>47.4</c:v>
                </c:pt>
                <c:pt idx="4261">
                  <c:v>47.4</c:v>
                </c:pt>
                <c:pt idx="4262">
                  <c:v>47.316358838698321</c:v>
                </c:pt>
                <c:pt idx="4263">
                  <c:v>47.3</c:v>
                </c:pt>
                <c:pt idx="4264">
                  <c:v>47.3</c:v>
                </c:pt>
                <c:pt idx="4265">
                  <c:v>47.25255057238347</c:v>
                </c:pt>
                <c:pt idx="4266">
                  <c:v>47.164599824098509</c:v>
                </c:pt>
                <c:pt idx="4267">
                  <c:v>47.076649075813542</c:v>
                </c:pt>
                <c:pt idx="4268">
                  <c:v>47</c:v>
                </c:pt>
                <c:pt idx="4269">
                  <c:v>47</c:v>
                </c:pt>
                <c:pt idx="4270">
                  <c:v>47</c:v>
                </c:pt>
                <c:pt idx="4271">
                  <c:v>46.924846085839917</c:v>
                </c:pt>
                <c:pt idx="4272">
                  <c:v>46.9</c:v>
                </c:pt>
                <c:pt idx="4273">
                  <c:v>46.9</c:v>
                </c:pt>
                <c:pt idx="4274">
                  <c:v>46.860993844151281</c:v>
                </c:pt>
                <c:pt idx="4275">
                  <c:v>46.8</c:v>
                </c:pt>
                <c:pt idx="4276">
                  <c:v>46.8</c:v>
                </c:pt>
                <c:pt idx="4277">
                  <c:v>46.8</c:v>
                </c:pt>
                <c:pt idx="4278">
                  <c:v>46.8</c:v>
                </c:pt>
                <c:pt idx="4279">
                  <c:v>46.8</c:v>
                </c:pt>
                <c:pt idx="4280">
                  <c:v>46.733318680967031</c:v>
                </c:pt>
                <c:pt idx="4281">
                  <c:v>46.754617413720347</c:v>
                </c:pt>
                <c:pt idx="4282">
                  <c:v>46.8</c:v>
                </c:pt>
                <c:pt idx="4283">
                  <c:v>46.8</c:v>
                </c:pt>
                <c:pt idx="4284">
                  <c:v>46.8</c:v>
                </c:pt>
                <c:pt idx="4285">
                  <c:v>46.8</c:v>
                </c:pt>
                <c:pt idx="4286">
                  <c:v>46.8</c:v>
                </c:pt>
                <c:pt idx="4287">
                  <c:v>46.8</c:v>
                </c:pt>
                <c:pt idx="4288">
                  <c:v>46.8</c:v>
                </c:pt>
                <c:pt idx="4289">
                  <c:v>46.8</c:v>
                </c:pt>
                <c:pt idx="4290">
                  <c:v>46.8</c:v>
                </c:pt>
                <c:pt idx="4291">
                  <c:v>46.765890109714327</c:v>
                </c:pt>
                <c:pt idx="4292">
                  <c:v>46.7</c:v>
                </c:pt>
                <c:pt idx="4293">
                  <c:v>46.7</c:v>
                </c:pt>
                <c:pt idx="4294">
                  <c:v>46.7</c:v>
                </c:pt>
                <c:pt idx="4295">
                  <c:v>46.785883904837327</c:v>
                </c:pt>
                <c:pt idx="4296">
                  <c:v>46.8</c:v>
                </c:pt>
                <c:pt idx="4297">
                  <c:v>46.8</c:v>
                </c:pt>
                <c:pt idx="4298">
                  <c:v>46.8</c:v>
                </c:pt>
                <c:pt idx="4299">
                  <c:v>46.837686894810943</c:v>
                </c:pt>
                <c:pt idx="4300">
                  <c:v>46.874362356904172</c:v>
                </c:pt>
                <c:pt idx="4301">
                  <c:v>46.813588389797708</c:v>
                </c:pt>
                <c:pt idx="4302">
                  <c:v>46.9</c:v>
                </c:pt>
                <c:pt idx="4303">
                  <c:v>46.9</c:v>
                </c:pt>
                <c:pt idx="4304">
                  <c:v>46.9</c:v>
                </c:pt>
                <c:pt idx="4305">
                  <c:v>46.965391381354401</c:v>
                </c:pt>
                <c:pt idx="4306">
                  <c:v>47</c:v>
                </c:pt>
                <c:pt idx="4307">
                  <c:v>47</c:v>
                </c:pt>
                <c:pt idx="4308">
                  <c:v>47</c:v>
                </c:pt>
                <c:pt idx="4309">
                  <c:v>47</c:v>
                </c:pt>
                <c:pt idx="4310">
                  <c:v>47.005098900395602</c:v>
                </c:pt>
                <c:pt idx="4311">
                  <c:v>47.093010989010992</c:v>
                </c:pt>
                <c:pt idx="4312">
                  <c:v>47.1</c:v>
                </c:pt>
                <c:pt idx="4313">
                  <c:v>47.1</c:v>
                </c:pt>
                <c:pt idx="4314">
                  <c:v>47.1</c:v>
                </c:pt>
                <c:pt idx="4315">
                  <c:v>47.1</c:v>
                </c:pt>
                <c:pt idx="4316">
                  <c:v>47.1</c:v>
                </c:pt>
                <c:pt idx="4317">
                  <c:v>47.1</c:v>
                </c:pt>
                <c:pt idx="4318">
                  <c:v>47.1</c:v>
                </c:pt>
                <c:pt idx="4319">
                  <c:v>47.1</c:v>
                </c:pt>
                <c:pt idx="4320">
                  <c:v>47.1</c:v>
                </c:pt>
                <c:pt idx="4321">
                  <c:v>47.1</c:v>
                </c:pt>
                <c:pt idx="4322">
                  <c:v>47.1</c:v>
                </c:pt>
                <c:pt idx="4323">
                  <c:v>47.1</c:v>
                </c:pt>
                <c:pt idx="4324">
                  <c:v>47.06407211996482</c:v>
                </c:pt>
                <c:pt idx="4325">
                  <c:v>47</c:v>
                </c:pt>
                <c:pt idx="4326">
                  <c:v>47</c:v>
                </c:pt>
                <c:pt idx="4327">
                  <c:v>47</c:v>
                </c:pt>
                <c:pt idx="4328">
                  <c:v>47</c:v>
                </c:pt>
                <c:pt idx="4329">
                  <c:v>47</c:v>
                </c:pt>
                <c:pt idx="4330">
                  <c:v>46.936367633421277</c:v>
                </c:pt>
                <c:pt idx="4331">
                  <c:v>46.951583113280599</c:v>
                </c:pt>
                <c:pt idx="4332">
                  <c:v>47</c:v>
                </c:pt>
                <c:pt idx="4333">
                  <c:v>47</c:v>
                </c:pt>
                <c:pt idx="4334">
                  <c:v>47</c:v>
                </c:pt>
                <c:pt idx="4335">
                  <c:v>47</c:v>
                </c:pt>
                <c:pt idx="4336">
                  <c:v>47</c:v>
                </c:pt>
                <c:pt idx="4337">
                  <c:v>47</c:v>
                </c:pt>
                <c:pt idx="4338">
                  <c:v>47</c:v>
                </c:pt>
                <c:pt idx="4339">
                  <c:v>47</c:v>
                </c:pt>
                <c:pt idx="4340">
                  <c:v>47</c:v>
                </c:pt>
                <c:pt idx="4341">
                  <c:v>47.031032967560407</c:v>
                </c:pt>
                <c:pt idx="4342">
                  <c:v>47.1</c:v>
                </c:pt>
                <c:pt idx="4343">
                  <c:v>47.1</c:v>
                </c:pt>
                <c:pt idx="4344">
                  <c:v>47.1</c:v>
                </c:pt>
                <c:pt idx="4345">
                  <c:v>47.017282321723883</c:v>
                </c:pt>
                <c:pt idx="4346">
                  <c:v>47</c:v>
                </c:pt>
                <c:pt idx="4347">
                  <c:v>47</c:v>
                </c:pt>
                <c:pt idx="4348">
                  <c:v>46.953494504791202</c:v>
                </c:pt>
                <c:pt idx="4349">
                  <c:v>46.93443271750224</c:v>
                </c:pt>
                <c:pt idx="4350">
                  <c:v>47</c:v>
                </c:pt>
                <c:pt idx="4351">
                  <c:v>46.989665787510987</c:v>
                </c:pt>
                <c:pt idx="4352">
                  <c:v>46.901715039226033</c:v>
                </c:pt>
                <c:pt idx="4353">
                  <c:v>46.9</c:v>
                </c:pt>
                <c:pt idx="4354">
                  <c:v>46.9</c:v>
                </c:pt>
                <c:pt idx="4355">
                  <c:v>46.9</c:v>
                </c:pt>
                <c:pt idx="4356">
                  <c:v>46.950043975373788</c:v>
                </c:pt>
                <c:pt idx="4357">
                  <c:v>47</c:v>
                </c:pt>
                <c:pt idx="4358">
                  <c:v>47</c:v>
                </c:pt>
                <c:pt idx="4359">
                  <c:v>46.986109889582451</c:v>
                </c:pt>
                <c:pt idx="4360">
                  <c:v>46.9</c:v>
                </c:pt>
                <c:pt idx="4361">
                  <c:v>46.9</c:v>
                </c:pt>
                <c:pt idx="4362">
                  <c:v>46.9</c:v>
                </c:pt>
                <c:pt idx="4363">
                  <c:v>46.9</c:v>
                </c:pt>
                <c:pt idx="4364">
                  <c:v>46.9</c:v>
                </c:pt>
                <c:pt idx="4365">
                  <c:v>46.9</c:v>
                </c:pt>
                <c:pt idx="4366">
                  <c:v>46.9</c:v>
                </c:pt>
                <c:pt idx="4367">
                  <c:v>46.9</c:v>
                </c:pt>
                <c:pt idx="4368">
                  <c:v>46.905408971503917</c:v>
                </c:pt>
                <c:pt idx="4369">
                  <c:v>46.993359718205802</c:v>
                </c:pt>
                <c:pt idx="4370">
                  <c:v>47</c:v>
                </c:pt>
                <c:pt idx="4371">
                  <c:v>47</c:v>
                </c:pt>
                <c:pt idx="4372">
                  <c:v>47</c:v>
                </c:pt>
                <c:pt idx="4373">
                  <c:v>47</c:v>
                </c:pt>
                <c:pt idx="4374">
                  <c:v>47</c:v>
                </c:pt>
                <c:pt idx="4375">
                  <c:v>47</c:v>
                </c:pt>
                <c:pt idx="4376">
                  <c:v>47</c:v>
                </c:pt>
                <c:pt idx="4377">
                  <c:v>47</c:v>
                </c:pt>
                <c:pt idx="4378">
                  <c:v>47.084835164483508</c:v>
                </c:pt>
                <c:pt idx="4379">
                  <c:v>47.1</c:v>
                </c:pt>
                <c:pt idx="4380">
                  <c:v>47.039270009322742</c:v>
                </c:pt>
                <c:pt idx="4381">
                  <c:v>47.048659340835123</c:v>
                </c:pt>
                <c:pt idx="4382">
                  <c:v>47.063412489709769</c:v>
                </c:pt>
                <c:pt idx="4383">
                  <c:v>47</c:v>
                </c:pt>
                <c:pt idx="4384">
                  <c:v>47</c:v>
                </c:pt>
                <c:pt idx="4385">
                  <c:v>46.999560246437952</c:v>
                </c:pt>
                <c:pt idx="4386">
                  <c:v>46.911609498153069</c:v>
                </c:pt>
                <c:pt idx="4387">
                  <c:v>46.823658751451191</c:v>
                </c:pt>
                <c:pt idx="4388">
                  <c:v>46.864291996833771</c:v>
                </c:pt>
                <c:pt idx="4389">
                  <c:v>46.847757256464341</c:v>
                </c:pt>
                <c:pt idx="4390">
                  <c:v>46.8</c:v>
                </c:pt>
                <c:pt idx="4391">
                  <c:v>46.8</c:v>
                </c:pt>
                <c:pt idx="4392">
                  <c:v>46.8</c:v>
                </c:pt>
                <c:pt idx="4393">
                  <c:v>46.8</c:v>
                </c:pt>
                <c:pt idx="4394">
                  <c:v>46.8</c:v>
                </c:pt>
                <c:pt idx="4395">
                  <c:v>46.8</c:v>
                </c:pt>
                <c:pt idx="4396">
                  <c:v>46.86785400140721</c:v>
                </c:pt>
                <c:pt idx="4397">
                  <c:v>46.9</c:v>
                </c:pt>
                <c:pt idx="4398">
                  <c:v>46.9</c:v>
                </c:pt>
                <c:pt idx="4399">
                  <c:v>46.9</c:v>
                </c:pt>
                <c:pt idx="4400">
                  <c:v>46.9</c:v>
                </c:pt>
                <c:pt idx="4401">
                  <c:v>46.9</c:v>
                </c:pt>
                <c:pt idx="4402">
                  <c:v>46.9</c:v>
                </c:pt>
                <c:pt idx="4403">
                  <c:v>46.9</c:v>
                </c:pt>
                <c:pt idx="4404">
                  <c:v>46.9</c:v>
                </c:pt>
                <c:pt idx="4405">
                  <c:v>46.84061538496703</c:v>
                </c:pt>
                <c:pt idx="4406">
                  <c:v>46.752703296351648</c:v>
                </c:pt>
                <c:pt idx="4407">
                  <c:v>46.664775726121327</c:v>
                </c:pt>
                <c:pt idx="4408">
                  <c:v>46.6</c:v>
                </c:pt>
                <c:pt idx="4409">
                  <c:v>46.6</c:v>
                </c:pt>
                <c:pt idx="4410">
                  <c:v>46.6</c:v>
                </c:pt>
                <c:pt idx="4411">
                  <c:v>46.6</c:v>
                </c:pt>
                <c:pt idx="4412">
                  <c:v>46.525021987862758</c:v>
                </c:pt>
                <c:pt idx="4413">
                  <c:v>46.437071239577882</c:v>
                </c:pt>
                <c:pt idx="4414">
                  <c:v>46.450879507124007</c:v>
                </c:pt>
                <c:pt idx="4415">
                  <c:v>46.461169744591032</c:v>
                </c:pt>
                <c:pt idx="4416">
                  <c:v>46.373230769758202</c:v>
                </c:pt>
                <c:pt idx="4417">
                  <c:v>46.3</c:v>
                </c:pt>
                <c:pt idx="4418">
                  <c:v>46.3</c:v>
                </c:pt>
                <c:pt idx="4419">
                  <c:v>46.3</c:v>
                </c:pt>
                <c:pt idx="4420">
                  <c:v>46.3</c:v>
                </c:pt>
                <c:pt idx="4421">
                  <c:v>46.233641161125732</c:v>
                </c:pt>
                <c:pt idx="4422">
                  <c:v>46.14569041284085</c:v>
                </c:pt>
                <c:pt idx="4423">
                  <c:v>46.142260333861039</c:v>
                </c:pt>
                <c:pt idx="4424">
                  <c:v>46.2</c:v>
                </c:pt>
                <c:pt idx="4425">
                  <c:v>46.181846154373588</c:v>
                </c:pt>
                <c:pt idx="4426">
                  <c:v>46.1</c:v>
                </c:pt>
                <c:pt idx="4427">
                  <c:v>46.1</c:v>
                </c:pt>
                <c:pt idx="4428">
                  <c:v>46.018029903254181</c:v>
                </c:pt>
                <c:pt idx="4429">
                  <c:v>46.069920845030794</c:v>
                </c:pt>
                <c:pt idx="4430">
                  <c:v>46.042128408267331</c:v>
                </c:pt>
                <c:pt idx="4431">
                  <c:v>46.045802198329632</c:v>
                </c:pt>
                <c:pt idx="4432">
                  <c:v>46.1</c:v>
                </c:pt>
                <c:pt idx="4433">
                  <c:v>46.1</c:v>
                </c:pt>
                <c:pt idx="4434">
                  <c:v>46.1</c:v>
                </c:pt>
                <c:pt idx="4435">
                  <c:v>46.1</c:v>
                </c:pt>
                <c:pt idx="4436">
                  <c:v>46.1</c:v>
                </c:pt>
                <c:pt idx="4437">
                  <c:v>46.1</c:v>
                </c:pt>
                <c:pt idx="4438">
                  <c:v>46.1</c:v>
                </c:pt>
                <c:pt idx="4439">
                  <c:v>46.1</c:v>
                </c:pt>
                <c:pt idx="4440">
                  <c:v>46.137291117502173</c:v>
                </c:pt>
                <c:pt idx="4441">
                  <c:v>46.174758135795962</c:v>
                </c:pt>
                <c:pt idx="4442">
                  <c:v>46.1</c:v>
                </c:pt>
                <c:pt idx="4443">
                  <c:v>46.1010993838171</c:v>
                </c:pt>
                <c:pt idx="4444">
                  <c:v>46.189050132101983</c:v>
                </c:pt>
                <c:pt idx="4445">
                  <c:v>46.2</c:v>
                </c:pt>
                <c:pt idx="4446">
                  <c:v>46.2</c:v>
                </c:pt>
                <c:pt idx="4447">
                  <c:v>46.2</c:v>
                </c:pt>
                <c:pt idx="4448">
                  <c:v>46.24083516465938</c:v>
                </c:pt>
                <c:pt idx="4449">
                  <c:v>46.3</c:v>
                </c:pt>
                <c:pt idx="4450">
                  <c:v>46.3</c:v>
                </c:pt>
                <c:pt idx="4451">
                  <c:v>46.3</c:v>
                </c:pt>
                <c:pt idx="4452">
                  <c:v>46.3</c:v>
                </c:pt>
                <c:pt idx="4453">
                  <c:v>46.380430958839007</c:v>
                </c:pt>
                <c:pt idx="4454">
                  <c:v>46.4</c:v>
                </c:pt>
                <c:pt idx="4455">
                  <c:v>46.4</c:v>
                </c:pt>
                <c:pt idx="4456">
                  <c:v>46.355736263032959</c:v>
                </c:pt>
                <c:pt idx="4457">
                  <c:v>46.332175824000039</c:v>
                </c:pt>
                <c:pt idx="4458">
                  <c:v>46.4</c:v>
                </c:pt>
                <c:pt idx="4459">
                  <c:v>46.4</c:v>
                </c:pt>
                <c:pt idx="4460">
                  <c:v>46.4</c:v>
                </c:pt>
                <c:pt idx="4461">
                  <c:v>46.4</c:v>
                </c:pt>
                <c:pt idx="4462">
                  <c:v>46.4</c:v>
                </c:pt>
                <c:pt idx="4463">
                  <c:v>46.4</c:v>
                </c:pt>
                <c:pt idx="4464">
                  <c:v>46.4</c:v>
                </c:pt>
                <c:pt idx="4465">
                  <c:v>46.4</c:v>
                </c:pt>
                <c:pt idx="4466">
                  <c:v>46.4</c:v>
                </c:pt>
                <c:pt idx="4467">
                  <c:v>46.411653474582202</c:v>
                </c:pt>
                <c:pt idx="4468">
                  <c:v>46.499604221284081</c:v>
                </c:pt>
                <c:pt idx="4469">
                  <c:v>46.5</c:v>
                </c:pt>
                <c:pt idx="4470">
                  <c:v>46.5</c:v>
                </c:pt>
                <c:pt idx="4471">
                  <c:v>46.5</c:v>
                </c:pt>
                <c:pt idx="4472">
                  <c:v>46.551363235883819</c:v>
                </c:pt>
                <c:pt idx="4473">
                  <c:v>46.6</c:v>
                </c:pt>
                <c:pt idx="4474">
                  <c:v>46.572735267546172</c:v>
                </c:pt>
                <c:pt idx="4475">
                  <c:v>46.515215479155707</c:v>
                </c:pt>
                <c:pt idx="4476">
                  <c:v>46.596833772559407</c:v>
                </c:pt>
                <c:pt idx="4477">
                  <c:v>46.508883025857521</c:v>
                </c:pt>
                <c:pt idx="4478">
                  <c:v>46.579067722427453</c:v>
                </c:pt>
                <c:pt idx="4479">
                  <c:v>46.532981530870678</c:v>
                </c:pt>
                <c:pt idx="4480">
                  <c:v>46.5</c:v>
                </c:pt>
                <c:pt idx="4481">
                  <c:v>46.542875988742303</c:v>
                </c:pt>
                <c:pt idx="4482">
                  <c:v>46.56917326297274</c:v>
                </c:pt>
                <c:pt idx="4483">
                  <c:v>46.5</c:v>
                </c:pt>
                <c:pt idx="4484">
                  <c:v>46.5</c:v>
                </c:pt>
                <c:pt idx="4485">
                  <c:v>46.5</c:v>
                </c:pt>
                <c:pt idx="4486">
                  <c:v>46.5</c:v>
                </c:pt>
                <c:pt idx="4487">
                  <c:v>46.5</c:v>
                </c:pt>
                <c:pt idx="4488">
                  <c:v>46.5</c:v>
                </c:pt>
                <c:pt idx="4489">
                  <c:v>46.5</c:v>
                </c:pt>
                <c:pt idx="4490">
                  <c:v>46.5</c:v>
                </c:pt>
                <c:pt idx="4491">
                  <c:v>46.5</c:v>
                </c:pt>
                <c:pt idx="4492">
                  <c:v>46.5</c:v>
                </c:pt>
                <c:pt idx="4493">
                  <c:v>46.5</c:v>
                </c:pt>
                <c:pt idx="4494">
                  <c:v>46.413852242216393</c:v>
                </c:pt>
                <c:pt idx="4495">
                  <c:v>46.4</c:v>
                </c:pt>
                <c:pt idx="4496">
                  <c:v>46.4</c:v>
                </c:pt>
                <c:pt idx="4497">
                  <c:v>46.4</c:v>
                </c:pt>
                <c:pt idx="4498">
                  <c:v>46.4</c:v>
                </c:pt>
                <c:pt idx="4499">
                  <c:v>46.374109890813187</c:v>
                </c:pt>
                <c:pt idx="4500">
                  <c:v>46.3</c:v>
                </c:pt>
                <c:pt idx="4501">
                  <c:v>46.3</c:v>
                </c:pt>
                <c:pt idx="4502">
                  <c:v>46.3</c:v>
                </c:pt>
                <c:pt idx="4503">
                  <c:v>46.3</c:v>
                </c:pt>
                <c:pt idx="4504">
                  <c:v>46.3</c:v>
                </c:pt>
                <c:pt idx="4505">
                  <c:v>46.3</c:v>
                </c:pt>
                <c:pt idx="4506">
                  <c:v>46.3413626368352</c:v>
                </c:pt>
                <c:pt idx="4507">
                  <c:v>46.4</c:v>
                </c:pt>
                <c:pt idx="4508">
                  <c:v>46.4</c:v>
                </c:pt>
                <c:pt idx="4509">
                  <c:v>46.4</c:v>
                </c:pt>
                <c:pt idx="4510">
                  <c:v>46.4</c:v>
                </c:pt>
                <c:pt idx="4511">
                  <c:v>46.4</c:v>
                </c:pt>
                <c:pt idx="4512">
                  <c:v>46.469010989538432</c:v>
                </c:pt>
                <c:pt idx="4513">
                  <c:v>46.5</c:v>
                </c:pt>
                <c:pt idx="4514">
                  <c:v>46.544898856992077</c:v>
                </c:pt>
                <c:pt idx="4515">
                  <c:v>46.6</c:v>
                </c:pt>
                <c:pt idx="4516">
                  <c:v>46.620791208966992</c:v>
                </c:pt>
                <c:pt idx="4517">
                  <c:v>46.7</c:v>
                </c:pt>
                <c:pt idx="4518">
                  <c:v>46.7</c:v>
                </c:pt>
                <c:pt idx="4519">
                  <c:v>46.784564644503092</c:v>
                </c:pt>
                <c:pt idx="4520">
                  <c:v>46.8</c:v>
                </c:pt>
                <c:pt idx="4521">
                  <c:v>46.8</c:v>
                </c:pt>
                <c:pt idx="4522">
                  <c:v>46.8</c:v>
                </c:pt>
                <c:pt idx="4523">
                  <c:v>46.8</c:v>
                </c:pt>
                <c:pt idx="4524">
                  <c:v>46.824318381178571</c:v>
                </c:pt>
                <c:pt idx="4525">
                  <c:v>46.887730870536537</c:v>
                </c:pt>
                <c:pt idx="4526">
                  <c:v>46.800219876165343</c:v>
                </c:pt>
                <c:pt idx="4527">
                  <c:v>46.888170624450296</c:v>
                </c:pt>
                <c:pt idx="4528">
                  <c:v>46.823878627264641</c:v>
                </c:pt>
                <c:pt idx="4529">
                  <c:v>46.864072119437147</c:v>
                </c:pt>
                <c:pt idx="4530">
                  <c:v>46.847977132277961</c:v>
                </c:pt>
                <c:pt idx="4531">
                  <c:v>46.8</c:v>
                </c:pt>
                <c:pt idx="4532">
                  <c:v>46.8</c:v>
                </c:pt>
                <c:pt idx="4533">
                  <c:v>46.784124890589233</c:v>
                </c:pt>
                <c:pt idx="4534">
                  <c:v>46.7</c:v>
                </c:pt>
                <c:pt idx="4535">
                  <c:v>46.7</c:v>
                </c:pt>
                <c:pt idx="4536">
                  <c:v>46.7</c:v>
                </c:pt>
                <c:pt idx="4537">
                  <c:v>46.7</c:v>
                </c:pt>
                <c:pt idx="4538">
                  <c:v>46.644415127704448</c:v>
                </c:pt>
                <c:pt idx="4539">
                  <c:v>46.6</c:v>
                </c:pt>
                <c:pt idx="4540">
                  <c:v>46.6</c:v>
                </c:pt>
                <c:pt idx="4541">
                  <c:v>46.6</c:v>
                </c:pt>
                <c:pt idx="4542">
                  <c:v>46.6</c:v>
                </c:pt>
                <c:pt idx="4543">
                  <c:v>46.6</c:v>
                </c:pt>
                <c:pt idx="4544">
                  <c:v>46.6</c:v>
                </c:pt>
                <c:pt idx="4545">
                  <c:v>46.6</c:v>
                </c:pt>
                <c:pt idx="4546">
                  <c:v>46.6</c:v>
                </c:pt>
                <c:pt idx="4547">
                  <c:v>46.647097625153947</c:v>
                </c:pt>
                <c:pt idx="4548">
                  <c:v>46.664951626561162</c:v>
                </c:pt>
                <c:pt idx="4549">
                  <c:v>46.6</c:v>
                </c:pt>
                <c:pt idx="4550">
                  <c:v>46.6</c:v>
                </c:pt>
                <c:pt idx="4551">
                  <c:v>46.6</c:v>
                </c:pt>
                <c:pt idx="4552">
                  <c:v>46.6</c:v>
                </c:pt>
                <c:pt idx="4553">
                  <c:v>46.6</c:v>
                </c:pt>
                <c:pt idx="4554">
                  <c:v>46.6</c:v>
                </c:pt>
                <c:pt idx="4555">
                  <c:v>46.6</c:v>
                </c:pt>
                <c:pt idx="4556">
                  <c:v>46.6</c:v>
                </c:pt>
                <c:pt idx="4557">
                  <c:v>46.6</c:v>
                </c:pt>
                <c:pt idx="4558">
                  <c:v>46.614505494153853</c:v>
                </c:pt>
                <c:pt idx="4559">
                  <c:v>46.7</c:v>
                </c:pt>
                <c:pt idx="4560">
                  <c:v>46.7</c:v>
                </c:pt>
                <c:pt idx="4561">
                  <c:v>46.7</c:v>
                </c:pt>
                <c:pt idx="4562">
                  <c:v>46.7</c:v>
                </c:pt>
                <c:pt idx="4563">
                  <c:v>46.7</c:v>
                </c:pt>
                <c:pt idx="4564">
                  <c:v>46.7</c:v>
                </c:pt>
                <c:pt idx="4565">
                  <c:v>46.730079155496959</c:v>
                </c:pt>
                <c:pt idx="4566">
                  <c:v>46.781978021450577</c:v>
                </c:pt>
                <c:pt idx="4567">
                  <c:v>46.7</c:v>
                </c:pt>
                <c:pt idx="4568">
                  <c:v>46.7</c:v>
                </c:pt>
                <c:pt idx="4569">
                  <c:v>46.7</c:v>
                </c:pt>
                <c:pt idx="4570">
                  <c:v>46.7</c:v>
                </c:pt>
                <c:pt idx="4571">
                  <c:v>46.7</c:v>
                </c:pt>
                <c:pt idx="4572">
                  <c:v>46.7</c:v>
                </c:pt>
                <c:pt idx="4573">
                  <c:v>46.7</c:v>
                </c:pt>
                <c:pt idx="4574">
                  <c:v>46.7</c:v>
                </c:pt>
                <c:pt idx="4575">
                  <c:v>46.7</c:v>
                </c:pt>
                <c:pt idx="4576">
                  <c:v>46.7</c:v>
                </c:pt>
                <c:pt idx="4577">
                  <c:v>46.7</c:v>
                </c:pt>
                <c:pt idx="4578">
                  <c:v>46.626824978539993</c:v>
                </c:pt>
                <c:pt idx="4579">
                  <c:v>46.6</c:v>
                </c:pt>
                <c:pt idx="4580">
                  <c:v>46.6</c:v>
                </c:pt>
                <c:pt idx="4581">
                  <c:v>46.6</c:v>
                </c:pt>
                <c:pt idx="4582">
                  <c:v>46.6</c:v>
                </c:pt>
                <c:pt idx="4583">
                  <c:v>46.612928759718599</c:v>
                </c:pt>
                <c:pt idx="4584">
                  <c:v>46.699120491996517</c:v>
                </c:pt>
                <c:pt idx="4585">
                  <c:v>46.611169745294639</c:v>
                </c:pt>
                <c:pt idx="4586">
                  <c:v>46.676781002990332</c:v>
                </c:pt>
                <c:pt idx="4587">
                  <c:v>46.635268250307803</c:v>
                </c:pt>
                <c:pt idx="4588">
                  <c:v>46.6</c:v>
                </c:pt>
                <c:pt idx="4589">
                  <c:v>46.6</c:v>
                </c:pt>
                <c:pt idx="4590">
                  <c:v>46.628527472527473</c:v>
                </c:pt>
                <c:pt idx="4591">
                  <c:v>46.7</c:v>
                </c:pt>
                <c:pt idx="4592">
                  <c:v>46.7</c:v>
                </c:pt>
                <c:pt idx="4593">
                  <c:v>46.7</c:v>
                </c:pt>
                <c:pt idx="4594">
                  <c:v>46.619700967810033</c:v>
                </c:pt>
                <c:pt idx="4595">
                  <c:v>46.6</c:v>
                </c:pt>
                <c:pt idx="4596">
                  <c:v>46.543799472823181</c:v>
                </c:pt>
                <c:pt idx="4597">
                  <c:v>46.544151275461701</c:v>
                </c:pt>
                <c:pt idx="4598">
                  <c:v>46.6</c:v>
                </c:pt>
                <c:pt idx="4599">
                  <c:v>46.579947229551451</c:v>
                </c:pt>
                <c:pt idx="4600">
                  <c:v>46.508003518733517</c:v>
                </c:pt>
                <c:pt idx="4601">
                  <c:v>46.595954265435402</c:v>
                </c:pt>
                <c:pt idx="4602">
                  <c:v>46.6</c:v>
                </c:pt>
                <c:pt idx="4603">
                  <c:v>46.6</c:v>
                </c:pt>
                <c:pt idx="4604">
                  <c:v>46.6</c:v>
                </c:pt>
                <c:pt idx="4605">
                  <c:v>46.6</c:v>
                </c:pt>
                <c:pt idx="4606">
                  <c:v>46.635708003693892</c:v>
                </c:pt>
                <c:pt idx="4607">
                  <c:v>46.676341249604228</c:v>
                </c:pt>
                <c:pt idx="4608">
                  <c:v>46.6</c:v>
                </c:pt>
                <c:pt idx="4609">
                  <c:v>46.6</c:v>
                </c:pt>
                <c:pt idx="4610">
                  <c:v>46.687510993667587</c:v>
                </c:pt>
                <c:pt idx="4611">
                  <c:v>46.7</c:v>
                </c:pt>
                <c:pt idx="4612">
                  <c:v>46.636615384967037</c:v>
                </c:pt>
                <c:pt idx="4613">
                  <c:v>46.651319261565533</c:v>
                </c:pt>
                <c:pt idx="4614">
                  <c:v>46.7</c:v>
                </c:pt>
                <c:pt idx="4615">
                  <c:v>46.7</c:v>
                </c:pt>
                <c:pt idx="4616">
                  <c:v>46.7</c:v>
                </c:pt>
                <c:pt idx="4617">
                  <c:v>46.696879120879117</c:v>
                </c:pt>
                <c:pt idx="4618">
                  <c:v>46.608967032263728</c:v>
                </c:pt>
                <c:pt idx="4619">
                  <c:v>46.6</c:v>
                </c:pt>
                <c:pt idx="4620">
                  <c:v>46.6</c:v>
                </c:pt>
                <c:pt idx="4621">
                  <c:v>46.6</c:v>
                </c:pt>
                <c:pt idx="4622">
                  <c:v>46.6</c:v>
                </c:pt>
                <c:pt idx="4623">
                  <c:v>46.6</c:v>
                </c:pt>
                <c:pt idx="4624">
                  <c:v>46.6</c:v>
                </c:pt>
                <c:pt idx="4625">
                  <c:v>46.6</c:v>
                </c:pt>
                <c:pt idx="4626">
                  <c:v>46.6</c:v>
                </c:pt>
                <c:pt idx="4627">
                  <c:v>46.6</c:v>
                </c:pt>
                <c:pt idx="4628">
                  <c:v>46.6</c:v>
                </c:pt>
                <c:pt idx="4629">
                  <c:v>46.6</c:v>
                </c:pt>
                <c:pt idx="4630">
                  <c:v>46.646394018997363</c:v>
                </c:pt>
                <c:pt idx="4631">
                  <c:v>46.665655232717683</c:v>
                </c:pt>
                <c:pt idx="4632">
                  <c:v>46.6</c:v>
                </c:pt>
                <c:pt idx="4633">
                  <c:v>46.6</c:v>
                </c:pt>
                <c:pt idx="4634">
                  <c:v>46.6</c:v>
                </c:pt>
                <c:pt idx="4635">
                  <c:v>46.6</c:v>
                </c:pt>
                <c:pt idx="4636">
                  <c:v>46.525945469832891</c:v>
                </c:pt>
                <c:pt idx="4637">
                  <c:v>46.5</c:v>
                </c:pt>
                <c:pt idx="4638">
                  <c:v>46.450043974846118</c:v>
                </c:pt>
                <c:pt idx="4639">
                  <c:v>46.437906771855758</c:v>
                </c:pt>
                <c:pt idx="4640">
                  <c:v>46.5</c:v>
                </c:pt>
                <c:pt idx="4641">
                  <c:v>46.486191733157398</c:v>
                </c:pt>
                <c:pt idx="4642">
                  <c:v>46.4</c:v>
                </c:pt>
                <c:pt idx="4643">
                  <c:v>46.4</c:v>
                </c:pt>
                <c:pt idx="4644">
                  <c:v>46.477660510114333</c:v>
                </c:pt>
                <c:pt idx="4645">
                  <c:v>46.434388741600699</c:v>
                </c:pt>
                <c:pt idx="4646">
                  <c:v>46.453538461362683</c:v>
                </c:pt>
                <c:pt idx="4647">
                  <c:v>46.5</c:v>
                </c:pt>
                <c:pt idx="4648">
                  <c:v>46.529419524714157</c:v>
                </c:pt>
                <c:pt idx="4649">
                  <c:v>46.6</c:v>
                </c:pt>
                <c:pt idx="4650">
                  <c:v>46.6</c:v>
                </c:pt>
                <c:pt idx="4651">
                  <c:v>46.6</c:v>
                </c:pt>
                <c:pt idx="4652">
                  <c:v>46.6</c:v>
                </c:pt>
                <c:pt idx="4653">
                  <c:v>46.6</c:v>
                </c:pt>
                <c:pt idx="4654">
                  <c:v>46.657080035883922</c:v>
                </c:pt>
                <c:pt idx="4655">
                  <c:v>46.7</c:v>
                </c:pt>
                <c:pt idx="4656">
                  <c:v>46.7</c:v>
                </c:pt>
                <c:pt idx="4657">
                  <c:v>46.7</c:v>
                </c:pt>
                <c:pt idx="4658">
                  <c:v>46.7</c:v>
                </c:pt>
                <c:pt idx="4659">
                  <c:v>46.7</c:v>
                </c:pt>
                <c:pt idx="4660">
                  <c:v>46.615259454529507</c:v>
                </c:pt>
                <c:pt idx="4661">
                  <c:v>46.672691292172381</c:v>
                </c:pt>
                <c:pt idx="4662">
                  <c:v>46.7</c:v>
                </c:pt>
                <c:pt idx="4663">
                  <c:v>46.651407211257691</c:v>
                </c:pt>
                <c:pt idx="4664">
                  <c:v>46.63654353544419</c:v>
                </c:pt>
                <c:pt idx="4665">
                  <c:v>46.675505716270933</c:v>
                </c:pt>
                <c:pt idx="4666">
                  <c:v>46.6</c:v>
                </c:pt>
                <c:pt idx="4667">
                  <c:v>46.6</c:v>
                </c:pt>
                <c:pt idx="4668">
                  <c:v>46.6</c:v>
                </c:pt>
                <c:pt idx="4669">
                  <c:v>46.6</c:v>
                </c:pt>
                <c:pt idx="4670">
                  <c:v>46.664204045030779</c:v>
                </c:pt>
                <c:pt idx="4671">
                  <c:v>46.647845206684259</c:v>
                </c:pt>
                <c:pt idx="4672">
                  <c:v>46.6</c:v>
                </c:pt>
                <c:pt idx="4673">
                  <c:v>46.6</c:v>
                </c:pt>
                <c:pt idx="4674">
                  <c:v>46.6</c:v>
                </c:pt>
                <c:pt idx="4675">
                  <c:v>46.6</c:v>
                </c:pt>
                <c:pt idx="4676">
                  <c:v>46.6</c:v>
                </c:pt>
                <c:pt idx="4677">
                  <c:v>46.6</c:v>
                </c:pt>
                <c:pt idx="4678">
                  <c:v>46.6</c:v>
                </c:pt>
                <c:pt idx="4679">
                  <c:v>46.6</c:v>
                </c:pt>
                <c:pt idx="4680">
                  <c:v>46.6</c:v>
                </c:pt>
                <c:pt idx="4681">
                  <c:v>46.568381705540887</c:v>
                </c:pt>
                <c:pt idx="4682">
                  <c:v>46.519569041160992</c:v>
                </c:pt>
                <c:pt idx="4683">
                  <c:v>46.6</c:v>
                </c:pt>
                <c:pt idx="4684">
                  <c:v>46.6</c:v>
                </c:pt>
                <c:pt idx="4685">
                  <c:v>46.6</c:v>
                </c:pt>
                <c:pt idx="4686">
                  <c:v>46.6</c:v>
                </c:pt>
                <c:pt idx="4687">
                  <c:v>46.6</c:v>
                </c:pt>
                <c:pt idx="4688">
                  <c:v>46.647229550747568</c:v>
                </c:pt>
                <c:pt idx="4689">
                  <c:v>46.7</c:v>
                </c:pt>
                <c:pt idx="4690">
                  <c:v>46.7</c:v>
                </c:pt>
                <c:pt idx="4691">
                  <c:v>46.7</c:v>
                </c:pt>
                <c:pt idx="4692">
                  <c:v>46.7</c:v>
                </c:pt>
                <c:pt idx="4693">
                  <c:v>46.7</c:v>
                </c:pt>
                <c:pt idx="4694">
                  <c:v>46.7</c:v>
                </c:pt>
                <c:pt idx="4695">
                  <c:v>46.7</c:v>
                </c:pt>
                <c:pt idx="4696">
                  <c:v>46.7</c:v>
                </c:pt>
                <c:pt idx="4697">
                  <c:v>46.7</c:v>
                </c:pt>
                <c:pt idx="4698">
                  <c:v>46.7</c:v>
                </c:pt>
                <c:pt idx="4699">
                  <c:v>46.7</c:v>
                </c:pt>
                <c:pt idx="4700">
                  <c:v>46.697405453122222</c:v>
                </c:pt>
                <c:pt idx="4701">
                  <c:v>46.609454704837333</c:v>
                </c:pt>
                <c:pt idx="4702">
                  <c:v>46.678496041864562</c:v>
                </c:pt>
                <c:pt idx="4703">
                  <c:v>46.7</c:v>
                </c:pt>
                <c:pt idx="4704">
                  <c:v>46.7</c:v>
                </c:pt>
                <c:pt idx="4705">
                  <c:v>46.7</c:v>
                </c:pt>
                <c:pt idx="4706">
                  <c:v>46.7</c:v>
                </c:pt>
                <c:pt idx="4707">
                  <c:v>46.7</c:v>
                </c:pt>
                <c:pt idx="4708">
                  <c:v>46.693843446965687</c:v>
                </c:pt>
                <c:pt idx="4709">
                  <c:v>46.605892700263823</c:v>
                </c:pt>
                <c:pt idx="4710">
                  <c:v>46.6</c:v>
                </c:pt>
                <c:pt idx="4711">
                  <c:v>46.6</c:v>
                </c:pt>
                <c:pt idx="4712">
                  <c:v>46.6</c:v>
                </c:pt>
                <c:pt idx="4713">
                  <c:v>46.6</c:v>
                </c:pt>
                <c:pt idx="4714">
                  <c:v>46.566153845978057</c:v>
                </c:pt>
                <c:pt idx="4715">
                  <c:v>46.5</c:v>
                </c:pt>
                <c:pt idx="4716">
                  <c:v>46.5</c:v>
                </c:pt>
                <c:pt idx="4717">
                  <c:v>46.5</c:v>
                </c:pt>
                <c:pt idx="4718">
                  <c:v>46.5</c:v>
                </c:pt>
                <c:pt idx="4719">
                  <c:v>46.426429199120527</c:v>
                </c:pt>
                <c:pt idx="4720">
                  <c:v>46.4</c:v>
                </c:pt>
                <c:pt idx="4721">
                  <c:v>46.4</c:v>
                </c:pt>
                <c:pt idx="4722">
                  <c:v>46.4</c:v>
                </c:pt>
                <c:pt idx="4723">
                  <c:v>46.4</c:v>
                </c:pt>
                <c:pt idx="4724">
                  <c:v>46.4</c:v>
                </c:pt>
                <c:pt idx="4725">
                  <c:v>46.398769230769233</c:v>
                </c:pt>
                <c:pt idx="4726">
                  <c:v>46.310857142153843</c:v>
                </c:pt>
                <c:pt idx="4727">
                  <c:v>46.377088830079202</c:v>
                </c:pt>
                <c:pt idx="4728">
                  <c:v>46.4</c:v>
                </c:pt>
                <c:pt idx="4729">
                  <c:v>46.4</c:v>
                </c:pt>
                <c:pt idx="4730">
                  <c:v>46.4</c:v>
                </c:pt>
                <c:pt idx="4731">
                  <c:v>46.4</c:v>
                </c:pt>
                <c:pt idx="4732">
                  <c:v>46.416842568337692</c:v>
                </c:pt>
                <c:pt idx="4733">
                  <c:v>46.495206684960429</c:v>
                </c:pt>
                <c:pt idx="4734">
                  <c:v>46.407255936675462</c:v>
                </c:pt>
                <c:pt idx="4735">
                  <c:v>46.4</c:v>
                </c:pt>
                <c:pt idx="4736">
                  <c:v>46.468645558311387</c:v>
                </c:pt>
                <c:pt idx="4737">
                  <c:v>46.5</c:v>
                </c:pt>
                <c:pt idx="4738">
                  <c:v>46.544503077924361</c:v>
                </c:pt>
                <c:pt idx="4739">
                  <c:v>46.6</c:v>
                </c:pt>
                <c:pt idx="4740">
                  <c:v>46.579595427088798</c:v>
                </c:pt>
                <c:pt idx="4741">
                  <c:v>46.5</c:v>
                </c:pt>
                <c:pt idx="4742">
                  <c:v>46.5</c:v>
                </c:pt>
                <c:pt idx="4743">
                  <c:v>46.584256816182943</c:v>
                </c:pt>
                <c:pt idx="4744">
                  <c:v>46.527792435532099</c:v>
                </c:pt>
                <c:pt idx="4745">
                  <c:v>46.5</c:v>
                </c:pt>
                <c:pt idx="4746">
                  <c:v>46.5</c:v>
                </c:pt>
                <c:pt idx="4747">
                  <c:v>46.5</c:v>
                </c:pt>
                <c:pt idx="4748">
                  <c:v>46.5</c:v>
                </c:pt>
                <c:pt idx="4749">
                  <c:v>46.488082674230391</c:v>
                </c:pt>
                <c:pt idx="4750">
                  <c:v>46.400131925945509</c:v>
                </c:pt>
                <c:pt idx="4751">
                  <c:v>46.4</c:v>
                </c:pt>
                <c:pt idx="4752">
                  <c:v>46.324230430958657</c:v>
                </c:pt>
                <c:pt idx="4753">
                  <c:v>46.3</c:v>
                </c:pt>
                <c:pt idx="4754">
                  <c:v>46.3</c:v>
                </c:pt>
                <c:pt idx="4755">
                  <c:v>46.3</c:v>
                </c:pt>
                <c:pt idx="4756">
                  <c:v>46.3</c:v>
                </c:pt>
                <c:pt idx="4757">
                  <c:v>46.3</c:v>
                </c:pt>
                <c:pt idx="4758">
                  <c:v>46.303430078627997</c:v>
                </c:pt>
                <c:pt idx="4759">
                  <c:v>46.391380826912886</c:v>
                </c:pt>
                <c:pt idx="4760">
                  <c:v>46.320703297406602</c:v>
                </c:pt>
                <c:pt idx="4761">
                  <c:v>46.3</c:v>
                </c:pt>
                <c:pt idx="4762">
                  <c:v>46.35518909481091</c:v>
                </c:pt>
                <c:pt idx="4763">
                  <c:v>46.4</c:v>
                </c:pt>
                <c:pt idx="4764">
                  <c:v>46.4</c:v>
                </c:pt>
                <c:pt idx="4765">
                  <c:v>46.4</c:v>
                </c:pt>
                <c:pt idx="4766">
                  <c:v>46.393007915215478</c:v>
                </c:pt>
                <c:pt idx="4767">
                  <c:v>46.305057168513592</c:v>
                </c:pt>
                <c:pt idx="4768">
                  <c:v>46.3</c:v>
                </c:pt>
                <c:pt idx="4769">
                  <c:v>46.3</c:v>
                </c:pt>
                <c:pt idx="4770">
                  <c:v>46.358795074758127</c:v>
                </c:pt>
                <c:pt idx="4771">
                  <c:v>46.353274724571421</c:v>
                </c:pt>
                <c:pt idx="4772">
                  <c:v>46.334652594371192</c:v>
                </c:pt>
                <c:pt idx="4773">
                  <c:v>46.377396657343922</c:v>
                </c:pt>
                <c:pt idx="4774">
                  <c:v>46.3</c:v>
                </c:pt>
                <c:pt idx="4775">
                  <c:v>46.3</c:v>
                </c:pt>
                <c:pt idx="4776">
                  <c:v>46.3</c:v>
                </c:pt>
                <c:pt idx="4777">
                  <c:v>46.3</c:v>
                </c:pt>
                <c:pt idx="4778">
                  <c:v>46.3</c:v>
                </c:pt>
                <c:pt idx="4779">
                  <c:v>46.3</c:v>
                </c:pt>
                <c:pt idx="4780">
                  <c:v>46.3</c:v>
                </c:pt>
                <c:pt idx="4781">
                  <c:v>46.3</c:v>
                </c:pt>
                <c:pt idx="4782">
                  <c:v>46.285846153318722</c:v>
                </c:pt>
                <c:pt idx="4783">
                  <c:v>46.202066842216361</c:v>
                </c:pt>
                <c:pt idx="4784">
                  <c:v>46.290017590501321</c:v>
                </c:pt>
                <c:pt idx="4785">
                  <c:v>46.222031662796802</c:v>
                </c:pt>
                <c:pt idx="4786">
                  <c:v>46.2</c:v>
                </c:pt>
                <c:pt idx="4787">
                  <c:v>46.146130167810043</c:v>
                </c:pt>
                <c:pt idx="4788">
                  <c:v>46.1</c:v>
                </c:pt>
                <c:pt idx="4789">
                  <c:v>46.1</c:v>
                </c:pt>
                <c:pt idx="4790">
                  <c:v>46.1</c:v>
                </c:pt>
                <c:pt idx="4791">
                  <c:v>46.1</c:v>
                </c:pt>
                <c:pt idx="4792">
                  <c:v>46.1</c:v>
                </c:pt>
                <c:pt idx="4793">
                  <c:v>46.181530343359732</c:v>
                </c:pt>
                <c:pt idx="4794">
                  <c:v>46.130549451076888</c:v>
                </c:pt>
                <c:pt idx="4795">
                  <c:v>46.157387862972698</c:v>
                </c:pt>
                <c:pt idx="4796">
                  <c:v>46.2</c:v>
                </c:pt>
                <c:pt idx="4797">
                  <c:v>46.2</c:v>
                </c:pt>
                <c:pt idx="4798">
                  <c:v>46.2</c:v>
                </c:pt>
                <c:pt idx="4799">
                  <c:v>46.2</c:v>
                </c:pt>
                <c:pt idx="4800">
                  <c:v>46.2</c:v>
                </c:pt>
                <c:pt idx="4801">
                  <c:v>46.2</c:v>
                </c:pt>
                <c:pt idx="4802">
                  <c:v>46.126956903781881</c:v>
                </c:pt>
                <c:pt idx="4803">
                  <c:v>46.160993842920007</c:v>
                </c:pt>
                <c:pt idx="4804">
                  <c:v>46.2</c:v>
                </c:pt>
                <c:pt idx="4805">
                  <c:v>46.2</c:v>
                </c:pt>
                <c:pt idx="4806">
                  <c:v>46.22480211081794</c:v>
                </c:pt>
                <c:pt idx="4807">
                  <c:v>46.3</c:v>
                </c:pt>
                <c:pt idx="4808">
                  <c:v>46.29929639419521</c:v>
                </c:pt>
                <c:pt idx="4809">
                  <c:v>46.211345645910328</c:v>
                </c:pt>
                <c:pt idx="4810">
                  <c:v>46.276605100791549</c:v>
                </c:pt>
                <c:pt idx="4811">
                  <c:v>46.3</c:v>
                </c:pt>
                <c:pt idx="4812">
                  <c:v>46.3</c:v>
                </c:pt>
                <c:pt idx="4813">
                  <c:v>46.3</c:v>
                </c:pt>
                <c:pt idx="4814">
                  <c:v>46.271591909234843</c:v>
                </c:pt>
                <c:pt idx="4815">
                  <c:v>46.21635883905013</c:v>
                </c:pt>
                <c:pt idx="4816">
                  <c:v>46.3</c:v>
                </c:pt>
                <c:pt idx="4817">
                  <c:v>46.3</c:v>
                </c:pt>
                <c:pt idx="4818">
                  <c:v>46.3</c:v>
                </c:pt>
                <c:pt idx="4819">
                  <c:v>46.3</c:v>
                </c:pt>
                <c:pt idx="4820">
                  <c:v>46.3</c:v>
                </c:pt>
                <c:pt idx="4821">
                  <c:v>46.3</c:v>
                </c:pt>
                <c:pt idx="4822">
                  <c:v>46.3</c:v>
                </c:pt>
                <c:pt idx="4823">
                  <c:v>46.3</c:v>
                </c:pt>
                <c:pt idx="4824">
                  <c:v>46.3</c:v>
                </c:pt>
                <c:pt idx="4825">
                  <c:v>46.3</c:v>
                </c:pt>
                <c:pt idx="4826">
                  <c:v>46.3</c:v>
                </c:pt>
                <c:pt idx="4827">
                  <c:v>46.3</c:v>
                </c:pt>
                <c:pt idx="4828">
                  <c:v>46.3</c:v>
                </c:pt>
                <c:pt idx="4829">
                  <c:v>46.347537379419528</c:v>
                </c:pt>
                <c:pt idx="4830">
                  <c:v>46.4</c:v>
                </c:pt>
                <c:pt idx="4831">
                  <c:v>46.4</c:v>
                </c:pt>
                <c:pt idx="4832">
                  <c:v>46.4</c:v>
                </c:pt>
                <c:pt idx="4833">
                  <c:v>46.4</c:v>
                </c:pt>
                <c:pt idx="4834">
                  <c:v>46.4</c:v>
                </c:pt>
                <c:pt idx="4835">
                  <c:v>46.4</c:v>
                </c:pt>
                <c:pt idx="4836">
                  <c:v>46.4</c:v>
                </c:pt>
                <c:pt idx="4837">
                  <c:v>46.4</c:v>
                </c:pt>
                <c:pt idx="4838">
                  <c:v>46.4</c:v>
                </c:pt>
                <c:pt idx="4839">
                  <c:v>46.4</c:v>
                </c:pt>
                <c:pt idx="4840">
                  <c:v>46.4</c:v>
                </c:pt>
                <c:pt idx="4841">
                  <c:v>46.4</c:v>
                </c:pt>
                <c:pt idx="4842">
                  <c:v>46.4</c:v>
                </c:pt>
                <c:pt idx="4843">
                  <c:v>46.4</c:v>
                </c:pt>
                <c:pt idx="4844">
                  <c:v>46.333245382761611</c:v>
                </c:pt>
                <c:pt idx="4845">
                  <c:v>46.354705365523273</c:v>
                </c:pt>
                <c:pt idx="4846">
                  <c:v>46.4</c:v>
                </c:pt>
                <c:pt idx="4847">
                  <c:v>46.4</c:v>
                </c:pt>
                <c:pt idx="4848">
                  <c:v>46.4</c:v>
                </c:pt>
                <c:pt idx="4849">
                  <c:v>46.4</c:v>
                </c:pt>
                <c:pt idx="4850">
                  <c:v>46.4</c:v>
                </c:pt>
                <c:pt idx="4851">
                  <c:v>46.4</c:v>
                </c:pt>
                <c:pt idx="4852">
                  <c:v>46.4</c:v>
                </c:pt>
                <c:pt idx="4853">
                  <c:v>46.4</c:v>
                </c:pt>
                <c:pt idx="4854">
                  <c:v>46.446218118381672</c:v>
                </c:pt>
                <c:pt idx="4855">
                  <c:v>46.465831134916449</c:v>
                </c:pt>
                <c:pt idx="4856">
                  <c:v>46.422109890461542</c:v>
                </c:pt>
                <c:pt idx="4857">
                  <c:v>46.489973615303391</c:v>
                </c:pt>
                <c:pt idx="4858">
                  <c:v>46.402022867018509</c:v>
                </c:pt>
                <c:pt idx="4859">
                  <c:v>46.485927879683373</c:v>
                </c:pt>
                <c:pt idx="4860">
                  <c:v>46.5</c:v>
                </c:pt>
                <c:pt idx="4861">
                  <c:v>46.5</c:v>
                </c:pt>
                <c:pt idx="4862">
                  <c:v>46.5</c:v>
                </c:pt>
                <c:pt idx="4863">
                  <c:v>46.5</c:v>
                </c:pt>
                <c:pt idx="4864">
                  <c:v>46.474362357431843</c:v>
                </c:pt>
                <c:pt idx="4865">
                  <c:v>46.413588390853121</c:v>
                </c:pt>
                <c:pt idx="4866">
                  <c:v>46.498460862444993</c:v>
                </c:pt>
                <c:pt idx="4867">
                  <c:v>46.410510114160111</c:v>
                </c:pt>
                <c:pt idx="4868">
                  <c:v>46.4</c:v>
                </c:pt>
                <c:pt idx="4869">
                  <c:v>46.4</c:v>
                </c:pt>
                <c:pt idx="4870">
                  <c:v>46.4</c:v>
                </c:pt>
                <c:pt idx="4871">
                  <c:v>46.4</c:v>
                </c:pt>
                <c:pt idx="4872">
                  <c:v>46.370756375901529</c:v>
                </c:pt>
                <c:pt idx="4873">
                  <c:v>46.3</c:v>
                </c:pt>
                <c:pt idx="4874">
                  <c:v>46.305101143711518</c:v>
                </c:pt>
                <c:pt idx="4875">
                  <c:v>46.393051890413403</c:v>
                </c:pt>
                <c:pt idx="4876">
                  <c:v>46.318997361301712</c:v>
                </c:pt>
                <c:pt idx="4877">
                  <c:v>46.3</c:v>
                </c:pt>
                <c:pt idx="4878">
                  <c:v>46.3</c:v>
                </c:pt>
                <c:pt idx="4879">
                  <c:v>46.3</c:v>
                </c:pt>
                <c:pt idx="4880">
                  <c:v>46.3</c:v>
                </c:pt>
                <c:pt idx="4881">
                  <c:v>46.3</c:v>
                </c:pt>
                <c:pt idx="4882">
                  <c:v>46.3</c:v>
                </c:pt>
                <c:pt idx="4883">
                  <c:v>46.3</c:v>
                </c:pt>
                <c:pt idx="4884">
                  <c:v>46.3</c:v>
                </c:pt>
                <c:pt idx="4885">
                  <c:v>46.3</c:v>
                </c:pt>
                <c:pt idx="4886">
                  <c:v>46.360466138258573</c:v>
                </c:pt>
                <c:pt idx="4887">
                  <c:v>46.351583113456464</c:v>
                </c:pt>
                <c:pt idx="4888">
                  <c:v>46.3</c:v>
                </c:pt>
                <c:pt idx="4889">
                  <c:v>46.3</c:v>
                </c:pt>
                <c:pt idx="4890">
                  <c:v>46.3</c:v>
                </c:pt>
                <c:pt idx="4891">
                  <c:v>46.299824098856639</c:v>
                </c:pt>
                <c:pt idx="4892">
                  <c:v>46.211873350571679</c:v>
                </c:pt>
                <c:pt idx="4893">
                  <c:v>46.276077396130198</c:v>
                </c:pt>
                <c:pt idx="4894">
                  <c:v>46.235971855584907</c:v>
                </c:pt>
                <c:pt idx="4895">
                  <c:v>46.2</c:v>
                </c:pt>
                <c:pt idx="4896">
                  <c:v>46.2</c:v>
                </c:pt>
                <c:pt idx="4897">
                  <c:v>46.2</c:v>
                </c:pt>
                <c:pt idx="4898">
                  <c:v>46.2</c:v>
                </c:pt>
                <c:pt idx="4899">
                  <c:v>46.2</c:v>
                </c:pt>
                <c:pt idx="4900">
                  <c:v>46.2</c:v>
                </c:pt>
                <c:pt idx="4901">
                  <c:v>46.2</c:v>
                </c:pt>
                <c:pt idx="4902">
                  <c:v>46.2</c:v>
                </c:pt>
                <c:pt idx="4903">
                  <c:v>46.255540897273477</c:v>
                </c:pt>
                <c:pt idx="4904">
                  <c:v>46.3</c:v>
                </c:pt>
                <c:pt idx="4905">
                  <c:v>46.3</c:v>
                </c:pt>
                <c:pt idx="4906">
                  <c:v>46.3</c:v>
                </c:pt>
                <c:pt idx="4907">
                  <c:v>46.3</c:v>
                </c:pt>
                <c:pt idx="4908">
                  <c:v>46.3</c:v>
                </c:pt>
                <c:pt idx="4909">
                  <c:v>46.3</c:v>
                </c:pt>
                <c:pt idx="4910">
                  <c:v>46.3</c:v>
                </c:pt>
                <c:pt idx="4911">
                  <c:v>46.240897098152999</c:v>
                </c:pt>
                <c:pt idx="4912">
                  <c:v>46.247053650131889</c:v>
                </c:pt>
                <c:pt idx="4913">
                  <c:v>46.3</c:v>
                </c:pt>
                <c:pt idx="4914">
                  <c:v>46.277044854881268</c:v>
                </c:pt>
                <c:pt idx="4915">
                  <c:v>46.2</c:v>
                </c:pt>
                <c:pt idx="4916">
                  <c:v>46.2</c:v>
                </c:pt>
                <c:pt idx="4917">
                  <c:v>46.2</c:v>
                </c:pt>
                <c:pt idx="4918">
                  <c:v>46.2</c:v>
                </c:pt>
                <c:pt idx="4919">
                  <c:v>46.2</c:v>
                </c:pt>
                <c:pt idx="4920">
                  <c:v>46.250615654705399</c:v>
                </c:pt>
                <c:pt idx="4921">
                  <c:v>46.3</c:v>
                </c:pt>
                <c:pt idx="4922">
                  <c:v>46.3</c:v>
                </c:pt>
                <c:pt idx="4923">
                  <c:v>46.3</c:v>
                </c:pt>
                <c:pt idx="4924">
                  <c:v>46.3</c:v>
                </c:pt>
                <c:pt idx="4925">
                  <c:v>46.3</c:v>
                </c:pt>
                <c:pt idx="4926">
                  <c:v>46.378276165875072</c:v>
                </c:pt>
                <c:pt idx="4927">
                  <c:v>46.4</c:v>
                </c:pt>
                <c:pt idx="4928">
                  <c:v>46.4</c:v>
                </c:pt>
                <c:pt idx="4929">
                  <c:v>46.4</c:v>
                </c:pt>
                <c:pt idx="4930">
                  <c:v>46.4</c:v>
                </c:pt>
                <c:pt idx="4931">
                  <c:v>46.382014072823218</c:v>
                </c:pt>
                <c:pt idx="4932">
                  <c:v>46.305936675461737</c:v>
                </c:pt>
                <c:pt idx="4933">
                  <c:v>46.393887423746698</c:v>
                </c:pt>
                <c:pt idx="4934">
                  <c:v>46.4</c:v>
                </c:pt>
                <c:pt idx="4935">
                  <c:v>46.330211081266533</c:v>
                </c:pt>
                <c:pt idx="4936">
                  <c:v>46.357739665435354</c:v>
                </c:pt>
                <c:pt idx="4937">
                  <c:v>46.4</c:v>
                </c:pt>
                <c:pt idx="4938">
                  <c:v>46.366358839577799</c:v>
                </c:pt>
                <c:pt idx="4939">
                  <c:v>46.3</c:v>
                </c:pt>
                <c:pt idx="4940">
                  <c:v>46.3</c:v>
                </c:pt>
                <c:pt idx="4941">
                  <c:v>46.3</c:v>
                </c:pt>
                <c:pt idx="4942">
                  <c:v>46.3</c:v>
                </c:pt>
                <c:pt idx="4943">
                  <c:v>46.3</c:v>
                </c:pt>
                <c:pt idx="4944">
                  <c:v>46.3</c:v>
                </c:pt>
                <c:pt idx="4945">
                  <c:v>46.3</c:v>
                </c:pt>
                <c:pt idx="4946">
                  <c:v>46.3</c:v>
                </c:pt>
                <c:pt idx="4947">
                  <c:v>46.3</c:v>
                </c:pt>
                <c:pt idx="4948">
                  <c:v>46.3</c:v>
                </c:pt>
                <c:pt idx="4949">
                  <c:v>46.3</c:v>
                </c:pt>
                <c:pt idx="4950">
                  <c:v>46.3</c:v>
                </c:pt>
                <c:pt idx="4951">
                  <c:v>46.3</c:v>
                </c:pt>
                <c:pt idx="4952">
                  <c:v>46.3</c:v>
                </c:pt>
                <c:pt idx="4953">
                  <c:v>46.3</c:v>
                </c:pt>
                <c:pt idx="4954">
                  <c:v>46.3</c:v>
                </c:pt>
                <c:pt idx="4955">
                  <c:v>46.3</c:v>
                </c:pt>
                <c:pt idx="4956">
                  <c:v>46.3</c:v>
                </c:pt>
                <c:pt idx="4957">
                  <c:v>46.3</c:v>
                </c:pt>
                <c:pt idx="4958">
                  <c:v>46.3</c:v>
                </c:pt>
                <c:pt idx="4959">
                  <c:v>46.3</c:v>
                </c:pt>
                <c:pt idx="4960">
                  <c:v>46.3</c:v>
                </c:pt>
                <c:pt idx="4961">
                  <c:v>46.3</c:v>
                </c:pt>
                <c:pt idx="4962">
                  <c:v>46.3</c:v>
                </c:pt>
                <c:pt idx="4963">
                  <c:v>46.267722075989447</c:v>
                </c:pt>
                <c:pt idx="4964">
                  <c:v>46.220219780571433</c:v>
                </c:pt>
                <c:pt idx="4965">
                  <c:v>46.291864556376389</c:v>
                </c:pt>
                <c:pt idx="4966">
                  <c:v>46.203913808091507</c:v>
                </c:pt>
                <c:pt idx="4967">
                  <c:v>46.2</c:v>
                </c:pt>
                <c:pt idx="4968">
                  <c:v>46.2</c:v>
                </c:pt>
                <c:pt idx="4969">
                  <c:v>46.140061564819703</c:v>
                </c:pt>
                <c:pt idx="4970">
                  <c:v>46.147889181882192</c:v>
                </c:pt>
                <c:pt idx="4971">
                  <c:v>46.2</c:v>
                </c:pt>
                <c:pt idx="4972">
                  <c:v>46.2</c:v>
                </c:pt>
                <c:pt idx="4973">
                  <c:v>46.2</c:v>
                </c:pt>
                <c:pt idx="4974">
                  <c:v>46.2</c:v>
                </c:pt>
                <c:pt idx="4975">
                  <c:v>46.2</c:v>
                </c:pt>
                <c:pt idx="4976">
                  <c:v>46.124439561142857</c:v>
                </c:pt>
                <c:pt idx="4977">
                  <c:v>46.1</c:v>
                </c:pt>
                <c:pt idx="4978">
                  <c:v>46.1</c:v>
                </c:pt>
                <c:pt idx="4979">
                  <c:v>46.060598065259413</c:v>
                </c:pt>
                <c:pt idx="4980">
                  <c:v>46</c:v>
                </c:pt>
                <c:pt idx="4981">
                  <c:v>45.984696570272646</c:v>
                </c:pt>
                <c:pt idx="4982">
                  <c:v>45.9</c:v>
                </c:pt>
                <c:pt idx="4983">
                  <c:v>45.9</c:v>
                </c:pt>
                <c:pt idx="4984">
                  <c:v>45.9</c:v>
                </c:pt>
                <c:pt idx="4985">
                  <c:v>45.832893580299043</c:v>
                </c:pt>
                <c:pt idx="4986">
                  <c:v>45.8</c:v>
                </c:pt>
                <c:pt idx="4987">
                  <c:v>45.84298901169231</c:v>
                </c:pt>
                <c:pt idx="4988">
                  <c:v>45.869085312401012</c:v>
                </c:pt>
                <c:pt idx="4989">
                  <c:v>45.8</c:v>
                </c:pt>
                <c:pt idx="4990">
                  <c:v>45.806816182585749</c:v>
                </c:pt>
                <c:pt idx="4991">
                  <c:v>45.894766930870723</c:v>
                </c:pt>
                <c:pt idx="4992">
                  <c:v>45.9</c:v>
                </c:pt>
                <c:pt idx="4993">
                  <c:v>45.829362637186847</c:v>
                </c:pt>
                <c:pt idx="4994">
                  <c:v>45.858575197185573</c:v>
                </c:pt>
                <c:pt idx="4995">
                  <c:v>45.9</c:v>
                </c:pt>
                <c:pt idx="4996">
                  <c:v>45.9</c:v>
                </c:pt>
                <c:pt idx="4997">
                  <c:v>45.9</c:v>
                </c:pt>
                <c:pt idx="4998">
                  <c:v>45.9</c:v>
                </c:pt>
                <c:pt idx="4999">
                  <c:v>45.9</c:v>
                </c:pt>
                <c:pt idx="5000">
                  <c:v>45.9</c:v>
                </c:pt>
                <c:pt idx="5001">
                  <c:v>45.9</c:v>
                </c:pt>
                <c:pt idx="5002">
                  <c:v>45.9</c:v>
                </c:pt>
                <c:pt idx="5003">
                  <c:v>45.9</c:v>
                </c:pt>
                <c:pt idx="5004">
                  <c:v>45.9</c:v>
                </c:pt>
                <c:pt idx="5005">
                  <c:v>45.9</c:v>
                </c:pt>
                <c:pt idx="5006">
                  <c:v>45.9</c:v>
                </c:pt>
                <c:pt idx="5007">
                  <c:v>45.9</c:v>
                </c:pt>
                <c:pt idx="5008">
                  <c:v>45.9</c:v>
                </c:pt>
                <c:pt idx="5009">
                  <c:v>45.9</c:v>
                </c:pt>
                <c:pt idx="5010">
                  <c:v>45.9</c:v>
                </c:pt>
                <c:pt idx="5011">
                  <c:v>45.9</c:v>
                </c:pt>
                <c:pt idx="5012">
                  <c:v>45.9</c:v>
                </c:pt>
                <c:pt idx="5013">
                  <c:v>45.9</c:v>
                </c:pt>
                <c:pt idx="5014">
                  <c:v>45.9</c:v>
                </c:pt>
                <c:pt idx="5015">
                  <c:v>45.9</c:v>
                </c:pt>
                <c:pt idx="5016">
                  <c:v>45.9</c:v>
                </c:pt>
                <c:pt idx="5017">
                  <c:v>45.9</c:v>
                </c:pt>
                <c:pt idx="5018">
                  <c:v>45.830694810554093</c:v>
                </c:pt>
                <c:pt idx="5019">
                  <c:v>45.8</c:v>
                </c:pt>
                <c:pt idx="5020">
                  <c:v>45.845206684432682</c:v>
                </c:pt>
                <c:pt idx="5021">
                  <c:v>45.9</c:v>
                </c:pt>
                <c:pt idx="5022">
                  <c:v>45.921064204045727</c:v>
                </c:pt>
                <c:pt idx="5023">
                  <c:v>46.009014952330702</c:v>
                </c:pt>
                <c:pt idx="5024">
                  <c:v>46.09696569903258</c:v>
                </c:pt>
                <c:pt idx="5025">
                  <c:v>46.269832894634931</c:v>
                </c:pt>
                <c:pt idx="5026">
                  <c:v>46.518601582058039</c:v>
                </c:pt>
                <c:pt idx="5027">
                  <c:v>46.72158241828572</c:v>
                </c:pt>
                <c:pt idx="5028">
                  <c:v>46.946174140897213</c:v>
                </c:pt>
                <c:pt idx="5029">
                  <c:v>47.209978022505368</c:v>
                </c:pt>
                <c:pt idx="5030">
                  <c:v>47.47371428360438</c:v>
                </c:pt>
                <c:pt idx="5031">
                  <c:v>47.724967032967037</c:v>
                </c:pt>
                <c:pt idx="5032">
                  <c:v>47.901187337203183</c:v>
                </c:pt>
                <c:pt idx="5033">
                  <c:v>48.165039577308818</c:v>
                </c:pt>
                <c:pt idx="5034">
                  <c:v>48.352527473582342</c:v>
                </c:pt>
                <c:pt idx="5035">
                  <c:v>48.592527471472522</c:v>
                </c:pt>
                <c:pt idx="5036">
                  <c:v>48.856332454881283</c:v>
                </c:pt>
                <c:pt idx="5037">
                  <c:v>49.080123129991279</c:v>
                </c:pt>
                <c:pt idx="5038">
                  <c:v>49.312049253122098</c:v>
                </c:pt>
                <c:pt idx="5039">
                  <c:v>49.711692302769187</c:v>
                </c:pt>
                <c:pt idx="5040">
                  <c:v>50.30773626373626</c:v>
                </c:pt>
                <c:pt idx="5041">
                  <c:v>50.483560440967047</c:v>
                </c:pt>
                <c:pt idx="5042">
                  <c:v>50.340615384966952</c:v>
                </c:pt>
                <c:pt idx="5043">
                  <c:v>50.097097623746812</c:v>
                </c:pt>
                <c:pt idx="5044">
                  <c:v>49.77766051152156</c:v>
                </c:pt>
                <c:pt idx="5045">
                  <c:v>49.469450548395599</c:v>
                </c:pt>
                <c:pt idx="5046">
                  <c:v>49.205672824802001</c:v>
                </c:pt>
                <c:pt idx="5047">
                  <c:v>48.941846153318799</c:v>
                </c:pt>
                <c:pt idx="5048">
                  <c:v>48.678109892219801</c:v>
                </c:pt>
                <c:pt idx="5049">
                  <c:v>48.414373626373617</c:v>
                </c:pt>
                <c:pt idx="5050">
                  <c:v>48.233685134916428</c:v>
                </c:pt>
                <c:pt idx="5051">
                  <c:v>48.057783641512671</c:v>
                </c:pt>
                <c:pt idx="5052">
                  <c:v>47.881934064879196</c:v>
                </c:pt>
                <c:pt idx="5053">
                  <c:v>47.706109890813188</c:v>
                </c:pt>
                <c:pt idx="5054">
                  <c:v>47.53031634376098</c:v>
                </c:pt>
                <c:pt idx="5055">
                  <c:v>47.354529464555768</c:v>
                </c:pt>
                <c:pt idx="5056">
                  <c:v>47.189313983993003</c:v>
                </c:pt>
                <c:pt idx="5057">
                  <c:v>47.101363237291118</c:v>
                </c:pt>
                <c:pt idx="5058">
                  <c:v>47.013450549450553</c:v>
                </c:pt>
                <c:pt idx="5059">
                  <c:v>46.851011432189956</c:v>
                </c:pt>
                <c:pt idx="5060">
                  <c:v>46.737554969393102</c:v>
                </c:pt>
                <c:pt idx="5061">
                  <c:v>46.599208442216437</c:v>
                </c:pt>
                <c:pt idx="5062">
                  <c:v>46.461653474406333</c:v>
                </c:pt>
                <c:pt idx="5063">
                  <c:v>46.347405452242739</c:v>
                </c:pt>
                <c:pt idx="5064">
                  <c:v>46.185751979419493</c:v>
                </c:pt>
                <c:pt idx="5065">
                  <c:v>46.095604395252828</c:v>
                </c:pt>
                <c:pt idx="5066">
                  <c:v>45.919780221186819</c:v>
                </c:pt>
                <c:pt idx="5067">
                  <c:v>45.821943711521548</c:v>
                </c:pt>
                <c:pt idx="5068">
                  <c:v>45.733992963236581</c:v>
                </c:pt>
                <c:pt idx="5069">
                  <c:v>45.7</c:v>
                </c:pt>
                <c:pt idx="5070">
                  <c:v>45.658091468249822</c:v>
                </c:pt>
                <c:pt idx="5071">
                  <c:v>45.570166959929708</c:v>
                </c:pt>
                <c:pt idx="5072">
                  <c:v>45.5</c:v>
                </c:pt>
                <c:pt idx="5073">
                  <c:v>45.5</c:v>
                </c:pt>
                <c:pt idx="5074">
                  <c:v>45.5</c:v>
                </c:pt>
                <c:pt idx="5075">
                  <c:v>45.5</c:v>
                </c:pt>
                <c:pt idx="5076">
                  <c:v>45.430474934036937</c:v>
                </c:pt>
                <c:pt idx="5077">
                  <c:v>45.4</c:v>
                </c:pt>
                <c:pt idx="5078">
                  <c:v>45.354573439050093</c:v>
                </c:pt>
                <c:pt idx="5079">
                  <c:v>45.3</c:v>
                </c:pt>
                <c:pt idx="5080">
                  <c:v>45.278671944063333</c:v>
                </c:pt>
                <c:pt idx="5081">
                  <c:v>45.255672825329832</c:v>
                </c:pt>
                <c:pt idx="5082">
                  <c:v>45.783377305541123</c:v>
                </c:pt>
                <c:pt idx="5083">
                  <c:v>46.140571429274573</c:v>
                </c:pt>
                <c:pt idx="5084">
                  <c:v>46.2</c:v>
                </c:pt>
                <c:pt idx="5085">
                  <c:v>46.139032967032968</c:v>
                </c:pt>
                <c:pt idx="5086">
                  <c:v>46.1</c:v>
                </c:pt>
                <c:pt idx="5087">
                  <c:v>46.1</c:v>
                </c:pt>
                <c:pt idx="5088">
                  <c:v>46.075241864028179</c:v>
                </c:pt>
                <c:pt idx="5089">
                  <c:v>46</c:v>
                </c:pt>
                <c:pt idx="5090">
                  <c:v>45.999340369041327</c:v>
                </c:pt>
                <c:pt idx="5091">
                  <c:v>45.911389622339449</c:v>
                </c:pt>
                <c:pt idx="5092">
                  <c:v>45.9</c:v>
                </c:pt>
                <c:pt idx="5093">
                  <c:v>45.9</c:v>
                </c:pt>
                <c:pt idx="5094">
                  <c:v>45.9</c:v>
                </c:pt>
                <c:pt idx="5095">
                  <c:v>45.9</c:v>
                </c:pt>
                <c:pt idx="5096">
                  <c:v>45.9</c:v>
                </c:pt>
                <c:pt idx="5097">
                  <c:v>45.9</c:v>
                </c:pt>
                <c:pt idx="5098">
                  <c:v>45.9</c:v>
                </c:pt>
                <c:pt idx="5099">
                  <c:v>45.9</c:v>
                </c:pt>
                <c:pt idx="5100">
                  <c:v>45.9</c:v>
                </c:pt>
                <c:pt idx="5101">
                  <c:v>45.9</c:v>
                </c:pt>
                <c:pt idx="5102">
                  <c:v>45.9</c:v>
                </c:pt>
                <c:pt idx="5103">
                  <c:v>45.9</c:v>
                </c:pt>
                <c:pt idx="5104">
                  <c:v>45.9</c:v>
                </c:pt>
                <c:pt idx="5105">
                  <c:v>45.9</c:v>
                </c:pt>
                <c:pt idx="5106">
                  <c:v>45.9</c:v>
                </c:pt>
                <c:pt idx="5107">
                  <c:v>45.9</c:v>
                </c:pt>
                <c:pt idx="5108">
                  <c:v>45.9</c:v>
                </c:pt>
                <c:pt idx="5109">
                  <c:v>45.9</c:v>
                </c:pt>
                <c:pt idx="5110">
                  <c:v>45.840589269832932</c:v>
                </c:pt>
                <c:pt idx="5111">
                  <c:v>45.752638523131047</c:v>
                </c:pt>
                <c:pt idx="5112">
                  <c:v>45.664687774846087</c:v>
                </c:pt>
                <c:pt idx="5113">
                  <c:v>45.530241756131851</c:v>
                </c:pt>
                <c:pt idx="5114">
                  <c:v>45.28883025523303</c:v>
                </c:pt>
                <c:pt idx="5115">
                  <c:v>45.200879506948148</c:v>
                </c:pt>
                <c:pt idx="5116">
                  <c:v>45.287032966681323</c:v>
                </c:pt>
                <c:pt idx="5117">
                  <c:v>45.3</c:v>
                </c:pt>
                <c:pt idx="5118">
                  <c:v>45.362901098373662</c:v>
                </c:pt>
                <c:pt idx="5119">
                  <c:v>45.450813186988967</c:v>
                </c:pt>
                <c:pt idx="5120">
                  <c:v>45.538742303605979</c:v>
                </c:pt>
                <c:pt idx="5121">
                  <c:v>45.65336263736264</c:v>
                </c:pt>
                <c:pt idx="5122">
                  <c:v>45.8</c:v>
                </c:pt>
                <c:pt idx="5123">
                  <c:v>45.802549450373661</c:v>
                </c:pt>
                <c:pt idx="5124">
                  <c:v>45.890461538988973</c:v>
                </c:pt>
                <c:pt idx="5125">
                  <c:v>45.978373626021977</c:v>
                </c:pt>
                <c:pt idx="5126">
                  <c:v>46.066285714637367</c:v>
                </c:pt>
                <c:pt idx="5127">
                  <c:v>46.1</c:v>
                </c:pt>
                <c:pt idx="5128">
                  <c:v>46.1</c:v>
                </c:pt>
                <c:pt idx="5129">
                  <c:v>46.1</c:v>
                </c:pt>
                <c:pt idx="5130">
                  <c:v>46.1</c:v>
                </c:pt>
                <c:pt idx="5131">
                  <c:v>46.094151274582231</c:v>
                </c:pt>
                <c:pt idx="5132">
                  <c:v>46.006200527880353</c:v>
                </c:pt>
                <c:pt idx="5133">
                  <c:v>46</c:v>
                </c:pt>
                <c:pt idx="5134">
                  <c:v>45.930329670681317</c:v>
                </c:pt>
                <c:pt idx="5135">
                  <c:v>45.9</c:v>
                </c:pt>
                <c:pt idx="5136">
                  <c:v>45.854505495032917</c:v>
                </c:pt>
                <c:pt idx="5137">
                  <c:v>45.76659340641762</c:v>
                </c:pt>
                <c:pt idx="5138">
                  <c:v>45.678671944415143</c:v>
                </c:pt>
                <c:pt idx="5139">
                  <c:v>45.581458699472762</c:v>
                </c:pt>
                <c:pt idx="5140">
                  <c:v>45.405711773637947</c:v>
                </c:pt>
                <c:pt idx="5141">
                  <c:v>45.4</c:v>
                </c:pt>
                <c:pt idx="5142">
                  <c:v>45.254001757959621</c:v>
                </c:pt>
                <c:pt idx="5143">
                  <c:v>45.139076923428583</c:v>
                </c:pt>
                <c:pt idx="5144">
                  <c:v>45.1</c:v>
                </c:pt>
                <c:pt idx="5145">
                  <c:v>45.063236588038663</c:v>
                </c:pt>
                <c:pt idx="5146">
                  <c:v>44.950571679507547</c:v>
                </c:pt>
                <c:pt idx="5147">
                  <c:v>44.787340660044038</c:v>
                </c:pt>
                <c:pt idx="5148">
                  <c:v>44.699428822495612</c:v>
                </c:pt>
                <c:pt idx="5149">
                  <c:v>44.611555359578198</c:v>
                </c:pt>
                <c:pt idx="5150">
                  <c:v>44.6</c:v>
                </c:pt>
                <c:pt idx="5151">
                  <c:v>44.471472526417656</c:v>
                </c:pt>
                <c:pt idx="5152">
                  <c:v>44.347824176175827</c:v>
                </c:pt>
                <c:pt idx="5153">
                  <c:v>44.259912087560437</c:v>
                </c:pt>
                <c:pt idx="5154">
                  <c:v>44.143975374846008</c:v>
                </c:pt>
                <c:pt idx="5155">
                  <c:v>43.984043955868167</c:v>
                </c:pt>
                <c:pt idx="5156">
                  <c:v>43.89613186883517</c:v>
                </c:pt>
                <c:pt idx="5157">
                  <c:v>43.80821978021978</c:v>
                </c:pt>
                <c:pt idx="5158">
                  <c:v>43.640615383208782</c:v>
                </c:pt>
                <c:pt idx="5159">
                  <c:v>43.532425307732822</c:v>
                </c:pt>
                <c:pt idx="5160">
                  <c:v>43.5</c:v>
                </c:pt>
                <c:pt idx="5161">
                  <c:v>43.456615384967037</c:v>
                </c:pt>
                <c:pt idx="5162">
                  <c:v>43.337379067018468</c:v>
                </c:pt>
                <c:pt idx="5163">
                  <c:v>43.180747253274689</c:v>
                </c:pt>
                <c:pt idx="5164">
                  <c:v>43.1</c:v>
                </c:pt>
                <c:pt idx="5165">
                  <c:v>43.1</c:v>
                </c:pt>
                <c:pt idx="5166">
                  <c:v>42.934109890109887</c:v>
                </c:pt>
                <c:pt idx="5167">
                  <c:v>42.829142856439553</c:v>
                </c:pt>
                <c:pt idx="5168">
                  <c:v>42.741256590685367</c:v>
                </c:pt>
                <c:pt idx="5169">
                  <c:v>42.653362636835197</c:v>
                </c:pt>
                <c:pt idx="5170">
                  <c:v>42.565435356552342</c:v>
                </c:pt>
                <c:pt idx="5171">
                  <c:v>42.5</c:v>
                </c:pt>
                <c:pt idx="5172">
                  <c:v>42.479164836219709</c:v>
                </c:pt>
                <c:pt idx="5173">
                  <c:v>42.303340658989093</c:v>
                </c:pt>
                <c:pt idx="5174">
                  <c:v>42.213758242461537</c:v>
                </c:pt>
                <c:pt idx="5175">
                  <c:v>42.125813544415131</c:v>
                </c:pt>
                <c:pt idx="5176">
                  <c:v>42.037862796130163</c:v>
                </c:pt>
                <c:pt idx="5177">
                  <c:v>41.949912049428278</c:v>
                </c:pt>
                <c:pt idx="5178">
                  <c:v>41.861961301143403</c:v>
                </c:pt>
                <c:pt idx="5179">
                  <c:v>41.774010554441517</c:v>
                </c:pt>
                <c:pt idx="5180">
                  <c:v>41.68605980615655</c:v>
                </c:pt>
                <c:pt idx="5181">
                  <c:v>41.598109059454671</c:v>
                </c:pt>
                <c:pt idx="5182">
                  <c:v>41.510158311169782</c:v>
                </c:pt>
                <c:pt idx="5183">
                  <c:v>41.422207564467897</c:v>
                </c:pt>
                <c:pt idx="5184">
                  <c:v>41.4</c:v>
                </c:pt>
                <c:pt idx="5185">
                  <c:v>41.34630606789797</c:v>
                </c:pt>
                <c:pt idx="5186">
                  <c:v>41.258355321196092</c:v>
                </c:pt>
                <c:pt idx="5187">
                  <c:v>41.17040457291121</c:v>
                </c:pt>
                <c:pt idx="5188">
                  <c:v>41.1</c:v>
                </c:pt>
                <c:pt idx="5189">
                  <c:v>41.094503077924358</c:v>
                </c:pt>
                <c:pt idx="5190">
                  <c:v>41.00655233122248</c:v>
                </c:pt>
                <c:pt idx="5191">
                  <c:v>40.91860158293759</c:v>
                </c:pt>
                <c:pt idx="5192">
                  <c:v>40.9</c:v>
                </c:pt>
                <c:pt idx="5193">
                  <c:v>40.785400175901493</c:v>
                </c:pt>
                <c:pt idx="5194">
                  <c:v>40.700000000000003</c:v>
                </c:pt>
                <c:pt idx="5195">
                  <c:v>40.6667985929639</c:v>
                </c:pt>
                <c:pt idx="5196">
                  <c:v>40.578847844679018</c:v>
                </c:pt>
                <c:pt idx="5197">
                  <c:v>40.5</c:v>
                </c:pt>
                <c:pt idx="5198">
                  <c:v>40.5</c:v>
                </c:pt>
                <c:pt idx="5199">
                  <c:v>40.329991205980583</c:v>
                </c:pt>
                <c:pt idx="5200">
                  <c:v>40.227044854705397</c:v>
                </c:pt>
                <c:pt idx="5201">
                  <c:v>40.200000000000003</c:v>
                </c:pt>
                <c:pt idx="5202">
                  <c:v>40.200000000000003</c:v>
                </c:pt>
                <c:pt idx="5203">
                  <c:v>40.163236586807301</c:v>
                </c:pt>
                <c:pt idx="5204">
                  <c:v>40.075285840105501</c:v>
                </c:pt>
                <c:pt idx="5205">
                  <c:v>39.987335091820619</c:v>
                </c:pt>
                <c:pt idx="5206">
                  <c:v>39.9</c:v>
                </c:pt>
                <c:pt idx="5207">
                  <c:v>39.9</c:v>
                </c:pt>
                <c:pt idx="5208">
                  <c:v>39.823482850131889</c:v>
                </c:pt>
                <c:pt idx="5209">
                  <c:v>39.735532101847006</c:v>
                </c:pt>
                <c:pt idx="5210">
                  <c:v>39.700000000000003</c:v>
                </c:pt>
                <c:pt idx="5211">
                  <c:v>39.659630606860162</c:v>
                </c:pt>
                <c:pt idx="5212">
                  <c:v>39.571679858575187</c:v>
                </c:pt>
                <c:pt idx="5213">
                  <c:v>39.5</c:v>
                </c:pt>
                <c:pt idx="5214">
                  <c:v>39.5</c:v>
                </c:pt>
                <c:pt idx="5215">
                  <c:v>39.5</c:v>
                </c:pt>
                <c:pt idx="5216">
                  <c:v>39.419920843975369</c:v>
                </c:pt>
                <c:pt idx="5217">
                  <c:v>39.331970097273491</c:v>
                </c:pt>
                <c:pt idx="5218">
                  <c:v>39.299999999999997</c:v>
                </c:pt>
                <c:pt idx="5219">
                  <c:v>39.256087912791223</c:v>
                </c:pt>
                <c:pt idx="5220">
                  <c:v>39.200000000000003</c:v>
                </c:pt>
                <c:pt idx="5221">
                  <c:v>39.180211081090583</c:v>
                </c:pt>
                <c:pt idx="5222">
                  <c:v>39.1</c:v>
                </c:pt>
                <c:pt idx="5223">
                  <c:v>39.1</c:v>
                </c:pt>
                <c:pt idx="5224">
                  <c:v>39.016358839401938</c:v>
                </c:pt>
                <c:pt idx="5225">
                  <c:v>38.928439560087909</c:v>
                </c:pt>
                <c:pt idx="5226">
                  <c:v>38.840501319788878</c:v>
                </c:pt>
                <c:pt idx="5227">
                  <c:v>38.799999999999997</c:v>
                </c:pt>
                <c:pt idx="5228">
                  <c:v>38.799999999999997</c:v>
                </c:pt>
                <c:pt idx="5229">
                  <c:v>38.776649076517153</c:v>
                </c:pt>
                <c:pt idx="5230">
                  <c:v>38.700000000000003</c:v>
                </c:pt>
                <c:pt idx="5231">
                  <c:v>38.700000000000003</c:v>
                </c:pt>
                <c:pt idx="5232">
                  <c:v>38.612796833245419</c:v>
                </c:pt>
                <c:pt idx="5233">
                  <c:v>38.6</c:v>
                </c:pt>
                <c:pt idx="5234">
                  <c:v>38.6</c:v>
                </c:pt>
                <c:pt idx="5235">
                  <c:v>38.54894459155669</c:v>
                </c:pt>
                <c:pt idx="5236">
                  <c:v>38.5</c:v>
                </c:pt>
                <c:pt idx="5237">
                  <c:v>38.5</c:v>
                </c:pt>
                <c:pt idx="5238">
                  <c:v>38.48513632365875</c:v>
                </c:pt>
                <c:pt idx="5239">
                  <c:v>38.4</c:v>
                </c:pt>
                <c:pt idx="5240">
                  <c:v>38.4</c:v>
                </c:pt>
                <c:pt idx="5241">
                  <c:v>38.321284080387017</c:v>
                </c:pt>
                <c:pt idx="5242">
                  <c:v>38.299999999999997</c:v>
                </c:pt>
                <c:pt idx="5243">
                  <c:v>38.299999999999997</c:v>
                </c:pt>
                <c:pt idx="5244">
                  <c:v>38.257431838698288</c:v>
                </c:pt>
                <c:pt idx="5245">
                  <c:v>38.169481090413413</c:v>
                </c:pt>
                <c:pt idx="5246">
                  <c:v>38.1</c:v>
                </c:pt>
                <c:pt idx="5247">
                  <c:v>38.1</c:v>
                </c:pt>
                <c:pt idx="5248">
                  <c:v>38.1</c:v>
                </c:pt>
                <c:pt idx="5249">
                  <c:v>38.017722075813502</c:v>
                </c:pt>
                <c:pt idx="5250">
                  <c:v>37.92977132752862</c:v>
                </c:pt>
                <c:pt idx="5251">
                  <c:v>37.9</c:v>
                </c:pt>
                <c:pt idx="5252">
                  <c:v>37.853869832541768</c:v>
                </c:pt>
                <c:pt idx="5253">
                  <c:v>37.799999999999997</c:v>
                </c:pt>
                <c:pt idx="5254">
                  <c:v>37.799999999999997</c:v>
                </c:pt>
                <c:pt idx="5255">
                  <c:v>37.790061566226917</c:v>
                </c:pt>
                <c:pt idx="5256">
                  <c:v>37.702110817941957</c:v>
                </c:pt>
                <c:pt idx="5257">
                  <c:v>37.700000000000003</c:v>
                </c:pt>
                <c:pt idx="5258">
                  <c:v>37.626209322955113</c:v>
                </c:pt>
                <c:pt idx="5259">
                  <c:v>37.6</c:v>
                </c:pt>
                <c:pt idx="5260">
                  <c:v>37.6</c:v>
                </c:pt>
                <c:pt idx="5261">
                  <c:v>37.562401055057173</c:v>
                </c:pt>
                <c:pt idx="5262">
                  <c:v>37.5</c:v>
                </c:pt>
                <c:pt idx="5263">
                  <c:v>37.5</c:v>
                </c:pt>
                <c:pt idx="5264">
                  <c:v>37.498548813368522</c:v>
                </c:pt>
                <c:pt idx="5265">
                  <c:v>37.410598065083548</c:v>
                </c:pt>
                <c:pt idx="5266">
                  <c:v>37.4</c:v>
                </c:pt>
                <c:pt idx="5267">
                  <c:v>37.4</c:v>
                </c:pt>
                <c:pt idx="5268">
                  <c:v>37.346745821811822</c:v>
                </c:pt>
                <c:pt idx="5269">
                  <c:v>37.258795075109937</c:v>
                </c:pt>
                <c:pt idx="5270">
                  <c:v>37.200000000000003</c:v>
                </c:pt>
                <c:pt idx="5271">
                  <c:v>37.200000000000003</c:v>
                </c:pt>
                <c:pt idx="5272">
                  <c:v>37.194986807211997</c:v>
                </c:pt>
                <c:pt idx="5273">
                  <c:v>37.107036060510119</c:v>
                </c:pt>
                <c:pt idx="5274">
                  <c:v>37.1</c:v>
                </c:pt>
                <c:pt idx="5275">
                  <c:v>37.1</c:v>
                </c:pt>
                <c:pt idx="5276">
                  <c:v>37.043183817238308</c:v>
                </c:pt>
                <c:pt idx="5277">
                  <c:v>37</c:v>
                </c:pt>
                <c:pt idx="5278">
                  <c:v>37</c:v>
                </c:pt>
                <c:pt idx="5279">
                  <c:v>36.979331573966583</c:v>
                </c:pt>
                <c:pt idx="5280">
                  <c:v>36.9</c:v>
                </c:pt>
                <c:pt idx="5281">
                  <c:v>36.9</c:v>
                </c:pt>
                <c:pt idx="5282">
                  <c:v>36.815516484219778</c:v>
                </c:pt>
                <c:pt idx="5283">
                  <c:v>36.872427440633253</c:v>
                </c:pt>
                <c:pt idx="5284">
                  <c:v>36.839621811081777</c:v>
                </c:pt>
                <c:pt idx="5285">
                  <c:v>36.799999999999997</c:v>
                </c:pt>
                <c:pt idx="5286">
                  <c:v>36.763720316095018</c:v>
                </c:pt>
                <c:pt idx="5287">
                  <c:v>36.700000000000003</c:v>
                </c:pt>
                <c:pt idx="5288">
                  <c:v>36.700000000000003</c:v>
                </c:pt>
                <c:pt idx="5289">
                  <c:v>36.700000000000003</c:v>
                </c:pt>
                <c:pt idx="5290">
                  <c:v>36.700000000000003</c:v>
                </c:pt>
                <c:pt idx="5291">
                  <c:v>36.624010554793323</c:v>
                </c:pt>
                <c:pt idx="5292">
                  <c:v>36.6</c:v>
                </c:pt>
                <c:pt idx="5293">
                  <c:v>36.548131867428573</c:v>
                </c:pt>
                <c:pt idx="5294">
                  <c:v>36.5</c:v>
                </c:pt>
                <c:pt idx="5295">
                  <c:v>36.472251538610408</c:v>
                </c:pt>
                <c:pt idx="5296">
                  <c:v>36.4</c:v>
                </c:pt>
                <c:pt idx="5297">
                  <c:v>36.396350043623563</c:v>
                </c:pt>
                <c:pt idx="5298">
                  <c:v>36.308399296921692</c:v>
                </c:pt>
                <c:pt idx="5299">
                  <c:v>36.379551451363199</c:v>
                </c:pt>
                <c:pt idx="5300">
                  <c:v>36.33249780193492</c:v>
                </c:pt>
                <c:pt idx="5301">
                  <c:v>36.299999999999997</c:v>
                </c:pt>
                <c:pt idx="5302">
                  <c:v>36.256596305364987</c:v>
                </c:pt>
                <c:pt idx="5303">
                  <c:v>36.200000000000003</c:v>
                </c:pt>
                <c:pt idx="5304">
                  <c:v>36.200000000000003</c:v>
                </c:pt>
                <c:pt idx="5305">
                  <c:v>36.192788039050143</c:v>
                </c:pt>
                <c:pt idx="5306">
                  <c:v>36.104837290765168</c:v>
                </c:pt>
                <c:pt idx="5307">
                  <c:v>36.1</c:v>
                </c:pt>
                <c:pt idx="5308">
                  <c:v>36.028935795778402</c:v>
                </c:pt>
                <c:pt idx="5309">
                  <c:v>36</c:v>
                </c:pt>
                <c:pt idx="5310">
                  <c:v>36</c:v>
                </c:pt>
                <c:pt idx="5311">
                  <c:v>36</c:v>
                </c:pt>
                <c:pt idx="5312">
                  <c:v>35.977132805804708</c:v>
                </c:pt>
                <c:pt idx="5313">
                  <c:v>35.9</c:v>
                </c:pt>
                <c:pt idx="5314">
                  <c:v>35.9</c:v>
                </c:pt>
                <c:pt idx="5315">
                  <c:v>35.813280562532967</c:v>
                </c:pt>
                <c:pt idx="5316">
                  <c:v>35.799999999999997</c:v>
                </c:pt>
                <c:pt idx="5317">
                  <c:v>35.799999999999997</c:v>
                </c:pt>
                <c:pt idx="5318">
                  <c:v>35.749472296218123</c:v>
                </c:pt>
                <c:pt idx="5319">
                  <c:v>35.738478452066843</c:v>
                </c:pt>
                <c:pt idx="5320">
                  <c:v>35.773570799648191</c:v>
                </c:pt>
                <c:pt idx="5321">
                  <c:v>35.700000000000003</c:v>
                </c:pt>
                <c:pt idx="5322">
                  <c:v>35.700000000000003</c:v>
                </c:pt>
                <c:pt idx="5323">
                  <c:v>35.700000000000003</c:v>
                </c:pt>
                <c:pt idx="5324">
                  <c:v>35.778188214951633</c:v>
                </c:pt>
                <c:pt idx="5325">
                  <c:v>35.799999999999997</c:v>
                </c:pt>
                <c:pt idx="5326">
                  <c:v>35.799999999999997</c:v>
                </c:pt>
                <c:pt idx="5327">
                  <c:v>35.842021977318673</c:v>
                </c:pt>
                <c:pt idx="5328">
                  <c:v>35.870052770448552</c:v>
                </c:pt>
                <c:pt idx="5329">
                  <c:v>35.817897977836417</c:v>
                </c:pt>
                <c:pt idx="5330">
                  <c:v>35.9</c:v>
                </c:pt>
                <c:pt idx="5331">
                  <c:v>35.9</c:v>
                </c:pt>
                <c:pt idx="5332">
                  <c:v>35.9</c:v>
                </c:pt>
                <c:pt idx="5333">
                  <c:v>35.9</c:v>
                </c:pt>
                <c:pt idx="5334">
                  <c:v>35.9</c:v>
                </c:pt>
                <c:pt idx="5335">
                  <c:v>35.9</c:v>
                </c:pt>
                <c:pt idx="5336">
                  <c:v>35.9</c:v>
                </c:pt>
                <c:pt idx="5337">
                  <c:v>35.878496042216362</c:v>
                </c:pt>
                <c:pt idx="5338">
                  <c:v>35.799999999999997</c:v>
                </c:pt>
                <c:pt idx="5339">
                  <c:v>35.799999999999997</c:v>
                </c:pt>
                <c:pt idx="5340">
                  <c:v>35.799999999999997</c:v>
                </c:pt>
                <c:pt idx="5341">
                  <c:v>35.799999999999997</c:v>
                </c:pt>
                <c:pt idx="5342">
                  <c:v>35.799999999999997</c:v>
                </c:pt>
                <c:pt idx="5343">
                  <c:v>35.799999999999997</c:v>
                </c:pt>
                <c:pt idx="5344">
                  <c:v>35.762884784344813</c:v>
                </c:pt>
                <c:pt idx="5345">
                  <c:v>35.700000000000003</c:v>
                </c:pt>
                <c:pt idx="5346">
                  <c:v>35.700000000000003</c:v>
                </c:pt>
                <c:pt idx="5347">
                  <c:v>35.699032541073002</c:v>
                </c:pt>
                <c:pt idx="5348">
                  <c:v>35.611081794371117</c:v>
                </c:pt>
                <c:pt idx="5349">
                  <c:v>35.6</c:v>
                </c:pt>
                <c:pt idx="5350">
                  <c:v>35.535208791560443</c:v>
                </c:pt>
                <c:pt idx="5351">
                  <c:v>35.552726473526832</c:v>
                </c:pt>
                <c:pt idx="5352">
                  <c:v>35.559322779771293</c:v>
                </c:pt>
                <c:pt idx="5353">
                  <c:v>35.5</c:v>
                </c:pt>
                <c:pt idx="5354">
                  <c:v>35.483421284784527</c:v>
                </c:pt>
                <c:pt idx="5355">
                  <c:v>35.4</c:v>
                </c:pt>
                <c:pt idx="5356">
                  <c:v>35.4</c:v>
                </c:pt>
                <c:pt idx="5357">
                  <c:v>35.4</c:v>
                </c:pt>
                <c:pt idx="5358">
                  <c:v>35.331662268601619</c:v>
                </c:pt>
                <c:pt idx="5359">
                  <c:v>35.299999999999997</c:v>
                </c:pt>
                <c:pt idx="5360">
                  <c:v>35.299999999999997</c:v>
                </c:pt>
                <c:pt idx="5361">
                  <c:v>35.26782417635161</c:v>
                </c:pt>
                <c:pt idx="5362">
                  <c:v>35.200000000000003</c:v>
                </c:pt>
                <c:pt idx="5363">
                  <c:v>35.200000000000003</c:v>
                </c:pt>
                <c:pt idx="5364">
                  <c:v>35.200000000000003</c:v>
                </c:pt>
                <c:pt idx="5365">
                  <c:v>35.200000000000003</c:v>
                </c:pt>
                <c:pt idx="5366">
                  <c:v>35.128131868307648</c:v>
                </c:pt>
                <c:pt idx="5367">
                  <c:v>35.040219779692343</c:v>
                </c:pt>
                <c:pt idx="5368">
                  <c:v>35</c:v>
                </c:pt>
                <c:pt idx="5369">
                  <c:v>34.964395604043951</c:v>
                </c:pt>
                <c:pt idx="5370">
                  <c:v>34.923506150615147</c:v>
                </c:pt>
                <c:pt idx="5371">
                  <c:v>34.988615384439598</c:v>
                </c:pt>
                <c:pt idx="5372">
                  <c:v>34.900703297406679</c:v>
                </c:pt>
                <c:pt idx="5373">
                  <c:v>34.9</c:v>
                </c:pt>
                <c:pt idx="5374">
                  <c:v>34.9</c:v>
                </c:pt>
                <c:pt idx="5375">
                  <c:v>34.9</c:v>
                </c:pt>
                <c:pt idx="5376">
                  <c:v>34.9</c:v>
                </c:pt>
                <c:pt idx="5377">
                  <c:v>34.861169745294639</c:v>
                </c:pt>
                <c:pt idx="5378">
                  <c:v>34.799999999999997</c:v>
                </c:pt>
                <c:pt idx="5379">
                  <c:v>34.799999999999997</c:v>
                </c:pt>
                <c:pt idx="5380">
                  <c:v>34.799999999999997</c:v>
                </c:pt>
                <c:pt idx="5381">
                  <c:v>34.799999999999997</c:v>
                </c:pt>
                <c:pt idx="5382">
                  <c:v>34.799999999999997</c:v>
                </c:pt>
                <c:pt idx="5383">
                  <c:v>34.733523725131803</c:v>
                </c:pt>
                <c:pt idx="5384">
                  <c:v>34.700000000000003</c:v>
                </c:pt>
                <c:pt idx="5385">
                  <c:v>34.700000000000003</c:v>
                </c:pt>
                <c:pt idx="5386">
                  <c:v>34.669788918557607</c:v>
                </c:pt>
                <c:pt idx="5387">
                  <c:v>34.6</c:v>
                </c:pt>
                <c:pt idx="5388">
                  <c:v>34.593887423570763</c:v>
                </c:pt>
                <c:pt idx="5389">
                  <c:v>34.505936675285881</c:v>
                </c:pt>
                <c:pt idx="5390">
                  <c:v>34.5</c:v>
                </c:pt>
                <c:pt idx="5391">
                  <c:v>34.5</c:v>
                </c:pt>
                <c:pt idx="5392">
                  <c:v>34.5</c:v>
                </c:pt>
                <c:pt idx="5393">
                  <c:v>34.454133685312193</c:v>
                </c:pt>
                <c:pt idx="5394">
                  <c:v>34.4</c:v>
                </c:pt>
                <c:pt idx="5395">
                  <c:v>34.4</c:v>
                </c:pt>
                <c:pt idx="5396">
                  <c:v>34.4</c:v>
                </c:pt>
                <c:pt idx="5397">
                  <c:v>34.4</c:v>
                </c:pt>
                <c:pt idx="5398">
                  <c:v>34.4</c:v>
                </c:pt>
                <c:pt idx="5399">
                  <c:v>34.4</c:v>
                </c:pt>
                <c:pt idx="5400">
                  <c:v>34.4</c:v>
                </c:pt>
                <c:pt idx="5401">
                  <c:v>34.350593405890102</c:v>
                </c:pt>
                <c:pt idx="5402">
                  <c:v>34.299999999999997</c:v>
                </c:pt>
                <c:pt idx="5403">
                  <c:v>34.299999999999997</c:v>
                </c:pt>
                <c:pt idx="5404">
                  <c:v>34.299999999999997</c:v>
                </c:pt>
                <c:pt idx="5405">
                  <c:v>34.299999999999997</c:v>
                </c:pt>
                <c:pt idx="5406">
                  <c:v>34.299999999999997</c:v>
                </c:pt>
                <c:pt idx="5407">
                  <c:v>34.299999999999997</c:v>
                </c:pt>
                <c:pt idx="5408">
                  <c:v>34.299999999999997</c:v>
                </c:pt>
                <c:pt idx="5409">
                  <c:v>34.299999999999997</c:v>
                </c:pt>
                <c:pt idx="5410">
                  <c:v>34.299999999999997</c:v>
                </c:pt>
                <c:pt idx="5411">
                  <c:v>34.299999999999997</c:v>
                </c:pt>
                <c:pt idx="5412">
                  <c:v>34.299999999999997</c:v>
                </c:pt>
                <c:pt idx="5413">
                  <c:v>34.295694200702989</c:v>
                </c:pt>
                <c:pt idx="5414">
                  <c:v>34.207820737785589</c:v>
                </c:pt>
                <c:pt idx="5415">
                  <c:v>34.200000000000003</c:v>
                </c:pt>
                <c:pt idx="5416">
                  <c:v>34.200000000000003</c:v>
                </c:pt>
                <c:pt idx="5417">
                  <c:v>34.200000000000003</c:v>
                </c:pt>
                <c:pt idx="5418">
                  <c:v>34.156131868131872</c:v>
                </c:pt>
                <c:pt idx="5419">
                  <c:v>34.131766257293513</c:v>
                </c:pt>
                <c:pt idx="5420">
                  <c:v>34.180343008091427</c:v>
                </c:pt>
                <c:pt idx="5421">
                  <c:v>34.1</c:v>
                </c:pt>
                <c:pt idx="5422">
                  <c:v>34.1</c:v>
                </c:pt>
                <c:pt idx="5423">
                  <c:v>34.1</c:v>
                </c:pt>
                <c:pt idx="5424">
                  <c:v>34.1</c:v>
                </c:pt>
                <c:pt idx="5425">
                  <c:v>34.1</c:v>
                </c:pt>
                <c:pt idx="5426">
                  <c:v>34.1</c:v>
                </c:pt>
                <c:pt idx="5427">
                  <c:v>34.1</c:v>
                </c:pt>
                <c:pt idx="5428">
                  <c:v>34.1</c:v>
                </c:pt>
                <c:pt idx="5429">
                  <c:v>34.089094107475773</c:v>
                </c:pt>
                <c:pt idx="5430">
                  <c:v>34.001143359190891</c:v>
                </c:pt>
                <c:pt idx="5431">
                  <c:v>34.08676923041758</c:v>
                </c:pt>
                <c:pt idx="5432">
                  <c:v>34.025285839577833</c:v>
                </c:pt>
                <c:pt idx="5433">
                  <c:v>34</c:v>
                </c:pt>
                <c:pt idx="5434">
                  <c:v>34</c:v>
                </c:pt>
                <c:pt idx="5435">
                  <c:v>34</c:v>
                </c:pt>
                <c:pt idx="5436">
                  <c:v>34</c:v>
                </c:pt>
                <c:pt idx="5437">
                  <c:v>34</c:v>
                </c:pt>
                <c:pt idx="5438">
                  <c:v>33.997581354617367</c:v>
                </c:pt>
                <c:pt idx="5439">
                  <c:v>33.909630606332492</c:v>
                </c:pt>
                <c:pt idx="5440">
                  <c:v>33.9</c:v>
                </c:pt>
                <c:pt idx="5441">
                  <c:v>33.9</c:v>
                </c:pt>
                <c:pt idx="5442">
                  <c:v>33.9</c:v>
                </c:pt>
                <c:pt idx="5443">
                  <c:v>33.9</c:v>
                </c:pt>
                <c:pt idx="5444">
                  <c:v>33.9</c:v>
                </c:pt>
                <c:pt idx="5445">
                  <c:v>33.9</c:v>
                </c:pt>
                <c:pt idx="5446">
                  <c:v>33.9</c:v>
                </c:pt>
                <c:pt idx="5447">
                  <c:v>33.9</c:v>
                </c:pt>
                <c:pt idx="5448">
                  <c:v>33.9</c:v>
                </c:pt>
                <c:pt idx="5449">
                  <c:v>33.9</c:v>
                </c:pt>
                <c:pt idx="5450">
                  <c:v>33.84217238311345</c:v>
                </c:pt>
                <c:pt idx="5451">
                  <c:v>33.799999999999997</c:v>
                </c:pt>
                <c:pt idx="5452">
                  <c:v>33.799999999999997</c:v>
                </c:pt>
                <c:pt idx="5453">
                  <c:v>33.799999999999997</c:v>
                </c:pt>
                <c:pt idx="5454">
                  <c:v>33.799999999999997</c:v>
                </c:pt>
                <c:pt idx="5455">
                  <c:v>33.799999999999997</c:v>
                </c:pt>
                <c:pt idx="5456">
                  <c:v>33.799999999999997</c:v>
                </c:pt>
                <c:pt idx="5457">
                  <c:v>33.799999999999997</c:v>
                </c:pt>
                <c:pt idx="5458">
                  <c:v>33.799999999999997</c:v>
                </c:pt>
                <c:pt idx="5459">
                  <c:v>33.799999999999997</c:v>
                </c:pt>
                <c:pt idx="5460">
                  <c:v>33.799999999999997</c:v>
                </c:pt>
                <c:pt idx="5461">
                  <c:v>33.799999999999997</c:v>
                </c:pt>
                <c:pt idx="5462">
                  <c:v>33.799999999999997</c:v>
                </c:pt>
                <c:pt idx="5463">
                  <c:v>33.798856640281443</c:v>
                </c:pt>
                <c:pt idx="5464">
                  <c:v>33.710905891996482</c:v>
                </c:pt>
                <c:pt idx="5465">
                  <c:v>33.700000000000003</c:v>
                </c:pt>
                <c:pt idx="5466">
                  <c:v>33.76499560299029</c:v>
                </c:pt>
                <c:pt idx="5467">
                  <c:v>33.747053650307834</c:v>
                </c:pt>
                <c:pt idx="5468">
                  <c:v>33.700000000000003</c:v>
                </c:pt>
                <c:pt idx="5469">
                  <c:v>33.700000000000003</c:v>
                </c:pt>
                <c:pt idx="5470">
                  <c:v>33.700000000000003</c:v>
                </c:pt>
                <c:pt idx="5471">
                  <c:v>33.704705364292003</c:v>
                </c:pt>
                <c:pt idx="5472">
                  <c:v>33.792656112576957</c:v>
                </c:pt>
                <c:pt idx="5473">
                  <c:v>33.719393139138077</c:v>
                </c:pt>
                <c:pt idx="5474">
                  <c:v>33.631472527648313</c:v>
                </c:pt>
                <c:pt idx="5475">
                  <c:v>33.656464380474901</c:v>
                </c:pt>
                <c:pt idx="5476">
                  <c:v>33.655584872823233</c:v>
                </c:pt>
                <c:pt idx="5477">
                  <c:v>33.632365875461737</c:v>
                </c:pt>
                <c:pt idx="5478">
                  <c:v>33.679683377836383</c:v>
                </c:pt>
                <c:pt idx="5479">
                  <c:v>33.608263736439532</c:v>
                </c:pt>
                <c:pt idx="5480">
                  <c:v>33.696175823472522</c:v>
                </c:pt>
                <c:pt idx="5481">
                  <c:v>33.615875109938443</c:v>
                </c:pt>
                <c:pt idx="5482">
                  <c:v>33.6</c:v>
                </c:pt>
                <c:pt idx="5483">
                  <c:v>33.660026385048418</c:v>
                </c:pt>
                <c:pt idx="5484">
                  <c:v>33.652022866666712</c:v>
                </c:pt>
                <c:pt idx="5485">
                  <c:v>33.635927880035183</c:v>
                </c:pt>
                <c:pt idx="5486">
                  <c:v>33.676121371679862</c:v>
                </c:pt>
                <c:pt idx="5487">
                  <c:v>33.611829375022033</c:v>
                </c:pt>
                <c:pt idx="5488">
                  <c:v>33.699780123306908</c:v>
                </c:pt>
                <c:pt idx="5489">
                  <c:v>33.612269129991212</c:v>
                </c:pt>
                <c:pt idx="5490">
                  <c:v>33.675681618293758</c:v>
                </c:pt>
                <c:pt idx="5491">
                  <c:v>33.636395603692307</c:v>
                </c:pt>
                <c:pt idx="5492">
                  <c:v>33.651539137906823</c:v>
                </c:pt>
                <c:pt idx="5493">
                  <c:v>33.700000000000003</c:v>
                </c:pt>
                <c:pt idx="5494">
                  <c:v>33.672559367106423</c:v>
                </c:pt>
                <c:pt idx="5495">
                  <c:v>33.615391381178547</c:v>
                </c:pt>
                <c:pt idx="5496">
                  <c:v>33.700000000000003</c:v>
                </c:pt>
                <c:pt idx="5497">
                  <c:v>33.700000000000003</c:v>
                </c:pt>
                <c:pt idx="5498">
                  <c:v>33.620756377132807</c:v>
                </c:pt>
                <c:pt idx="5499">
                  <c:v>33.6</c:v>
                </c:pt>
                <c:pt idx="5500">
                  <c:v>33.6</c:v>
                </c:pt>
                <c:pt idx="5501">
                  <c:v>33.6</c:v>
                </c:pt>
                <c:pt idx="5502">
                  <c:v>33.6</c:v>
                </c:pt>
                <c:pt idx="5503">
                  <c:v>33.6</c:v>
                </c:pt>
                <c:pt idx="5504">
                  <c:v>33.6</c:v>
                </c:pt>
                <c:pt idx="5505">
                  <c:v>33.6</c:v>
                </c:pt>
                <c:pt idx="5506">
                  <c:v>33.517230769054983</c:v>
                </c:pt>
                <c:pt idx="5507">
                  <c:v>33.5</c:v>
                </c:pt>
                <c:pt idx="5508">
                  <c:v>33.5</c:v>
                </c:pt>
                <c:pt idx="5509">
                  <c:v>33.5</c:v>
                </c:pt>
                <c:pt idx="5510">
                  <c:v>33.5</c:v>
                </c:pt>
                <c:pt idx="5511">
                  <c:v>33.5</c:v>
                </c:pt>
                <c:pt idx="5512">
                  <c:v>33.5</c:v>
                </c:pt>
                <c:pt idx="5513">
                  <c:v>33.5</c:v>
                </c:pt>
                <c:pt idx="5514">
                  <c:v>33.5</c:v>
                </c:pt>
                <c:pt idx="5515">
                  <c:v>33.5</c:v>
                </c:pt>
                <c:pt idx="5516">
                  <c:v>33.5</c:v>
                </c:pt>
                <c:pt idx="5517">
                  <c:v>33.5</c:v>
                </c:pt>
                <c:pt idx="5518">
                  <c:v>33.5</c:v>
                </c:pt>
                <c:pt idx="5519">
                  <c:v>33.5</c:v>
                </c:pt>
                <c:pt idx="5520">
                  <c:v>33.5</c:v>
                </c:pt>
                <c:pt idx="5521">
                  <c:v>33.5</c:v>
                </c:pt>
                <c:pt idx="5522">
                  <c:v>33.5</c:v>
                </c:pt>
                <c:pt idx="5523">
                  <c:v>33.5</c:v>
                </c:pt>
                <c:pt idx="5524">
                  <c:v>33.5</c:v>
                </c:pt>
                <c:pt idx="5525">
                  <c:v>33.553122250835528</c:v>
                </c:pt>
                <c:pt idx="5526">
                  <c:v>33.558945054945063</c:v>
                </c:pt>
                <c:pt idx="5527">
                  <c:v>33.5</c:v>
                </c:pt>
                <c:pt idx="5528">
                  <c:v>33.5</c:v>
                </c:pt>
                <c:pt idx="5529">
                  <c:v>33.5</c:v>
                </c:pt>
                <c:pt idx="5530">
                  <c:v>33.5</c:v>
                </c:pt>
                <c:pt idx="5531">
                  <c:v>33.5</c:v>
                </c:pt>
                <c:pt idx="5532">
                  <c:v>33.431530343535577</c:v>
                </c:pt>
                <c:pt idx="5533">
                  <c:v>33.4</c:v>
                </c:pt>
                <c:pt idx="5534">
                  <c:v>33.4</c:v>
                </c:pt>
                <c:pt idx="5535">
                  <c:v>33.4</c:v>
                </c:pt>
                <c:pt idx="5536">
                  <c:v>33.37973626303296</c:v>
                </c:pt>
                <c:pt idx="5537">
                  <c:v>33.308179419349202</c:v>
                </c:pt>
                <c:pt idx="5538">
                  <c:v>33.396130167634077</c:v>
                </c:pt>
                <c:pt idx="5539">
                  <c:v>33.315919085664028</c:v>
                </c:pt>
                <c:pt idx="5540">
                  <c:v>33.299999999999997</c:v>
                </c:pt>
                <c:pt idx="5541">
                  <c:v>33.359982409322811</c:v>
                </c:pt>
                <c:pt idx="5542">
                  <c:v>33.352087911912129</c:v>
                </c:pt>
                <c:pt idx="5543">
                  <c:v>33.299999999999997</c:v>
                </c:pt>
                <c:pt idx="5544">
                  <c:v>33.299999999999997</c:v>
                </c:pt>
                <c:pt idx="5545">
                  <c:v>33.311741425505723</c:v>
                </c:pt>
                <c:pt idx="5546">
                  <c:v>33.399692172207601</c:v>
                </c:pt>
                <c:pt idx="5547">
                  <c:v>33.312357079507507</c:v>
                </c:pt>
                <c:pt idx="5548">
                  <c:v>33.375560439208783</c:v>
                </c:pt>
                <c:pt idx="5549">
                  <c:v>33.4</c:v>
                </c:pt>
                <c:pt idx="5550">
                  <c:v>33.4</c:v>
                </c:pt>
                <c:pt idx="5551">
                  <c:v>33.4</c:v>
                </c:pt>
                <c:pt idx="5552">
                  <c:v>33.4</c:v>
                </c:pt>
                <c:pt idx="5553">
                  <c:v>33.4</c:v>
                </c:pt>
                <c:pt idx="5554">
                  <c:v>33.4</c:v>
                </c:pt>
                <c:pt idx="5555">
                  <c:v>33.4</c:v>
                </c:pt>
                <c:pt idx="5556">
                  <c:v>33.4</c:v>
                </c:pt>
                <c:pt idx="5557">
                  <c:v>33.4</c:v>
                </c:pt>
                <c:pt idx="5558">
                  <c:v>33.4</c:v>
                </c:pt>
                <c:pt idx="5559">
                  <c:v>33.4</c:v>
                </c:pt>
                <c:pt idx="5560">
                  <c:v>33.4</c:v>
                </c:pt>
                <c:pt idx="5561">
                  <c:v>33.4</c:v>
                </c:pt>
                <c:pt idx="5562">
                  <c:v>33.4</c:v>
                </c:pt>
                <c:pt idx="5563">
                  <c:v>33.4</c:v>
                </c:pt>
                <c:pt idx="5564">
                  <c:v>33.4</c:v>
                </c:pt>
                <c:pt idx="5565">
                  <c:v>33.329362636835199</c:v>
                </c:pt>
                <c:pt idx="5566">
                  <c:v>33.358575197537377</c:v>
                </c:pt>
                <c:pt idx="5567">
                  <c:v>33.353474054177653</c:v>
                </c:pt>
                <c:pt idx="5568">
                  <c:v>33.299999999999997</c:v>
                </c:pt>
                <c:pt idx="5569">
                  <c:v>33.299999999999997</c:v>
                </c:pt>
                <c:pt idx="5570">
                  <c:v>33.299999999999997</c:v>
                </c:pt>
                <c:pt idx="5571">
                  <c:v>33.299999999999997</c:v>
                </c:pt>
                <c:pt idx="5572">
                  <c:v>33.386279684080918</c:v>
                </c:pt>
                <c:pt idx="5573">
                  <c:v>33.325769569217186</c:v>
                </c:pt>
                <c:pt idx="5574">
                  <c:v>33.362181179067683</c:v>
                </c:pt>
                <c:pt idx="5575">
                  <c:v>33.4</c:v>
                </c:pt>
                <c:pt idx="5576">
                  <c:v>33.36193406558241</c:v>
                </c:pt>
                <c:pt idx="5577">
                  <c:v>33.325989445382618</c:v>
                </c:pt>
                <c:pt idx="5578">
                  <c:v>33.38605980633249</c:v>
                </c:pt>
                <c:pt idx="5579">
                  <c:v>33.299999999999997</c:v>
                </c:pt>
                <c:pt idx="5580">
                  <c:v>33.299999999999997</c:v>
                </c:pt>
                <c:pt idx="5581">
                  <c:v>33.377792436939323</c:v>
                </c:pt>
                <c:pt idx="5582">
                  <c:v>33.4</c:v>
                </c:pt>
                <c:pt idx="5583">
                  <c:v>33.4</c:v>
                </c:pt>
                <c:pt idx="5584">
                  <c:v>33.4</c:v>
                </c:pt>
                <c:pt idx="5585">
                  <c:v>33.4</c:v>
                </c:pt>
                <c:pt idx="5586">
                  <c:v>33.4</c:v>
                </c:pt>
                <c:pt idx="5587">
                  <c:v>33.4</c:v>
                </c:pt>
                <c:pt idx="5588">
                  <c:v>33.4</c:v>
                </c:pt>
                <c:pt idx="5589">
                  <c:v>33.4</c:v>
                </c:pt>
                <c:pt idx="5590">
                  <c:v>33.4</c:v>
                </c:pt>
                <c:pt idx="5591">
                  <c:v>33.34278803887419</c:v>
                </c:pt>
                <c:pt idx="5592">
                  <c:v>33.345162709410687</c:v>
                </c:pt>
                <c:pt idx="5593">
                  <c:v>33.4</c:v>
                </c:pt>
                <c:pt idx="5594">
                  <c:v>33.4</c:v>
                </c:pt>
                <c:pt idx="5595">
                  <c:v>33.4</c:v>
                </c:pt>
                <c:pt idx="5596">
                  <c:v>33.4</c:v>
                </c:pt>
                <c:pt idx="5597">
                  <c:v>33.484916446086103</c:v>
                </c:pt>
                <c:pt idx="5598">
                  <c:v>33.427132805628837</c:v>
                </c:pt>
                <c:pt idx="5599">
                  <c:v>33.4</c:v>
                </c:pt>
                <c:pt idx="5600">
                  <c:v>33.4</c:v>
                </c:pt>
                <c:pt idx="5601">
                  <c:v>33.4</c:v>
                </c:pt>
                <c:pt idx="5602">
                  <c:v>33.42462620897097</c:v>
                </c:pt>
                <c:pt idx="5603">
                  <c:v>33.5</c:v>
                </c:pt>
                <c:pt idx="5604">
                  <c:v>33.5</c:v>
                </c:pt>
                <c:pt idx="5605">
                  <c:v>33.5</c:v>
                </c:pt>
                <c:pt idx="5606">
                  <c:v>33.423570801055412</c:v>
                </c:pt>
                <c:pt idx="5607">
                  <c:v>33.464379947229553</c:v>
                </c:pt>
                <c:pt idx="5608">
                  <c:v>33.5</c:v>
                </c:pt>
                <c:pt idx="5609">
                  <c:v>33.5</c:v>
                </c:pt>
                <c:pt idx="5610">
                  <c:v>33.528219780747207</c:v>
                </c:pt>
                <c:pt idx="5611">
                  <c:v>33.583861038170632</c:v>
                </c:pt>
                <c:pt idx="5612">
                  <c:v>33.5</c:v>
                </c:pt>
                <c:pt idx="5613">
                  <c:v>33.5</c:v>
                </c:pt>
                <c:pt idx="5614">
                  <c:v>33.5</c:v>
                </c:pt>
                <c:pt idx="5615">
                  <c:v>33.5</c:v>
                </c:pt>
                <c:pt idx="5616">
                  <c:v>33.5</c:v>
                </c:pt>
                <c:pt idx="5617">
                  <c:v>33.5</c:v>
                </c:pt>
                <c:pt idx="5618">
                  <c:v>33.5</c:v>
                </c:pt>
                <c:pt idx="5619">
                  <c:v>33.5</c:v>
                </c:pt>
                <c:pt idx="5620">
                  <c:v>33.5</c:v>
                </c:pt>
                <c:pt idx="5621">
                  <c:v>33.5</c:v>
                </c:pt>
                <c:pt idx="5622">
                  <c:v>33.5</c:v>
                </c:pt>
                <c:pt idx="5623">
                  <c:v>33.5</c:v>
                </c:pt>
                <c:pt idx="5624">
                  <c:v>33.5</c:v>
                </c:pt>
                <c:pt idx="5625">
                  <c:v>33.5</c:v>
                </c:pt>
                <c:pt idx="5626">
                  <c:v>33.5</c:v>
                </c:pt>
                <c:pt idx="5627">
                  <c:v>33.5</c:v>
                </c:pt>
                <c:pt idx="5628">
                  <c:v>33.5</c:v>
                </c:pt>
                <c:pt idx="5629">
                  <c:v>33.5</c:v>
                </c:pt>
                <c:pt idx="5630">
                  <c:v>33.5</c:v>
                </c:pt>
                <c:pt idx="5631">
                  <c:v>33.5</c:v>
                </c:pt>
                <c:pt idx="5632">
                  <c:v>33.5</c:v>
                </c:pt>
                <c:pt idx="5633">
                  <c:v>33.5</c:v>
                </c:pt>
                <c:pt idx="5634">
                  <c:v>33.5</c:v>
                </c:pt>
                <c:pt idx="5635">
                  <c:v>33.473175021284078</c:v>
                </c:pt>
                <c:pt idx="5636">
                  <c:v>33.414775725417798</c:v>
                </c:pt>
                <c:pt idx="5637">
                  <c:v>33.5</c:v>
                </c:pt>
                <c:pt idx="5638">
                  <c:v>33.5</c:v>
                </c:pt>
                <c:pt idx="5639">
                  <c:v>33.421372031310462</c:v>
                </c:pt>
                <c:pt idx="5640">
                  <c:v>33.4</c:v>
                </c:pt>
                <c:pt idx="5641">
                  <c:v>33.454529463676302</c:v>
                </c:pt>
                <c:pt idx="5642">
                  <c:v>33.5</c:v>
                </c:pt>
                <c:pt idx="5643">
                  <c:v>33.469569041336847</c:v>
                </c:pt>
                <c:pt idx="5644">
                  <c:v>33.4</c:v>
                </c:pt>
                <c:pt idx="5645">
                  <c:v>33.406288478276203</c:v>
                </c:pt>
                <c:pt idx="5646">
                  <c:v>33.494239226561092</c:v>
                </c:pt>
                <c:pt idx="5647">
                  <c:v>33.5</c:v>
                </c:pt>
                <c:pt idx="5648">
                  <c:v>33.429859278452057</c:v>
                </c:pt>
                <c:pt idx="5649">
                  <c:v>33.4</c:v>
                </c:pt>
                <c:pt idx="5650">
                  <c:v>33.4</c:v>
                </c:pt>
                <c:pt idx="5651">
                  <c:v>33.4</c:v>
                </c:pt>
                <c:pt idx="5652">
                  <c:v>33.4</c:v>
                </c:pt>
                <c:pt idx="5653">
                  <c:v>33.4</c:v>
                </c:pt>
                <c:pt idx="5654">
                  <c:v>33.4</c:v>
                </c:pt>
                <c:pt idx="5655">
                  <c:v>33.48575197941949</c:v>
                </c:pt>
                <c:pt idx="5656">
                  <c:v>33.5</c:v>
                </c:pt>
                <c:pt idx="5657">
                  <c:v>33.5</c:v>
                </c:pt>
                <c:pt idx="5658">
                  <c:v>33.5</c:v>
                </c:pt>
                <c:pt idx="5659">
                  <c:v>33.537510994019307</c:v>
                </c:pt>
                <c:pt idx="5660">
                  <c:v>33.6</c:v>
                </c:pt>
                <c:pt idx="5661">
                  <c:v>33.586587510993837</c:v>
                </c:pt>
                <c:pt idx="5662">
                  <c:v>33.501363237291123</c:v>
                </c:pt>
                <c:pt idx="5663">
                  <c:v>33.589313983993002</c:v>
                </c:pt>
                <c:pt idx="5664">
                  <c:v>33.522735267722112</c:v>
                </c:pt>
                <c:pt idx="5665">
                  <c:v>33.565215478979773</c:v>
                </c:pt>
                <c:pt idx="5666">
                  <c:v>33.546833772735269</c:v>
                </c:pt>
                <c:pt idx="5667">
                  <c:v>33.541098900571463</c:v>
                </c:pt>
                <c:pt idx="5668">
                  <c:v>33.6</c:v>
                </c:pt>
                <c:pt idx="5669">
                  <c:v>33.6</c:v>
                </c:pt>
                <c:pt idx="5670">
                  <c:v>33.595074758135453</c:v>
                </c:pt>
                <c:pt idx="5671">
                  <c:v>33.507124009850479</c:v>
                </c:pt>
                <c:pt idx="5672">
                  <c:v>33.5</c:v>
                </c:pt>
                <c:pt idx="5673">
                  <c:v>33.5</c:v>
                </c:pt>
                <c:pt idx="5674">
                  <c:v>33.556728231838171</c:v>
                </c:pt>
                <c:pt idx="5675">
                  <c:v>33.555321019876857</c:v>
                </c:pt>
                <c:pt idx="5676">
                  <c:v>33.532629726825007</c:v>
                </c:pt>
                <c:pt idx="5677">
                  <c:v>33.579419524890099</c:v>
                </c:pt>
                <c:pt idx="5678">
                  <c:v>33.5</c:v>
                </c:pt>
                <c:pt idx="5679">
                  <c:v>33.5</c:v>
                </c:pt>
                <c:pt idx="5680">
                  <c:v>33.5</c:v>
                </c:pt>
                <c:pt idx="5681">
                  <c:v>33.5</c:v>
                </c:pt>
                <c:pt idx="5682">
                  <c:v>33.5</c:v>
                </c:pt>
                <c:pt idx="5683">
                  <c:v>33.5</c:v>
                </c:pt>
                <c:pt idx="5684">
                  <c:v>33.5</c:v>
                </c:pt>
                <c:pt idx="5685">
                  <c:v>33.5</c:v>
                </c:pt>
                <c:pt idx="5686">
                  <c:v>33.512049252594508</c:v>
                </c:pt>
                <c:pt idx="5687">
                  <c:v>33.599999999296386</c:v>
                </c:pt>
                <c:pt idx="5688">
                  <c:v>33.512049252418649</c:v>
                </c:pt>
                <c:pt idx="5689">
                  <c:v>33.5</c:v>
                </c:pt>
                <c:pt idx="5690">
                  <c:v>33.5</c:v>
                </c:pt>
                <c:pt idx="5691">
                  <c:v>33.5</c:v>
                </c:pt>
                <c:pt idx="5692">
                  <c:v>33.5</c:v>
                </c:pt>
                <c:pt idx="5693">
                  <c:v>33.5</c:v>
                </c:pt>
                <c:pt idx="5694">
                  <c:v>33.5</c:v>
                </c:pt>
                <c:pt idx="5695">
                  <c:v>33.5</c:v>
                </c:pt>
                <c:pt idx="5696">
                  <c:v>33.5</c:v>
                </c:pt>
                <c:pt idx="5697">
                  <c:v>33.5</c:v>
                </c:pt>
                <c:pt idx="5698">
                  <c:v>33.5</c:v>
                </c:pt>
                <c:pt idx="5699">
                  <c:v>33.5</c:v>
                </c:pt>
                <c:pt idx="5700">
                  <c:v>33.5</c:v>
                </c:pt>
                <c:pt idx="5701">
                  <c:v>33.5</c:v>
                </c:pt>
                <c:pt idx="5702">
                  <c:v>33.5</c:v>
                </c:pt>
                <c:pt idx="5703">
                  <c:v>33.5</c:v>
                </c:pt>
                <c:pt idx="5704">
                  <c:v>33.5</c:v>
                </c:pt>
                <c:pt idx="5705">
                  <c:v>33.5</c:v>
                </c:pt>
                <c:pt idx="5706">
                  <c:v>33.5</c:v>
                </c:pt>
                <c:pt idx="5707">
                  <c:v>33.5</c:v>
                </c:pt>
                <c:pt idx="5708">
                  <c:v>33.453122251715001</c:v>
                </c:pt>
                <c:pt idx="5709">
                  <c:v>33.434828496569892</c:v>
                </c:pt>
                <c:pt idx="5710">
                  <c:v>33.477220756728236</c:v>
                </c:pt>
                <c:pt idx="5711">
                  <c:v>33.410729991556728</c:v>
                </c:pt>
                <c:pt idx="5712">
                  <c:v>33.498680738258606</c:v>
                </c:pt>
                <c:pt idx="5713">
                  <c:v>33.5</c:v>
                </c:pt>
                <c:pt idx="5714">
                  <c:v>33.5</c:v>
                </c:pt>
                <c:pt idx="5715">
                  <c:v>33.5</c:v>
                </c:pt>
                <c:pt idx="5716">
                  <c:v>33.5</c:v>
                </c:pt>
                <c:pt idx="5717">
                  <c:v>33.5</c:v>
                </c:pt>
                <c:pt idx="5718">
                  <c:v>33.526329670857109</c:v>
                </c:pt>
                <c:pt idx="5719">
                  <c:v>33.585751979243618</c:v>
                </c:pt>
                <c:pt idx="5720">
                  <c:v>33.5</c:v>
                </c:pt>
                <c:pt idx="5721">
                  <c:v>33.5</c:v>
                </c:pt>
                <c:pt idx="5722">
                  <c:v>33.5</c:v>
                </c:pt>
                <c:pt idx="5723">
                  <c:v>33.5</c:v>
                </c:pt>
                <c:pt idx="5724">
                  <c:v>33.5</c:v>
                </c:pt>
                <c:pt idx="5725">
                  <c:v>33.5</c:v>
                </c:pt>
                <c:pt idx="5726">
                  <c:v>33.5</c:v>
                </c:pt>
                <c:pt idx="5727">
                  <c:v>33.5</c:v>
                </c:pt>
                <c:pt idx="5728">
                  <c:v>33.5</c:v>
                </c:pt>
                <c:pt idx="5729">
                  <c:v>33.5</c:v>
                </c:pt>
                <c:pt idx="5730">
                  <c:v>33.418337731398381</c:v>
                </c:pt>
                <c:pt idx="5731">
                  <c:v>33.469613016886512</c:v>
                </c:pt>
                <c:pt idx="5732">
                  <c:v>33.5</c:v>
                </c:pt>
                <c:pt idx="5733">
                  <c:v>33.5</c:v>
                </c:pt>
                <c:pt idx="5734">
                  <c:v>33.5</c:v>
                </c:pt>
                <c:pt idx="5735">
                  <c:v>33.5</c:v>
                </c:pt>
                <c:pt idx="5736">
                  <c:v>33.5</c:v>
                </c:pt>
                <c:pt idx="5737">
                  <c:v>33.5</c:v>
                </c:pt>
                <c:pt idx="5738">
                  <c:v>33.5</c:v>
                </c:pt>
                <c:pt idx="5739">
                  <c:v>33.5</c:v>
                </c:pt>
                <c:pt idx="5740">
                  <c:v>33.5</c:v>
                </c:pt>
                <c:pt idx="5741">
                  <c:v>33.5</c:v>
                </c:pt>
                <c:pt idx="5742">
                  <c:v>33.5</c:v>
                </c:pt>
                <c:pt idx="5743">
                  <c:v>33.5</c:v>
                </c:pt>
                <c:pt idx="5744">
                  <c:v>33.5</c:v>
                </c:pt>
                <c:pt idx="5745">
                  <c:v>33.5</c:v>
                </c:pt>
                <c:pt idx="5746">
                  <c:v>33.5</c:v>
                </c:pt>
                <c:pt idx="5747">
                  <c:v>33.576747253098908</c:v>
                </c:pt>
                <c:pt idx="5748">
                  <c:v>33.535312225681579</c:v>
                </c:pt>
                <c:pt idx="5749">
                  <c:v>33.552638522603303</c:v>
                </c:pt>
                <c:pt idx="5750">
                  <c:v>33.6</c:v>
                </c:pt>
                <c:pt idx="5751">
                  <c:v>33.628540017590147</c:v>
                </c:pt>
                <c:pt idx="5752">
                  <c:v>33.700000000000003</c:v>
                </c:pt>
                <c:pt idx="5753">
                  <c:v>33.700000000000003</c:v>
                </c:pt>
                <c:pt idx="5754">
                  <c:v>33.700000000000003</c:v>
                </c:pt>
                <c:pt idx="5755">
                  <c:v>33.619700967810033</c:v>
                </c:pt>
                <c:pt idx="5756">
                  <c:v>33.6</c:v>
                </c:pt>
                <c:pt idx="5757">
                  <c:v>33.656200527176821</c:v>
                </c:pt>
                <c:pt idx="5758">
                  <c:v>33.700000000000003</c:v>
                </c:pt>
                <c:pt idx="5759">
                  <c:v>33.700000000000003</c:v>
                </c:pt>
                <c:pt idx="5760">
                  <c:v>33.700000000000003</c:v>
                </c:pt>
                <c:pt idx="5761">
                  <c:v>33.700000000000003</c:v>
                </c:pt>
                <c:pt idx="5762">
                  <c:v>33.700000000000003</c:v>
                </c:pt>
                <c:pt idx="5763">
                  <c:v>33.700000000000003</c:v>
                </c:pt>
                <c:pt idx="5764">
                  <c:v>33.700000000000003</c:v>
                </c:pt>
                <c:pt idx="5765">
                  <c:v>33.700000000000003</c:v>
                </c:pt>
                <c:pt idx="5766">
                  <c:v>33.700000000000003</c:v>
                </c:pt>
                <c:pt idx="5767">
                  <c:v>33.700000000000003</c:v>
                </c:pt>
                <c:pt idx="5768">
                  <c:v>33.700000000000003</c:v>
                </c:pt>
                <c:pt idx="5769">
                  <c:v>33.700000000000003</c:v>
                </c:pt>
                <c:pt idx="5770">
                  <c:v>33.700000000000003</c:v>
                </c:pt>
                <c:pt idx="5771">
                  <c:v>33.700000000000003</c:v>
                </c:pt>
                <c:pt idx="5772">
                  <c:v>33.700000000000003</c:v>
                </c:pt>
                <c:pt idx="5773">
                  <c:v>33.700000000000003</c:v>
                </c:pt>
                <c:pt idx="5774">
                  <c:v>33.700000000000003</c:v>
                </c:pt>
                <c:pt idx="5775">
                  <c:v>33.700000000000003</c:v>
                </c:pt>
                <c:pt idx="5776">
                  <c:v>33.700000000000003</c:v>
                </c:pt>
                <c:pt idx="5777">
                  <c:v>33.684872472119622</c:v>
                </c:pt>
                <c:pt idx="5778">
                  <c:v>33.603078276165348</c:v>
                </c:pt>
                <c:pt idx="5779">
                  <c:v>33.691029024450323</c:v>
                </c:pt>
                <c:pt idx="5780">
                  <c:v>33.700000000000003</c:v>
                </c:pt>
                <c:pt idx="5781">
                  <c:v>33.700000000000003</c:v>
                </c:pt>
                <c:pt idx="5782">
                  <c:v>33.700000000000003</c:v>
                </c:pt>
                <c:pt idx="5783">
                  <c:v>33.700000000000003</c:v>
                </c:pt>
                <c:pt idx="5784">
                  <c:v>33.730738785752017</c:v>
                </c:pt>
                <c:pt idx="5785">
                  <c:v>33.799999999999997</c:v>
                </c:pt>
                <c:pt idx="5786">
                  <c:v>33.799999999999997</c:v>
                </c:pt>
                <c:pt idx="5787">
                  <c:v>33.799999999999997</c:v>
                </c:pt>
                <c:pt idx="5788">
                  <c:v>33.717502198065077</c:v>
                </c:pt>
                <c:pt idx="5789">
                  <c:v>33.700000000000003</c:v>
                </c:pt>
                <c:pt idx="5790">
                  <c:v>33.700000000000003</c:v>
                </c:pt>
                <c:pt idx="5791">
                  <c:v>33.700000000000003</c:v>
                </c:pt>
                <c:pt idx="5792">
                  <c:v>33.700000000000003</c:v>
                </c:pt>
                <c:pt idx="5793">
                  <c:v>33.700000000000003</c:v>
                </c:pt>
                <c:pt idx="5794">
                  <c:v>33.710158311521511</c:v>
                </c:pt>
                <c:pt idx="5795">
                  <c:v>33.798109058223389</c:v>
                </c:pt>
                <c:pt idx="5796">
                  <c:v>33.713940193491638</c:v>
                </c:pt>
                <c:pt idx="5797">
                  <c:v>33.700000000000003</c:v>
                </c:pt>
                <c:pt idx="5798">
                  <c:v>33.700000000000003</c:v>
                </c:pt>
                <c:pt idx="5799">
                  <c:v>33.749912049780093</c:v>
                </c:pt>
                <c:pt idx="5800">
                  <c:v>33.799999999999997</c:v>
                </c:pt>
                <c:pt idx="5801">
                  <c:v>33.799999999999997</c:v>
                </c:pt>
                <c:pt idx="5802">
                  <c:v>33.799999999999997</c:v>
                </c:pt>
                <c:pt idx="5803">
                  <c:v>33.79828571410993</c:v>
                </c:pt>
                <c:pt idx="5804">
                  <c:v>33.710373627076933</c:v>
                </c:pt>
                <c:pt idx="5805">
                  <c:v>33.700000000000003</c:v>
                </c:pt>
                <c:pt idx="5806">
                  <c:v>33.700000000000003</c:v>
                </c:pt>
                <c:pt idx="5807">
                  <c:v>33.700000000000003</c:v>
                </c:pt>
                <c:pt idx="5808">
                  <c:v>33.741424802638477</c:v>
                </c:pt>
                <c:pt idx="5809">
                  <c:v>33.770624450659632</c:v>
                </c:pt>
                <c:pt idx="5810">
                  <c:v>33.717326297625327</c:v>
                </c:pt>
                <c:pt idx="5811">
                  <c:v>33.799999999999997</c:v>
                </c:pt>
                <c:pt idx="5812">
                  <c:v>33.799999999999997</c:v>
                </c:pt>
                <c:pt idx="5813">
                  <c:v>33.799999999999997</c:v>
                </c:pt>
                <c:pt idx="5814">
                  <c:v>33.799999999999997</c:v>
                </c:pt>
                <c:pt idx="5815">
                  <c:v>33.799999999999997</c:v>
                </c:pt>
                <c:pt idx="5816">
                  <c:v>33.799999999999997</c:v>
                </c:pt>
                <c:pt idx="5817">
                  <c:v>33.799999999999997</c:v>
                </c:pt>
                <c:pt idx="5818">
                  <c:v>33.799999999999997</c:v>
                </c:pt>
                <c:pt idx="5819">
                  <c:v>33.808839050483734</c:v>
                </c:pt>
                <c:pt idx="5820">
                  <c:v>33.896789797185612</c:v>
                </c:pt>
                <c:pt idx="5821">
                  <c:v>33.815296703120907</c:v>
                </c:pt>
                <c:pt idx="5822">
                  <c:v>33.799999999999997</c:v>
                </c:pt>
                <c:pt idx="5823">
                  <c:v>33.799999999999997</c:v>
                </c:pt>
                <c:pt idx="5824">
                  <c:v>33.799999999999997</c:v>
                </c:pt>
                <c:pt idx="5825">
                  <c:v>33.799999999999997</c:v>
                </c:pt>
                <c:pt idx="5826">
                  <c:v>33.824439560966987</c:v>
                </c:pt>
                <c:pt idx="5827">
                  <c:v>33.887642920316623</c:v>
                </c:pt>
                <c:pt idx="5828">
                  <c:v>33.799999999999997</c:v>
                </c:pt>
                <c:pt idx="5829">
                  <c:v>33.799999999999997</c:v>
                </c:pt>
                <c:pt idx="5830">
                  <c:v>33.876209322955113</c:v>
                </c:pt>
                <c:pt idx="5831">
                  <c:v>33.835839930343013</c:v>
                </c:pt>
                <c:pt idx="5832">
                  <c:v>33.799999999999997</c:v>
                </c:pt>
                <c:pt idx="5833">
                  <c:v>33.799999999999997</c:v>
                </c:pt>
                <c:pt idx="5834">
                  <c:v>33.799999999999997</c:v>
                </c:pt>
                <c:pt idx="5835">
                  <c:v>33.815963061213679</c:v>
                </c:pt>
                <c:pt idx="5836">
                  <c:v>33.896086192084432</c:v>
                </c:pt>
                <c:pt idx="5837">
                  <c:v>33.808135443799458</c:v>
                </c:pt>
                <c:pt idx="5838">
                  <c:v>33.799999999999997</c:v>
                </c:pt>
                <c:pt idx="5839">
                  <c:v>33.799999999999997</c:v>
                </c:pt>
                <c:pt idx="5840">
                  <c:v>33.799999999999997</c:v>
                </c:pt>
                <c:pt idx="5841">
                  <c:v>33.799999999999997</c:v>
                </c:pt>
                <c:pt idx="5842">
                  <c:v>33.799999999999997</c:v>
                </c:pt>
                <c:pt idx="5843">
                  <c:v>33.799999999999997</c:v>
                </c:pt>
                <c:pt idx="5844">
                  <c:v>33.799999999999997</c:v>
                </c:pt>
                <c:pt idx="5845">
                  <c:v>33.799999999999997</c:v>
                </c:pt>
                <c:pt idx="5846">
                  <c:v>33.883377309058929</c:v>
                </c:pt>
                <c:pt idx="5847">
                  <c:v>33.82867194423919</c:v>
                </c:pt>
                <c:pt idx="5848">
                  <c:v>33.799999999999997</c:v>
                </c:pt>
                <c:pt idx="5849">
                  <c:v>33.799999999999997</c:v>
                </c:pt>
                <c:pt idx="5850">
                  <c:v>33.799999999999997</c:v>
                </c:pt>
                <c:pt idx="5851">
                  <c:v>33.799999999999997</c:v>
                </c:pt>
                <c:pt idx="5852">
                  <c:v>33.799999999999997</c:v>
                </c:pt>
                <c:pt idx="5853">
                  <c:v>33.799999999999997</c:v>
                </c:pt>
                <c:pt idx="5854">
                  <c:v>33.799999999999997</c:v>
                </c:pt>
                <c:pt idx="5855">
                  <c:v>33.874857143208793</c:v>
                </c:pt>
                <c:pt idx="5856">
                  <c:v>33.9</c:v>
                </c:pt>
                <c:pt idx="5857">
                  <c:v>33.849252418469703</c:v>
                </c:pt>
                <c:pt idx="5858">
                  <c:v>33.799999999999997</c:v>
                </c:pt>
                <c:pt idx="5859">
                  <c:v>33.799999999999997</c:v>
                </c:pt>
                <c:pt idx="5860">
                  <c:v>33.799999999999997</c:v>
                </c:pt>
                <c:pt idx="5861">
                  <c:v>33.799999999999997</c:v>
                </c:pt>
                <c:pt idx="5862">
                  <c:v>33.799999999999997</c:v>
                </c:pt>
                <c:pt idx="5863">
                  <c:v>33.799999999999997</c:v>
                </c:pt>
                <c:pt idx="5864">
                  <c:v>33.799999999999997</c:v>
                </c:pt>
                <c:pt idx="5865">
                  <c:v>33.799999999999997</c:v>
                </c:pt>
                <c:pt idx="5866">
                  <c:v>33.799999999999997</c:v>
                </c:pt>
                <c:pt idx="5867">
                  <c:v>33.799999999999997</c:v>
                </c:pt>
                <c:pt idx="5868">
                  <c:v>33.799999999999997</c:v>
                </c:pt>
                <c:pt idx="5869">
                  <c:v>33.799999999999997</c:v>
                </c:pt>
                <c:pt idx="5870">
                  <c:v>33.799999999999997</c:v>
                </c:pt>
                <c:pt idx="5871">
                  <c:v>33.88201407264728</c:v>
                </c:pt>
                <c:pt idx="5872">
                  <c:v>33.830065934417583</c:v>
                </c:pt>
                <c:pt idx="5873">
                  <c:v>33.799999999999997</c:v>
                </c:pt>
                <c:pt idx="5874">
                  <c:v>33.799999999999997</c:v>
                </c:pt>
                <c:pt idx="5875">
                  <c:v>33.833773087247103</c:v>
                </c:pt>
                <c:pt idx="5876">
                  <c:v>33.878276166051023</c:v>
                </c:pt>
                <c:pt idx="5877">
                  <c:v>33.799999999999997</c:v>
                </c:pt>
                <c:pt idx="5878">
                  <c:v>33.799999999999997</c:v>
                </c:pt>
                <c:pt idx="5879">
                  <c:v>33.799999999999997</c:v>
                </c:pt>
                <c:pt idx="5880">
                  <c:v>33.799999999999997</c:v>
                </c:pt>
                <c:pt idx="5881">
                  <c:v>33.799999999999997</c:v>
                </c:pt>
                <c:pt idx="5882">
                  <c:v>33.849428320492528</c:v>
                </c:pt>
                <c:pt idx="5883">
                  <c:v>33.862637363164787</c:v>
                </c:pt>
                <c:pt idx="5884">
                  <c:v>33.825285840105501</c:v>
                </c:pt>
                <c:pt idx="5885">
                  <c:v>33.9</c:v>
                </c:pt>
                <c:pt idx="5886">
                  <c:v>33.9</c:v>
                </c:pt>
                <c:pt idx="5887">
                  <c:v>33.9</c:v>
                </c:pt>
                <c:pt idx="5888">
                  <c:v>33.9</c:v>
                </c:pt>
                <c:pt idx="5889">
                  <c:v>33.9</c:v>
                </c:pt>
                <c:pt idx="5890">
                  <c:v>33.9</c:v>
                </c:pt>
                <c:pt idx="5891">
                  <c:v>33.9</c:v>
                </c:pt>
                <c:pt idx="5892">
                  <c:v>33.9</c:v>
                </c:pt>
                <c:pt idx="5893">
                  <c:v>33.9167985929639</c:v>
                </c:pt>
                <c:pt idx="5894">
                  <c:v>34</c:v>
                </c:pt>
                <c:pt idx="5895">
                  <c:v>34</c:v>
                </c:pt>
                <c:pt idx="5896">
                  <c:v>33.919393139138073</c:v>
                </c:pt>
                <c:pt idx="5897">
                  <c:v>33.968557607563802</c:v>
                </c:pt>
                <c:pt idx="5898">
                  <c:v>33.943491644151308</c:v>
                </c:pt>
                <c:pt idx="5899">
                  <c:v>33.9</c:v>
                </c:pt>
                <c:pt idx="5900">
                  <c:v>33.9</c:v>
                </c:pt>
                <c:pt idx="5901">
                  <c:v>33.9</c:v>
                </c:pt>
                <c:pt idx="5902">
                  <c:v>33.9</c:v>
                </c:pt>
                <c:pt idx="5903">
                  <c:v>33.9</c:v>
                </c:pt>
                <c:pt idx="5904">
                  <c:v>33.98421284080915</c:v>
                </c:pt>
                <c:pt idx="5905">
                  <c:v>34</c:v>
                </c:pt>
                <c:pt idx="5906">
                  <c:v>33.939912088087873</c:v>
                </c:pt>
                <c:pt idx="5907">
                  <c:v>33.948021108707088</c:v>
                </c:pt>
                <c:pt idx="5908">
                  <c:v>33.964028144591033</c:v>
                </c:pt>
                <c:pt idx="5909">
                  <c:v>33.9</c:v>
                </c:pt>
                <c:pt idx="5910">
                  <c:v>33.911873350395823</c:v>
                </c:pt>
                <c:pt idx="5911">
                  <c:v>33.999824098680698</c:v>
                </c:pt>
                <c:pt idx="5912">
                  <c:v>34</c:v>
                </c:pt>
                <c:pt idx="5913">
                  <c:v>34</c:v>
                </c:pt>
                <c:pt idx="5914">
                  <c:v>34</c:v>
                </c:pt>
                <c:pt idx="5915">
                  <c:v>34.051627088654392</c:v>
                </c:pt>
                <c:pt idx="5916">
                  <c:v>34.1</c:v>
                </c:pt>
                <c:pt idx="5917">
                  <c:v>34.1</c:v>
                </c:pt>
                <c:pt idx="5918">
                  <c:v>34.1</c:v>
                </c:pt>
                <c:pt idx="5919">
                  <c:v>34.1</c:v>
                </c:pt>
                <c:pt idx="5920">
                  <c:v>34.1</c:v>
                </c:pt>
                <c:pt idx="5921">
                  <c:v>34.1</c:v>
                </c:pt>
                <c:pt idx="5922">
                  <c:v>34.1</c:v>
                </c:pt>
                <c:pt idx="5923">
                  <c:v>34.1</c:v>
                </c:pt>
                <c:pt idx="5924">
                  <c:v>34.1</c:v>
                </c:pt>
                <c:pt idx="5925">
                  <c:v>34.068953385576123</c:v>
                </c:pt>
                <c:pt idx="5926">
                  <c:v>34</c:v>
                </c:pt>
                <c:pt idx="5927">
                  <c:v>34</c:v>
                </c:pt>
                <c:pt idx="5928">
                  <c:v>34</c:v>
                </c:pt>
                <c:pt idx="5929">
                  <c:v>34</c:v>
                </c:pt>
                <c:pt idx="5930">
                  <c:v>34.070756375725587</c:v>
                </c:pt>
                <c:pt idx="5931">
                  <c:v>34.1</c:v>
                </c:pt>
                <c:pt idx="5932">
                  <c:v>34.053342127704482</c:v>
                </c:pt>
                <c:pt idx="5933">
                  <c:v>34</c:v>
                </c:pt>
                <c:pt idx="5934">
                  <c:v>34.022559367282277</c:v>
                </c:pt>
                <c:pt idx="5935">
                  <c:v>34.1</c:v>
                </c:pt>
                <c:pt idx="5936">
                  <c:v>34.1</c:v>
                </c:pt>
                <c:pt idx="5937">
                  <c:v>34.1</c:v>
                </c:pt>
                <c:pt idx="5938">
                  <c:v>34.1</c:v>
                </c:pt>
                <c:pt idx="5939">
                  <c:v>34.1</c:v>
                </c:pt>
                <c:pt idx="5940">
                  <c:v>34.1</c:v>
                </c:pt>
                <c:pt idx="5941">
                  <c:v>34.1</c:v>
                </c:pt>
                <c:pt idx="5942">
                  <c:v>34.1</c:v>
                </c:pt>
                <c:pt idx="5943">
                  <c:v>34.1</c:v>
                </c:pt>
                <c:pt idx="5944">
                  <c:v>34.1</c:v>
                </c:pt>
                <c:pt idx="5945">
                  <c:v>34.1</c:v>
                </c:pt>
                <c:pt idx="5946">
                  <c:v>34.1</c:v>
                </c:pt>
                <c:pt idx="5947">
                  <c:v>34.1</c:v>
                </c:pt>
                <c:pt idx="5948">
                  <c:v>34.1</c:v>
                </c:pt>
                <c:pt idx="5949">
                  <c:v>34.1</c:v>
                </c:pt>
                <c:pt idx="5950">
                  <c:v>34.070272646613887</c:v>
                </c:pt>
                <c:pt idx="5951">
                  <c:v>34.017670329494543</c:v>
                </c:pt>
                <c:pt idx="5952">
                  <c:v>34.1</c:v>
                </c:pt>
                <c:pt idx="5953">
                  <c:v>34.1</c:v>
                </c:pt>
                <c:pt idx="5954">
                  <c:v>34.1</c:v>
                </c:pt>
                <c:pt idx="5955">
                  <c:v>34.1</c:v>
                </c:pt>
                <c:pt idx="5956">
                  <c:v>34.157387862972698</c:v>
                </c:pt>
                <c:pt idx="5957">
                  <c:v>34.200000000000003</c:v>
                </c:pt>
                <c:pt idx="5958">
                  <c:v>34.200000000000003</c:v>
                </c:pt>
                <c:pt idx="5959">
                  <c:v>34.178803869129283</c:v>
                </c:pt>
                <c:pt idx="5960">
                  <c:v>34.1</c:v>
                </c:pt>
                <c:pt idx="5961">
                  <c:v>34.1</c:v>
                </c:pt>
                <c:pt idx="5962">
                  <c:v>34.185048372559358</c:v>
                </c:pt>
                <c:pt idx="5963">
                  <c:v>34.12703296668132</c:v>
                </c:pt>
                <c:pt idx="5964">
                  <c:v>34.1</c:v>
                </c:pt>
                <c:pt idx="5965">
                  <c:v>34.1</c:v>
                </c:pt>
                <c:pt idx="5966">
                  <c:v>34.1</c:v>
                </c:pt>
                <c:pt idx="5967">
                  <c:v>34.1</c:v>
                </c:pt>
                <c:pt idx="5968">
                  <c:v>34.11270888372912</c:v>
                </c:pt>
                <c:pt idx="5969">
                  <c:v>34.199340369569008</c:v>
                </c:pt>
                <c:pt idx="5970">
                  <c:v>34.111389621284118</c:v>
                </c:pt>
                <c:pt idx="5971">
                  <c:v>34.1</c:v>
                </c:pt>
                <c:pt idx="5972">
                  <c:v>34.164511873702729</c:v>
                </c:pt>
                <c:pt idx="5973">
                  <c:v>34.147537379595391</c:v>
                </c:pt>
                <c:pt idx="5974">
                  <c:v>34.140395604571388</c:v>
                </c:pt>
                <c:pt idx="5975">
                  <c:v>34.171679859982419</c:v>
                </c:pt>
                <c:pt idx="5976">
                  <c:v>34.116270888302552</c:v>
                </c:pt>
                <c:pt idx="5977">
                  <c:v>34.200000000000003</c:v>
                </c:pt>
                <c:pt idx="5978">
                  <c:v>34.200000000000003</c:v>
                </c:pt>
                <c:pt idx="5979">
                  <c:v>34.11987686842572</c:v>
                </c:pt>
                <c:pt idx="5980">
                  <c:v>34.168073878276168</c:v>
                </c:pt>
                <c:pt idx="5981">
                  <c:v>34.200000000000003</c:v>
                </c:pt>
                <c:pt idx="5982">
                  <c:v>34.200000000000003</c:v>
                </c:pt>
                <c:pt idx="5983">
                  <c:v>34.200000000000003</c:v>
                </c:pt>
                <c:pt idx="5984">
                  <c:v>34.200000000000003</c:v>
                </c:pt>
                <c:pt idx="5985">
                  <c:v>34.200000000000003</c:v>
                </c:pt>
                <c:pt idx="5986">
                  <c:v>34.200000000000003</c:v>
                </c:pt>
                <c:pt idx="5987">
                  <c:v>34.200000000000003</c:v>
                </c:pt>
                <c:pt idx="5988">
                  <c:v>34.200000000000003</c:v>
                </c:pt>
                <c:pt idx="5989">
                  <c:v>34.200000000000003</c:v>
                </c:pt>
                <c:pt idx="5990">
                  <c:v>34.200000000000003</c:v>
                </c:pt>
                <c:pt idx="5991">
                  <c:v>34.200000000000003</c:v>
                </c:pt>
                <c:pt idx="5992">
                  <c:v>34.200000000000003</c:v>
                </c:pt>
                <c:pt idx="5993">
                  <c:v>34.200000000000003</c:v>
                </c:pt>
                <c:pt idx="5994">
                  <c:v>34.200000000000003</c:v>
                </c:pt>
                <c:pt idx="5995">
                  <c:v>34.200000000000003</c:v>
                </c:pt>
                <c:pt idx="5996">
                  <c:v>34.200000000000003</c:v>
                </c:pt>
                <c:pt idx="5997">
                  <c:v>34.200000000000003</c:v>
                </c:pt>
                <c:pt idx="5998">
                  <c:v>34.200000000000003</c:v>
                </c:pt>
                <c:pt idx="5999">
                  <c:v>34.239006156904139</c:v>
                </c:pt>
                <c:pt idx="6000">
                  <c:v>34.273043096393977</c:v>
                </c:pt>
                <c:pt idx="6001">
                  <c:v>34.200000000000003</c:v>
                </c:pt>
                <c:pt idx="6002">
                  <c:v>34.200000000000003</c:v>
                </c:pt>
                <c:pt idx="6003">
                  <c:v>34.200000000000003</c:v>
                </c:pt>
                <c:pt idx="6004">
                  <c:v>34.200000000000003</c:v>
                </c:pt>
                <c:pt idx="6005">
                  <c:v>34.200000000000003</c:v>
                </c:pt>
                <c:pt idx="6006">
                  <c:v>34.200000000000003</c:v>
                </c:pt>
                <c:pt idx="6007">
                  <c:v>34.200000000000003</c:v>
                </c:pt>
                <c:pt idx="6008">
                  <c:v>34.200000000000003</c:v>
                </c:pt>
                <c:pt idx="6009">
                  <c:v>34.200000000000003</c:v>
                </c:pt>
                <c:pt idx="6010">
                  <c:v>34.206420404749302</c:v>
                </c:pt>
                <c:pt idx="6011">
                  <c:v>34.29437115145118</c:v>
                </c:pt>
                <c:pt idx="6012">
                  <c:v>34.217678100263853</c:v>
                </c:pt>
                <c:pt idx="6013">
                  <c:v>34.270272648021113</c:v>
                </c:pt>
                <c:pt idx="6014">
                  <c:v>34.299999999999997</c:v>
                </c:pt>
                <c:pt idx="6015">
                  <c:v>34.299999999999997</c:v>
                </c:pt>
                <c:pt idx="6016">
                  <c:v>34.265875110290239</c:v>
                </c:pt>
                <c:pt idx="6017">
                  <c:v>34.222075637994728</c:v>
                </c:pt>
                <c:pt idx="6018">
                  <c:v>34.289973615303388</c:v>
                </c:pt>
                <c:pt idx="6019">
                  <c:v>34.202022867018513</c:v>
                </c:pt>
                <c:pt idx="6020">
                  <c:v>34.285890109186809</c:v>
                </c:pt>
                <c:pt idx="6021">
                  <c:v>34.299999999999997</c:v>
                </c:pt>
                <c:pt idx="6022">
                  <c:v>34.299999999999997</c:v>
                </c:pt>
                <c:pt idx="6023">
                  <c:v>34.299999999999997</c:v>
                </c:pt>
                <c:pt idx="6024">
                  <c:v>34.299999999999997</c:v>
                </c:pt>
                <c:pt idx="6025">
                  <c:v>34.299999999999997</c:v>
                </c:pt>
                <c:pt idx="6026">
                  <c:v>34.299999999999997</c:v>
                </c:pt>
                <c:pt idx="6027">
                  <c:v>34.299999999999997</c:v>
                </c:pt>
                <c:pt idx="6028">
                  <c:v>34.299999999999997</c:v>
                </c:pt>
                <c:pt idx="6029">
                  <c:v>34.299999999999997</c:v>
                </c:pt>
                <c:pt idx="6030">
                  <c:v>34.299999999999997</c:v>
                </c:pt>
                <c:pt idx="6031">
                  <c:v>34.353274725978032</c:v>
                </c:pt>
                <c:pt idx="6032">
                  <c:v>34.358795074933987</c:v>
                </c:pt>
                <c:pt idx="6033">
                  <c:v>34.299999999999997</c:v>
                </c:pt>
                <c:pt idx="6034">
                  <c:v>34.299999999999997</c:v>
                </c:pt>
                <c:pt idx="6035">
                  <c:v>34.299999999999997</c:v>
                </c:pt>
                <c:pt idx="6036">
                  <c:v>34.299999999999997</c:v>
                </c:pt>
                <c:pt idx="6037">
                  <c:v>34.299999999999997</c:v>
                </c:pt>
                <c:pt idx="6038">
                  <c:v>34.299999999999997</c:v>
                </c:pt>
                <c:pt idx="6039">
                  <c:v>34.356860158311342</c:v>
                </c:pt>
                <c:pt idx="6040">
                  <c:v>34.4</c:v>
                </c:pt>
                <c:pt idx="6041">
                  <c:v>34.367238346701797</c:v>
                </c:pt>
                <c:pt idx="6042">
                  <c:v>34.299999999999997</c:v>
                </c:pt>
                <c:pt idx="6043">
                  <c:v>34.299999999999997</c:v>
                </c:pt>
                <c:pt idx="6044">
                  <c:v>34.299999999999997</c:v>
                </c:pt>
                <c:pt idx="6045">
                  <c:v>34.299999999999997</c:v>
                </c:pt>
                <c:pt idx="6046">
                  <c:v>34.299999999999997</c:v>
                </c:pt>
                <c:pt idx="6047">
                  <c:v>34.299999999999997</c:v>
                </c:pt>
                <c:pt idx="6048">
                  <c:v>34.299999999999997</c:v>
                </c:pt>
                <c:pt idx="6049">
                  <c:v>34.299999999999997</c:v>
                </c:pt>
                <c:pt idx="6050">
                  <c:v>34.299999999999997</c:v>
                </c:pt>
                <c:pt idx="6051">
                  <c:v>34.299999999999997</c:v>
                </c:pt>
                <c:pt idx="6052">
                  <c:v>34.299999999999997</c:v>
                </c:pt>
                <c:pt idx="6053">
                  <c:v>34.299999999999997</c:v>
                </c:pt>
                <c:pt idx="6054">
                  <c:v>34.299999999999997</c:v>
                </c:pt>
                <c:pt idx="6055">
                  <c:v>34.299999999999997</c:v>
                </c:pt>
                <c:pt idx="6056">
                  <c:v>34.299999999999997</c:v>
                </c:pt>
                <c:pt idx="6057">
                  <c:v>34.339885664028152</c:v>
                </c:pt>
                <c:pt idx="6058">
                  <c:v>34.4</c:v>
                </c:pt>
                <c:pt idx="6059">
                  <c:v>34.4</c:v>
                </c:pt>
                <c:pt idx="6060">
                  <c:v>34.4</c:v>
                </c:pt>
                <c:pt idx="6061">
                  <c:v>34.4</c:v>
                </c:pt>
                <c:pt idx="6062">
                  <c:v>34.4</c:v>
                </c:pt>
                <c:pt idx="6063">
                  <c:v>34.4</c:v>
                </c:pt>
                <c:pt idx="6064">
                  <c:v>34.4</c:v>
                </c:pt>
                <c:pt idx="6065">
                  <c:v>34.4</c:v>
                </c:pt>
                <c:pt idx="6066">
                  <c:v>34.4</c:v>
                </c:pt>
                <c:pt idx="6067">
                  <c:v>34.419305189797718</c:v>
                </c:pt>
                <c:pt idx="6068">
                  <c:v>34.492744063500403</c:v>
                </c:pt>
                <c:pt idx="6069">
                  <c:v>34.404793315215507</c:v>
                </c:pt>
                <c:pt idx="6070">
                  <c:v>34.483157431486362</c:v>
                </c:pt>
                <c:pt idx="6071">
                  <c:v>34.5</c:v>
                </c:pt>
                <c:pt idx="6072">
                  <c:v>34.5</c:v>
                </c:pt>
                <c:pt idx="6073">
                  <c:v>34.5</c:v>
                </c:pt>
                <c:pt idx="6074">
                  <c:v>34.5</c:v>
                </c:pt>
                <c:pt idx="6075">
                  <c:v>34.5</c:v>
                </c:pt>
                <c:pt idx="6076">
                  <c:v>34.5</c:v>
                </c:pt>
                <c:pt idx="6077">
                  <c:v>34.5</c:v>
                </c:pt>
                <c:pt idx="6078">
                  <c:v>34.5</c:v>
                </c:pt>
                <c:pt idx="6079">
                  <c:v>34.5</c:v>
                </c:pt>
                <c:pt idx="6080">
                  <c:v>34.562620932629727</c:v>
                </c:pt>
                <c:pt idx="6081">
                  <c:v>34.54942832066839</c:v>
                </c:pt>
                <c:pt idx="6082">
                  <c:v>34.5</c:v>
                </c:pt>
                <c:pt idx="6083">
                  <c:v>34.5</c:v>
                </c:pt>
                <c:pt idx="6084">
                  <c:v>34.5</c:v>
                </c:pt>
                <c:pt idx="6085">
                  <c:v>34.5</c:v>
                </c:pt>
                <c:pt idx="6086">
                  <c:v>34.5</c:v>
                </c:pt>
                <c:pt idx="6087">
                  <c:v>34.5</c:v>
                </c:pt>
                <c:pt idx="6088">
                  <c:v>34.566197801846151</c:v>
                </c:pt>
                <c:pt idx="6089">
                  <c:v>34.6</c:v>
                </c:pt>
                <c:pt idx="6090">
                  <c:v>34.557915567809992</c:v>
                </c:pt>
                <c:pt idx="6091">
                  <c:v>34.530035180474897</c:v>
                </c:pt>
                <c:pt idx="6092">
                  <c:v>34.582014072823227</c:v>
                </c:pt>
                <c:pt idx="6093">
                  <c:v>34.505934065934063</c:v>
                </c:pt>
                <c:pt idx="6094">
                  <c:v>34.59384615454946</c:v>
                </c:pt>
                <c:pt idx="6095">
                  <c:v>34.6</c:v>
                </c:pt>
                <c:pt idx="6096">
                  <c:v>34.6</c:v>
                </c:pt>
                <c:pt idx="6097">
                  <c:v>34.542304309938437</c:v>
                </c:pt>
                <c:pt idx="6098">
                  <c:v>34.54564643834653</c:v>
                </c:pt>
                <c:pt idx="6099">
                  <c:v>34.6</c:v>
                </c:pt>
                <c:pt idx="6100">
                  <c:v>34.6</c:v>
                </c:pt>
                <c:pt idx="6101">
                  <c:v>34.6</c:v>
                </c:pt>
                <c:pt idx="6102">
                  <c:v>34.6</c:v>
                </c:pt>
                <c:pt idx="6103">
                  <c:v>34.6</c:v>
                </c:pt>
                <c:pt idx="6104">
                  <c:v>34.6</c:v>
                </c:pt>
                <c:pt idx="6105">
                  <c:v>34.6</c:v>
                </c:pt>
                <c:pt idx="6106">
                  <c:v>34.6</c:v>
                </c:pt>
                <c:pt idx="6107">
                  <c:v>34.6</c:v>
                </c:pt>
                <c:pt idx="6108">
                  <c:v>34.6</c:v>
                </c:pt>
                <c:pt idx="6109">
                  <c:v>34.6</c:v>
                </c:pt>
                <c:pt idx="6110">
                  <c:v>34.6</c:v>
                </c:pt>
                <c:pt idx="6111">
                  <c:v>34.6</c:v>
                </c:pt>
                <c:pt idx="6112">
                  <c:v>34.6</c:v>
                </c:pt>
                <c:pt idx="6113">
                  <c:v>34.664819700791597</c:v>
                </c:pt>
                <c:pt idx="6114">
                  <c:v>34.700000000000003</c:v>
                </c:pt>
                <c:pt idx="6115">
                  <c:v>34.700000000000003</c:v>
                </c:pt>
                <c:pt idx="6116">
                  <c:v>34.700000000000003</c:v>
                </c:pt>
                <c:pt idx="6117">
                  <c:v>34.700000000000003</c:v>
                </c:pt>
                <c:pt idx="6118">
                  <c:v>34.700000000000003</c:v>
                </c:pt>
                <c:pt idx="6119">
                  <c:v>34.700000000000003</c:v>
                </c:pt>
                <c:pt idx="6120">
                  <c:v>34.61952506596306</c:v>
                </c:pt>
                <c:pt idx="6121">
                  <c:v>34.66842568232191</c:v>
                </c:pt>
                <c:pt idx="6122">
                  <c:v>34.700000000000003</c:v>
                </c:pt>
                <c:pt idx="6123">
                  <c:v>34.700000000000003</c:v>
                </c:pt>
                <c:pt idx="6124">
                  <c:v>34.700000000000003</c:v>
                </c:pt>
                <c:pt idx="6125">
                  <c:v>34.700000000000003</c:v>
                </c:pt>
                <c:pt idx="6126">
                  <c:v>34.700000000000003</c:v>
                </c:pt>
                <c:pt idx="6127">
                  <c:v>34.700000000000003</c:v>
                </c:pt>
                <c:pt idx="6128">
                  <c:v>34.700000000000003</c:v>
                </c:pt>
                <c:pt idx="6129">
                  <c:v>34.700000000000003</c:v>
                </c:pt>
                <c:pt idx="6130">
                  <c:v>34.700000000000003</c:v>
                </c:pt>
                <c:pt idx="6131">
                  <c:v>34.700000000000003</c:v>
                </c:pt>
                <c:pt idx="6132">
                  <c:v>34.700000000000003</c:v>
                </c:pt>
                <c:pt idx="6133">
                  <c:v>34.700000000000003</c:v>
                </c:pt>
                <c:pt idx="6134">
                  <c:v>34.700000000000003</c:v>
                </c:pt>
                <c:pt idx="6135">
                  <c:v>34.700000000000003</c:v>
                </c:pt>
                <c:pt idx="6136">
                  <c:v>34.700000000000003</c:v>
                </c:pt>
                <c:pt idx="6137">
                  <c:v>34.700000000000003</c:v>
                </c:pt>
                <c:pt idx="6138">
                  <c:v>34.700000000000003</c:v>
                </c:pt>
                <c:pt idx="6139">
                  <c:v>34.751407212664922</c:v>
                </c:pt>
                <c:pt idx="6140">
                  <c:v>34.799999999999997</c:v>
                </c:pt>
                <c:pt idx="6141">
                  <c:v>34.799999999999997</c:v>
                </c:pt>
                <c:pt idx="6142">
                  <c:v>34.799999999999997</c:v>
                </c:pt>
                <c:pt idx="6143">
                  <c:v>34.799999999999997</c:v>
                </c:pt>
                <c:pt idx="6144">
                  <c:v>34.799999999999997</c:v>
                </c:pt>
                <c:pt idx="6145">
                  <c:v>34.799999999999997</c:v>
                </c:pt>
                <c:pt idx="6146">
                  <c:v>34.732981531046619</c:v>
                </c:pt>
                <c:pt idx="6147">
                  <c:v>34.700000000000003</c:v>
                </c:pt>
                <c:pt idx="6148">
                  <c:v>34.742919965523313</c:v>
                </c:pt>
                <c:pt idx="6149">
                  <c:v>34.769129287774803</c:v>
                </c:pt>
                <c:pt idx="6150">
                  <c:v>34.718821460510078</c:v>
                </c:pt>
                <c:pt idx="6151">
                  <c:v>34.799999999999997</c:v>
                </c:pt>
                <c:pt idx="6152">
                  <c:v>34.799999999999997</c:v>
                </c:pt>
                <c:pt idx="6153">
                  <c:v>34.717326297801193</c:v>
                </c:pt>
                <c:pt idx="6154">
                  <c:v>34.770624450483687</c:v>
                </c:pt>
                <c:pt idx="6155">
                  <c:v>34.799999999999997</c:v>
                </c:pt>
                <c:pt idx="6156">
                  <c:v>34.799999999999997</c:v>
                </c:pt>
                <c:pt idx="6157">
                  <c:v>34.799999999999997</c:v>
                </c:pt>
                <c:pt idx="6158">
                  <c:v>34.799999999999997</c:v>
                </c:pt>
                <c:pt idx="6159">
                  <c:v>34.799999999999997</c:v>
                </c:pt>
                <c:pt idx="6160">
                  <c:v>34.799999999999997</c:v>
                </c:pt>
                <c:pt idx="6161">
                  <c:v>34.799999999999997</c:v>
                </c:pt>
                <c:pt idx="6162">
                  <c:v>34.799999999999997</c:v>
                </c:pt>
                <c:pt idx="6163">
                  <c:v>34.799999999999997</c:v>
                </c:pt>
                <c:pt idx="6164">
                  <c:v>34.799999999999997</c:v>
                </c:pt>
                <c:pt idx="6165">
                  <c:v>34.799999999999997</c:v>
                </c:pt>
                <c:pt idx="6166">
                  <c:v>34.799999999999997</c:v>
                </c:pt>
                <c:pt idx="6167">
                  <c:v>34.799999999999997</c:v>
                </c:pt>
                <c:pt idx="6168">
                  <c:v>34.799999999999997</c:v>
                </c:pt>
                <c:pt idx="6169">
                  <c:v>34.799999999999997</c:v>
                </c:pt>
                <c:pt idx="6170">
                  <c:v>34.799999999999997</c:v>
                </c:pt>
                <c:pt idx="6171">
                  <c:v>34.799999999999997</c:v>
                </c:pt>
                <c:pt idx="6172">
                  <c:v>34.799999999999997</c:v>
                </c:pt>
                <c:pt idx="6173">
                  <c:v>34.799999999999997</c:v>
                </c:pt>
                <c:pt idx="6174">
                  <c:v>34.799999999999997</c:v>
                </c:pt>
                <c:pt idx="6175">
                  <c:v>34.817458224098509</c:v>
                </c:pt>
                <c:pt idx="6176">
                  <c:v>34.89459102919961</c:v>
                </c:pt>
                <c:pt idx="6177">
                  <c:v>34.806640280914721</c:v>
                </c:pt>
                <c:pt idx="6178">
                  <c:v>34.881310465787152</c:v>
                </c:pt>
                <c:pt idx="6179">
                  <c:v>34.83076923041758</c:v>
                </c:pt>
                <c:pt idx="6180">
                  <c:v>34.85716798540021</c:v>
                </c:pt>
                <c:pt idx="6181">
                  <c:v>34.9</c:v>
                </c:pt>
                <c:pt idx="6182">
                  <c:v>34.9</c:v>
                </c:pt>
                <c:pt idx="6183">
                  <c:v>34.9</c:v>
                </c:pt>
                <c:pt idx="6184">
                  <c:v>34.891029023043089</c:v>
                </c:pt>
                <c:pt idx="6185">
                  <c:v>34.803078276341203</c:v>
                </c:pt>
                <c:pt idx="6186">
                  <c:v>34.884872471943673</c:v>
                </c:pt>
                <c:pt idx="6187">
                  <c:v>34.9</c:v>
                </c:pt>
                <c:pt idx="6188">
                  <c:v>34.9</c:v>
                </c:pt>
                <c:pt idx="6189">
                  <c:v>34.851275286367603</c:v>
                </c:pt>
                <c:pt idx="6190">
                  <c:v>34.836659340835133</c:v>
                </c:pt>
                <c:pt idx="6191">
                  <c:v>34.9</c:v>
                </c:pt>
                <c:pt idx="6192">
                  <c:v>34.9</c:v>
                </c:pt>
                <c:pt idx="6193">
                  <c:v>34.9</c:v>
                </c:pt>
                <c:pt idx="6194">
                  <c:v>34.9</c:v>
                </c:pt>
                <c:pt idx="6195">
                  <c:v>34.9</c:v>
                </c:pt>
                <c:pt idx="6196">
                  <c:v>34.9</c:v>
                </c:pt>
                <c:pt idx="6197">
                  <c:v>34.9</c:v>
                </c:pt>
                <c:pt idx="6198">
                  <c:v>34.9</c:v>
                </c:pt>
                <c:pt idx="6199">
                  <c:v>34.9</c:v>
                </c:pt>
                <c:pt idx="6200">
                  <c:v>34.9</c:v>
                </c:pt>
                <c:pt idx="6201">
                  <c:v>34.9</c:v>
                </c:pt>
                <c:pt idx="6202">
                  <c:v>34.9</c:v>
                </c:pt>
                <c:pt idx="6203">
                  <c:v>34.979903254001798</c:v>
                </c:pt>
                <c:pt idx="6204">
                  <c:v>34.932145997713313</c:v>
                </c:pt>
                <c:pt idx="6205">
                  <c:v>34.9</c:v>
                </c:pt>
                <c:pt idx="6206">
                  <c:v>34.943755497273528</c:v>
                </c:pt>
                <c:pt idx="6207">
                  <c:v>34.968293756024593</c:v>
                </c:pt>
                <c:pt idx="6208">
                  <c:v>34.9</c:v>
                </c:pt>
                <c:pt idx="6209">
                  <c:v>34.9</c:v>
                </c:pt>
                <c:pt idx="6210">
                  <c:v>34.9</c:v>
                </c:pt>
                <c:pt idx="6211">
                  <c:v>34.9</c:v>
                </c:pt>
                <c:pt idx="6212">
                  <c:v>34.9</c:v>
                </c:pt>
                <c:pt idx="6213">
                  <c:v>34.9</c:v>
                </c:pt>
                <c:pt idx="6214">
                  <c:v>34.94731750184696</c:v>
                </c:pt>
                <c:pt idx="6215">
                  <c:v>34.964731749868072</c:v>
                </c:pt>
                <c:pt idx="6216">
                  <c:v>34.92321899683381</c:v>
                </c:pt>
                <c:pt idx="6217">
                  <c:v>35</c:v>
                </c:pt>
                <c:pt idx="6218">
                  <c:v>35</c:v>
                </c:pt>
                <c:pt idx="6219">
                  <c:v>34.912928759894463</c:v>
                </c:pt>
                <c:pt idx="6220">
                  <c:v>34.975021988390509</c:v>
                </c:pt>
                <c:pt idx="6221">
                  <c:v>35</c:v>
                </c:pt>
                <c:pt idx="6222">
                  <c:v>34.949076516622718</c:v>
                </c:pt>
                <c:pt idx="6223">
                  <c:v>34.9</c:v>
                </c:pt>
                <c:pt idx="6224">
                  <c:v>34.9</c:v>
                </c:pt>
                <c:pt idx="6225">
                  <c:v>34.9</c:v>
                </c:pt>
                <c:pt idx="6226">
                  <c:v>34.9</c:v>
                </c:pt>
                <c:pt idx="6227">
                  <c:v>34.9</c:v>
                </c:pt>
                <c:pt idx="6228">
                  <c:v>34.9</c:v>
                </c:pt>
                <c:pt idx="6229">
                  <c:v>34.9</c:v>
                </c:pt>
                <c:pt idx="6230">
                  <c:v>34.9</c:v>
                </c:pt>
                <c:pt idx="6231">
                  <c:v>34.9</c:v>
                </c:pt>
                <c:pt idx="6232">
                  <c:v>34.9</c:v>
                </c:pt>
                <c:pt idx="6233">
                  <c:v>34.9</c:v>
                </c:pt>
                <c:pt idx="6234">
                  <c:v>34.906244502550607</c:v>
                </c:pt>
                <c:pt idx="6235">
                  <c:v>34.994195250835503</c:v>
                </c:pt>
                <c:pt idx="6236">
                  <c:v>35</c:v>
                </c:pt>
                <c:pt idx="6237">
                  <c:v>35</c:v>
                </c:pt>
                <c:pt idx="6238">
                  <c:v>34.941996481266493</c:v>
                </c:pt>
                <c:pt idx="6239">
                  <c:v>34.9</c:v>
                </c:pt>
                <c:pt idx="6240">
                  <c:v>34.9</c:v>
                </c:pt>
                <c:pt idx="6241">
                  <c:v>34.9</c:v>
                </c:pt>
                <c:pt idx="6242">
                  <c:v>34.9</c:v>
                </c:pt>
                <c:pt idx="6243">
                  <c:v>34.9</c:v>
                </c:pt>
                <c:pt idx="6244">
                  <c:v>34.9</c:v>
                </c:pt>
                <c:pt idx="6245">
                  <c:v>34.9</c:v>
                </c:pt>
                <c:pt idx="6246">
                  <c:v>34.9</c:v>
                </c:pt>
                <c:pt idx="6247">
                  <c:v>34.9</c:v>
                </c:pt>
                <c:pt idx="6248">
                  <c:v>34.9</c:v>
                </c:pt>
                <c:pt idx="6249">
                  <c:v>34.9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E5-42A9-9669-6B65440A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225800"/>
        <c:axId val="601228320"/>
      </c:scatterChart>
      <c:valAx>
        <c:axId val="601225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</a:t>
                </a:r>
                <a:r>
                  <a:rPr lang="en-US" sz="1200" baseline="0"/>
                  <a:t> (</a:t>
                </a:r>
                <a:r>
                  <a:rPr lang="en-US" sz="1200" baseline="0" err="1"/>
                  <a:t>hr</a:t>
                </a:r>
                <a:r>
                  <a:rPr lang="en-US" sz="1200" baseline="0"/>
                  <a:t>)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8320"/>
        <c:crosses val="autoZero"/>
        <c:crossBetween val="midCat"/>
      </c:valAx>
      <c:valAx>
        <c:axId val="60122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Relative</a:t>
                </a:r>
                <a:r>
                  <a:rPr lang="en-US" sz="1200" baseline="0"/>
                  <a:t> Humidity (%)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1.8555707168360566E-2"/>
              <c:y val="0.3060651947925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5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Humidity Sensor Comparison at Equilibrium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DHT-22 Average at Equilibrium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5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Sheet1!$G$2:$L$2</c:f>
              <c:strCache>
                <c:ptCount val="6"/>
                <c:pt idx="0">
                  <c:v>~90% </c:v>
                </c:pt>
                <c:pt idx="1">
                  <c:v>~80% </c:v>
                </c:pt>
                <c:pt idx="2">
                  <c:v>~70%</c:v>
                </c:pt>
                <c:pt idx="3">
                  <c:v>~60%</c:v>
                </c:pt>
                <c:pt idx="4">
                  <c:v>~45% </c:v>
                </c:pt>
                <c:pt idx="5">
                  <c:v>~35%</c:v>
                </c:pt>
              </c:strCache>
            </c:strRef>
          </c:cat>
          <c:val>
            <c:numRef>
              <c:f>Sheet1!$G$3:$L$3</c:f>
              <c:numCache>
                <c:formatCode>General</c:formatCode>
                <c:ptCount val="6"/>
                <c:pt idx="0">
                  <c:v>89.54</c:v>
                </c:pt>
                <c:pt idx="1">
                  <c:v>80.900000000000006</c:v>
                </c:pt>
                <c:pt idx="2">
                  <c:v>71.05</c:v>
                </c:pt>
                <c:pt idx="3">
                  <c:v>60.47</c:v>
                </c:pt>
                <c:pt idx="4">
                  <c:v>46.27</c:v>
                </c:pt>
                <c:pt idx="5">
                  <c:v>34.56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B-408E-A628-8B6466EBC289}"/>
            </c:ext>
          </c:extLst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Vernier Average at Equilibrium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Sheet1!$G$2:$L$2</c:f>
              <c:strCache>
                <c:ptCount val="6"/>
                <c:pt idx="0">
                  <c:v>~90% </c:v>
                </c:pt>
                <c:pt idx="1">
                  <c:v>~80% </c:v>
                </c:pt>
                <c:pt idx="2">
                  <c:v>~70%</c:v>
                </c:pt>
                <c:pt idx="3">
                  <c:v>~60%</c:v>
                </c:pt>
                <c:pt idx="4">
                  <c:v>~45% </c:v>
                </c:pt>
                <c:pt idx="5">
                  <c:v>~35%</c:v>
                </c:pt>
              </c:strCache>
            </c:strRef>
          </c:cat>
          <c:val>
            <c:numRef>
              <c:f>Sheet1!$G$4:$L$4</c:f>
              <c:numCache>
                <c:formatCode>General</c:formatCode>
                <c:ptCount val="6"/>
                <c:pt idx="0">
                  <c:v>91.01</c:v>
                </c:pt>
                <c:pt idx="1">
                  <c:v>81.22</c:v>
                </c:pt>
                <c:pt idx="2">
                  <c:v>67.290000000000006</c:v>
                </c:pt>
                <c:pt idx="3">
                  <c:v>57.81</c:v>
                </c:pt>
                <c:pt idx="4">
                  <c:v>45.03</c:v>
                </c:pt>
                <c:pt idx="5">
                  <c:v>29.54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B-408E-A628-8B6466EBC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508680"/>
        <c:axId val="628508320"/>
      </c:barChart>
      <c:catAx>
        <c:axId val="628508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Humidity Environment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08320"/>
        <c:crosses val="autoZero"/>
        <c:auto val="1"/>
        <c:lblAlgn val="ctr"/>
        <c:lblOffset val="100"/>
        <c:noMultiLvlLbl val="0"/>
      </c:catAx>
      <c:valAx>
        <c:axId val="6285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Relative Humidity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08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Temperature (</a:t>
            </a:r>
            <a:r>
              <a:rPr lang="en-US" sz="1800" b="0" i="0" u="none" strike="noStrike" baseline="0">
                <a:effectLst/>
              </a:rPr>
              <a:t>°C) vs Time (</a:t>
            </a:r>
            <a:r>
              <a:rPr lang="en-US" sz="1800" b="0" i="0" u="none" strike="noStrike" baseline="0" err="1">
                <a:effectLst/>
              </a:rPr>
              <a:t>hr</a:t>
            </a:r>
            <a:r>
              <a:rPr lang="en-US" sz="1800" b="0" i="0" u="none" strike="noStrike" baseline="0">
                <a:effectLst/>
              </a:rPr>
              <a:t>)</a:t>
            </a:r>
            <a:endParaRPr lang="en-US" b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Vernier Reference Probe</c:v>
          </c:tx>
          <c:spPr>
            <a:ln w="19000">
              <a:prstDash val="solid"/>
            </a:ln>
          </c:spPr>
          <c:marker>
            <c:symbol val="none"/>
          </c:marker>
          <c:xVal>
            <c:numRef>
              <c:f>Sheet1!$A$2:$A$7589</c:f>
              <c:numCache>
                <c:formatCode>General</c:formatCode>
                <c:ptCount val="7588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  <c:pt idx="6250">
                  <c:v>3.4722222222200001</c:v>
                </c:pt>
                <c:pt idx="6251">
                  <c:v>3.4727777777800002</c:v>
                </c:pt>
                <c:pt idx="6252">
                  <c:v>3.4733333333299998</c:v>
                </c:pt>
                <c:pt idx="6253">
                  <c:v>3.4738888888899999</c:v>
                </c:pt>
                <c:pt idx="6254">
                  <c:v>3.47444444444</c:v>
                </c:pt>
                <c:pt idx="6255">
                  <c:v>3.4750000000000001</c:v>
                </c:pt>
                <c:pt idx="6256">
                  <c:v>3.4755555555600002</c:v>
                </c:pt>
                <c:pt idx="6257">
                  <c:v>3.4761111111099998</c:v>
                </c:pt>
                <c:pt idx="6258">
                  <c:v>3.4766666666699999</c:v>
                </c:pt>
                <c:pt idx="6259">
                  <c:v>3.47722222222</c:v>
                </c:pt>
                <c:pt idx="6260">
                  <c:v>3.4777777777800001</c:v>
                </c:pt>
                <c:pt idx="6261">
                  <c:v>3.4783333333300002</c:v>
                </c:pt>
                <c:pt idx="6262">
                  <c:v>3.4788888888899998</c:v>
                </c:pt>
                <c:pt idx="6263">
                  <c:v>3.4794444444399999</c:v>
                </c:pt>
                <c:pt idx="6264">
                  <c:v>3.48</c:v>
                </c:pt>
                <c:pt idx="6265">
                  <c:v>3.4805555555600001</c:v>
                </c:pt>
                <c:pt idx="6266">
                  <c:v>3.4811111111100002</c:v>
                </c:pt>
                <c:pt idx="6267">
                  <c:v>3.4816666666699998</c:v>
                </c:pt>
                <c:pt idx="6268">
                  <c:v>3.4822222222199999</c:v>
                </c:pt>
                <c:pt idx="6269">
                  <c:v>3.48277777778</c:v>
                </c:pt>
                <c:pt idx="6270">
                  <c:v>3.4833333333300001</c:v>
                </c:pt>
                <c:pt idx="6271">
                  <c:v>3.4838888888900001</c:v>
                </c:pt>
                <c:pt idx="6272">
                  <c:v>3.4844444444399998</c:v>
                </c:pt>
                <c:pt idx="6273">
                  <c:v>3.4849999999999999</c:v>
                </c:pt>
                <c:pt idx="6274">
                  <c:v>3.48555555556</c:v>
                </c:pt>
                <c:pt idx="6275">
                  <c:v>3.48611111111</c:v>
                </c:pt>
                <c:pt idx="6276">
                  <c:v>3.4866666666700001</c:v>
                </c:pt>
                <c:pt idx="6277">
                  <c:v>3.4872222222199998</c:v>
                </c:pt>
                <c:pt idx="6278">
                  <c:v>3.4877777777799999</c:v>
                </c:pt>
                <c:pt idx="6279">
                  <c:v>3.48833333333</c:v>
                </c:pt>
                <c:pt idx="6280">
                  <c:v>3.48888888889</c:v>
                </c:pt>
                <c:pt idx="6281">
                  <c:v>3.4894444444400001</c:v>
                </c:pt>
                <c:pt idx="6282">
                  <c:v>3.49</c:v>
                </c:pt>
                <c:pt idx="6283">
                  <c:v>3.4905555555599999</c:v>
                </c:pt>
                <c:pt idx="6284">
                  <c:v>3.4911111111099999</c:v>
                </c:pt>
                <c:pt idx="6285">
                  <c:v>3.49166666667</c:v>
                </c:pt>
                <c:pt idx="6286">
                  <c:v>3.4922222222200001</c:v>
                </c:pt>
                <c:pt idx="6287">
                  <c:v>3.4927777777800002</c:v>
                </c:pt>
                <c:pt idx="6288">
                  <c:v>3.4933333333299998</c:v>
                </c:pt>
                <c:pt idx="6289">
                  <c:v>3.4938888888899999</c:v>
                </c:pt>
                <c:pt idx="6290">
                  <c:v>3.49444444444</c:v>
                </c:pt>
                <c:pt idx="6291">
                  <c:v>3.4950000000000001</c:v>
                </c:pt>
                <c:pt idx="6292">
                  <c:v>3.4955555555600002</c:v>
                </c:pt>
                <c:pt idx="6293">
                  <c:v>3.4961111111099998</c:v>
                </c:pt>
                <c:pt idx="6294">
                  <c:v>3.4966666666699999</c:v>
                </c:pt>
                <c:pt idx="6295">
                  <c:v>3.49722222222</c:v>
                </c:pt>
                <c:pt idx="6296">
                  <c:v>3.4977777777800001</c:v>
                </c:pt>
                <c:pt idx="6297">
                  <c:v>3.4983333333300002</c:v>
                </c:pt>
                <c:pt idx="6298">
                  <c:v>3.4988888888899998</c:v>
                </c:pt>
                <c:pt idx="6299">
                  <c:v>3.4994444444399999</c:v>
                </c:pt>
                <c:pt idx="6300">
                  <c:v>3.5</c:v>
                </c:pt>
                <c:pt idx="6301">
                  <c:v>3.5005555555600001</c:v>
                </c:pt>
                <c:pt idx="6302">
                  <c:v>3.5011111111100002</c:v>
                </c:pt>
                <c:pt idx="6303">
                  <c:v>3.5016666666699998</c:v>
                </c:pt>
                <c:pt idx="6304">
                  <c:v>3.5022222222199999</c:v>
                </c:pt>
                <c:pt idx="6305">
                  <c:v>3.50277777778</c:v>
                </c:pt>
                <c:pt idx="6306">
                  <c:v>3.5033333333300001</c:v>
                </c:pt>
                <c:pt idx="6307">
                  <c:v>3.5038888888900002</c:v>
                </c:pt>
                <c:pt idx="6308">
                  <c:v>3.5044444444399998</c:v>
                </c:pt>
                <c:pt idx="6309">
                  <c:v>3.5049999999999999</c:v>
                </c:pt>
                <c:pt idx="6310">
                  <c:v>3.50555555556</c:v>
                </c:pt>
                <c:pt idx="6311">
                  <c:v>3.5061111111100001</c:v>
                </c:pt>
                <c:pt idx="6312">
                  <c:v>3.5066666666700002</c:v>
                </c:pt>
                <c:pt idx="6313">
                  <c:v>3.5072222222199998</c:v>
                </c:pt>
                <c:pt idx="6314">
                  <c:v>3.5077777777799999</c:v>
                </c:pt>
                <c:pt idx="6315">
                  <c:v>3.50833333333</c:v>
                </c:pt>
                <c:pt idx="6316">
                  <c:v>3.5088888888900001</c:v>
                </c:pt>
                <c:pt idx="6317">
                  <c:v>3.5094444444400001</c:v>
                </c:pt>
                <c:pt idx="6318">
                  <c:v>3.51</c:v>
                </c:pt>
                <c:pt idx="6319">
                  <c:v>3.5105555555599999</c:v>
                </c:pt>
                <c:pt idx="6320">
                  <c:v>3.51111111111</c:v>
                </c:pt>
                <c:pt idx="6321">
                  <c:v>3.51166666667</c:v>
                </c:pt>
                <c:pt idx="6322">
                  <c:v>3.5122222222200001</c:v>
                </c:pt>
                <c:pt idx="6323">
                  <c:v>3.5127777777800002</c:v>
                </c:pt>
                <c:pt idx="6324">
                  <c:v>3.5133333333299999</c:v>
                </c:pt>
                <c:pt idx="6325">
                  <c:v>3.51388888889</c:v>
                </c:pt>
                <c:pt idx="6326">
                  <c:v>3.51444444444</c:v>
                </c:pt>
                <c:pt idx="6327">
                  <c:v>3.5150000000000001</c:v>
                </c:pt>
                <c:pt idx="6328">
                  <c:v>3.5155555555600002</c:v>
                </c:pt>
                <c:pt idx="6329">
                  <c:v>3.5161111111099999</c:v>
                </c:pt>
                <c:pt idx="6330">
                  <c:v>3.5166666666699999</c:v>
                </c:pt>
                <c:pt idx="6331">
                  <c:v>3.51722222222</c:v>
                </c:pt>
                <c:pt idx="6332">
                  <c:v>3.5177777777800001</c:v>
                </c:pt>
                <c:pt idx="6333">
                  <c:v>3.5183333333300002</c:v>
                </c:pt>
                <c:pt idx="6334">
                  <c:v>3.5188888888899998</c:v>
                </c:pt>
                <c:pt idx="6335">
                  <c:v>3.5194444444399999</c:v>
                </c:pt>
                <c:pt idx="6336">
                  <c:v>3.52</c:v>
                </c:pt>
                <c:pt idx="6337">
                  <c:v>3.5205555555600001</c:v>
                </c:pt>
                <c:pt idx="6338">
                  <c:v>3.5211111111100002</c:v>
                </c:pt>
                <c:pt idx="6339">
                  <c:v>3.5216666666699998</c:v>
                </c:pt>
                <c:pt idx="6340">
                  <c:v>3.5222222222199999</c:v>
                </c:pt>
                <c:pt idx="6341">
                  <c:v>3.52277777778</c:v>
                </c:pt>
                <c:pt idx="6342">
                  <c:v>3.5233333333300001</c:v>
                </c:pt>
                <c:pt idx="6343">
                  <c:v>3.5238888888900002</c:v>
                </c:pt>
                <c:pt idx="6344">
                  <c:v>3.5244444444399998</c:v>
                </c:pt>
                <c:pt idx="6345">
                  <c:v>3.5249999999999999</c:v>
                </c:pt>
                <c:pt idx="6346">
                  <c:v>3.52555555556</c:v>
                </c:pt>
                <c:pt idx="6347">
                  <c:v>3.5261111111100001</c:v>
                </c:pt>
                <c:pt idx="6348">
                  <c:v>3.5266666666700002</c:v>
                </c:pt>
                <c:pt idx="6349">
                  <c:v>3.5272222222199998</c:v>
                </c:pt>
                <c:pt idx="6350">
                  <c:v>3.5277777777799999</c:v>
                </c:pt>
                <c:pt idx="6351">
                  <c:v>3.52833333333</c:v>
                </c:pt>
                <c:pt idx="6352">
                  <c:v>3.5288888888900001</c:v>
                </c:pt>
                <c:pt idx="6353">
                  <c:v>3.5294444444400002</c:v>
                </c:pt>
                <c:pt idx="6354">
                  <c:v>3.53</c:v>
                </c:pt>
                <c:pt idx="6355">
                  <c:v>3.5305555555599999</c:v>
                </c:pt>
                <c:pt idx="6356">
                  <c:v>3.53111111111</c:v>
                </c:pt>
                <c:pt idx="6357">
                  <c:v>3.5316666666700001</c:v>
                </c:pt>
                <c:pt idx="6358">
                  <c:v>3.5322222222200002</c:v>
                </c:pt>
                <c:pt idx="6359">
                  <c:v>3.5327777777799998</c:v>
                </c:pt>
                <c:pt idx="6360">
                  <c:v>3.5333333333299999</c:v>
                </c:pt>
                <c:pt idx="6361">
                  <c:v>3.53388888889</c:v>
                </c:pt>
                <c:pt idx="6362">
                  <c:v>3.5344444444400001</c:v>
                </c:pt>
                <c:pt idx="6363">
                  <c:v>3.5350000000000001</c:v>
                </c:pt>
                <c:pt idx="6364">
                  <c:v>3.5355555555599998</c:v>
                </c:pt>
                <c:pt idx="6365">
                  <c:v>3.5361111111099999</c:v>
                </c:pt>
                <c:pt idx="6366">
                  <c:v>3.53666666667</c:v>
                </c:pt>
                <c:pt idx="6367">
                  <c:v>3.53722222222</c:v>
                </c:pt>
                <c:pt idx="6368">
                  <c:v>3.5377777777800001</c:v>
                </c:pt>
                <c:pt idx="6369">
                  <c:v>3.5383333333300002</c:v>
                </c:pt>
                <c:pt idx="6370">
                  <c:v>3.5388888888899999</c:v>
                </c:pt>
                <c:pt idx="6371">
                  <c:v>3.5394444444399999</c:v>
                </c:pt>
                <c:pt idx="6372">
                  <c:v>3.54</c:v>
                </c:pt>
                <c:pt idx="6373">
                  <c:v>3.5405555555600001</c:v>
                </c:pt>
                <c:pt idx="6374">
                  <c:v>3.5411111111100002</c:v>
                </c:pt>
                <c:pt idx="6375">
                  <c:v>3.5416666666699999</c:v>
                </c:pt>
                <c:pt idx="6376">
                  <c:v>3.5422222222199999</c:v>
                </c:pt>
                <c:pt idx="6377">
                  <c:v>3.54277777778</c:v>
                </c:pt>
                <c:pt idx="6378">
                  <c:v>3.5433333333300001</c:v>
                </c:pt>
                <c:pt idx="6379">
                  <c:v>3.5438888888900002</c:v>
                </c:pt>
                <c:pt idx="6380">
                  <c:v>3.5444444444399998</c:v>
                </c:pt>
                <c:pt idx="6381">
                  <c:v>3.5449999999999999</c:v>
                </c:pt>
                <c:pt idx="6382">
                  <c:v>3.54555555556</c:v>
                </c:pt>
                <c:pt idx="6383">
                  <c:v>3.5461111111100001</c:v>
                </c:pt>
                <c:pt idx="6384">
                  <c:v>3.5466666666700002</c:v>
                </c:pt>
                <c:pt idx="6385">
                  <c:v>3.5472222222199998</c:v>
                </c:pt>
                <c:pt idx="6386">
                  <c:v>3.5477777777799999</c:v>
                </c:pt>
                <c:pt idx="6387">
                  <c:v>3.54833333333</c:v>
                </c:pt>
                <c:pt idx="6388">
                  <c:v>3.5488888888900001</c:v>
                </c:pt>
                <c:pt idx="6389">
                  <c:v>3.5494444444400002</c:v>
                </c:pt>
                <c:pt idx="6390">
                  <c:v>3.55</c:v>
                </c:pt>
                <c:pt idx="6391">
                  <c:v>3.5505555555599999</c:v>
                </c:pt>
                <c:pt idx="6392">
                  <c:v>3.55111111111</c:v>
                </c:pt>
                <c:pt idx="6393">
                  <c:v>3.5516666666700001</c:v>
                </c:pt>
                <c:pt idx="6394">
                  <c:v>3.5522222222200002</c:v>
                </c:pt>
                <c:pt idx="6395">
                  <c:v>3.5527777777799998</c:v>
                </c:pt>
                <c:pt idx="6396">
                  <c:v>3.5533333333299999</c:v>
                </c:pt>
                <c:pt idx="6397">
                  <c:v>3.55388888889</c:v>
                </c:pt>
                <c:pt idx="6398">
                  <c:v>3.5544444444400001</c:v>
                </c:pt>
                <c:pt idx="6399">
                  <c:v>3.5550000000000002</c:v>
                </c:pt>
                <c:pt idx="6400">
                  <c:v>3.5555555555599998</c:v>
                </c:pt>
                <c:pt idx="6401">
                  <c:v>3.5561111111099999</c:v>
                </c:pt>
                <c:pt idx="6402">
                  <c:v>3.55666666667</c:v>
                </c:pt>
                <c:pt idx="6403">
                  <c:v>3.5572222222200001</c:v>
                </c:pt>
                <c:pt idx="6404">
                  <c:v>3.5577777777800002</c:v>
                </c:pt>
                <c:pt idx="6405">
                  <c:v>3.5583333333299998</c:v>
                </c:pt>
                <c:pt idx="6406">
                  <c:v>3.5588888888899999</c:v>
                </c:pt>
                <c:pt idx="6407">
                  <c:v>3.55944444444</c:v>
                </c:pt>
                <c:pt idx="6408">
                  <c:v>3.56</c:v>
                </c:pt>
                <c:pt idx="6409">
                  <c:v>3.5605555555600001</c:v>
                </c:pt>
                <c:pt idx="6410">
                  <c:v>3.5611111111099998</c:v>
                </c:pt>
                <c:pt idx="6411">
                  <c:v>3.5616666666699999</c:v>
                </c:pt>
                <c:pt idx="6412">
                  <c:v>3.56222222222</c:v>
                </c:pt>
                <c:pt idx="6413">
                  <c:v>3.56277777778</c:v>
                </c:pt>
                <c:pt idx="6414">
                  <c:v>3.5633333333300001</c:v>
                </c:pt>
                <c:pt idx="6415">
                  <c:v>3.5638888888900002</c:v>
                </c:pt>
                <c:pt idx="6416">
                  <c:v>3.5644444444399999</c:v>
                </c:pt>
                <c:pt idx="6417">
                  <c:v>3.5649999999999999</c:v>
                </c:pt>
                <c:pt idx="6418">
                  <c:v>3.56555555556</c:v>
                </c:pt>
                <c:pt idx="6419">
                  <c:v>3.5661111111100001</c:v>
                </c:pt>
                <c:pt idx="6420">
                  <c:v>3.5666666666700002</c:v>
                </c:pt>
                <c:pt idx="6421">
                  <c:v>3.5672222222199998</c:v>
                </c:pt>
                <c:pt idx="6422">
                  <c:v>3.5677777777799999</c:v>
                </c:pt>
                <c:pt idx="6423">
                  <c:v>3.56833333333</c:v>
                </c:pt>
                <c:pt idx="6424">
                  <c:v>3.5688888888900001</c:v>
                </c:pt>
                <c:pt idx="6425">
                  <c:v>3.5694444444400002</c:v>
                </c:pt>
                <c:pt idx="6426">
                  <c:v>3.57</c:v>
                </c:pt>
                <c:pt idx="6427">
                  <c:v>3.5705555555599999</c:v>
                </c:pt>
                <c:pt idx="6428">
                  <c:v>3.57111111111</c:v>
                </c:pt>
                <c:pt idx="6429">
                  <c:v>3.5716666666700001</c:v>
                </c:pt>
                <c:pt idx="6430">
                  <c:v>3.5722222222200002</c:v>
                </c:pt>
                <c:pt idx="6431">
                  <c:v>3.5727777777799998</c:v>
                </c:pt>
                <c:pt idx="6432">
                  <c:v>3.5733333333299999</c:v>
                </c:pt>
                <c:pt idx="6433">
                  <c:v>3.57388888889</c:v>
                </c:pt>
                <c:pt idx="6434">
                  <c:v>3.5744444444400001</c:v>
                </c:pt>
                <c:pt idx="6435">
                  <c:v>3.5750000000000002</c:v>
                </c:pt>
                <c:pt idx="6436">
                  <c:v>3.5755555555599998</c:v>
                </c:pt>
                <c:pt idx="6437">
                  <c:v>3.5761111111099999</c:v>
                </c:pt>
                <c:pt idx="6438">
                  <c:v>3.57666666667</c:v>
                </c:pt>
                <c:pt idx="6439">
                  <c:v>3.5772222222200001</c:v>
                </c:pt>
                <c:pt idx="6440">
                  <c:v>3.5777777777800002</c:v>
                </c:pt>
                <c:pt idx="6441">
                  <c:v>3.5783333333299998</c:v>
                </c:pt>
                <c:pt idx="6442">
                  <c:v>3.5788888888899999</c:v>
                </c:pt>
                <c:pt idx="6443">
                  <c:v>3.57944444444</c:v>
                </c:pt>
                <c:pt idx="6444">
                  <c:v>3.58</c:v>
                </c:pt>
                <c:pt idx="6445">
                  <c:v>3.5805555555600002</c:v>
                </c:pt>
                <c:pt idx="6446">
                  <c:v>3.5811111111099998</c:v>
                </c:pt>
                <c:pt idx="6447">
                  <c:v>3.5816666666699999</c:v>
                </c:pt>
                <c:pt idx="6448">
                  <c:v>3.58222222222</c:v>
                </c:pt>
                <c:pt idx="6449">
                  <c:v>3.5827777777800001</c:v>
                </c:pt>
                <c:pt idx="6450">
                  <c:v>3.5833333333300001</c:v>
                </c:pt>
                <c:pt idx="6451">
                  <c:v>3.5838888888899998</c:v>
                </c:pt>
                <c:pt idx="6452">
                  <c:v>3.5844444444399999</c:v>
                </c:pt>
                <c:pt idx="6453">
                  <c:v>3.585</c:v>
                </c:pt>
                <c:pt idx="6454">
                  <c:v>3.5855555555600001</c:v>
                </c:pt>
                <c:pt idx="6455">
                  <c:v>3.5861111111100001</c:v>
                </c:pt>
                <c:pt idx="6456">
                  <c:v>3.5866666666699998</c:v>
                </c:pt>
                <c:pt idx="6457">
                  <c:v>3.5872222222199999</c:v>
                </c:pt>
                <c:pt idx="6458">
                  <c:v>3.58777777778</c:v>
                </c:pt>
                <c:pt idx="6459">
                  <c:v>3.58833333333</c:v>
                </c:pt>
                <c:pt idx="6460">
                  <c:v>3.5888888888900001</c:v>
                </c:pt>
                <c:pt idx="6461">
                  <c:v>3.5894444444400002</c:v>
                </c:pt>
                <c:pt idx="6462">
                  <c:v>3.59</c:v>
                </c:pt>
                <c:pt idx="6463">
                  <c:v>3.5905555555599999</c:v>
                </c:pt>
                <c:pt idx="6464">
                  <c:v>3.59111111111</c:v>
                </c:pt>
                <c:pt idx="6465">
                  <c:v>3.5916666666700001</c:v>
                </c:pt>
                <c:pt idx="6466">
                  <c:v>3.5922222222200002</c:v>
                </c:pt>
                <c:pt idx="6467">
                  <c:v>3.5927777777799998</c:v>
                </c:pt>
                <c:pt idx="6468">
                  <c:v>3.5933333333299999</c:v>
                </c:pt>
                <c:pt idx="6469">
                  <c:v>3.59388888889</c:v>
                </c:pt>
                <c:pt idx="6470">
                  <c:v>3.5944444444400001</c:v>
                </c:pt>
                <c:pt idx="6471">
                  <c:v>3.5950000000000002</c:v>
                </c:pt>
                <c:pt idx="6472">
                  <c:v>3.5955555555599998</c:v>
                </c:pt>
                <c:pt idx="6473">
                  <c:v>3.5961111111099999</c:v>
                </c:pt>
                <c:pt idx="6474">
                  <c:v>3.59666666667</c:v>
                </c:pt>
                <c:pt idx="6475">
                  <c:v>3.5972222222200001</c:v>
                </c:pt>
                <c:pt idx="6476">
                  <c:v>3.5977777777800002</c:v>
                </c:pt>
                <c:pt idx="6477">
                  <c:v>3.5983333333299998</c:v>
                </c:pt>
                <c:pt idx="6478">
                  <c:v>3.5988888888899999</c:v>
                </c:pt>
                <c:pt idx="6479">
                  <c:v>3.59944444444</c:v>
                </c:pt>
                <c:pt idx="6480">
                  <c:v>3.6</c:v>
                </c:pt>
                <c:pt idx="6481">
                  <c:v>3.6005555555600002</c:v>
                </c:pt>
                <c:pt idx="6482">
                  <c:v>3.6011111111099998</c:v>
                </c:pt>
                <c:pt idx="6483">
                  <c:v>3.6016666666699999</c:v>
                </c:pt>
                <c:pt idx="6484">
                  <c:v>3.60222222222</c:v>
                </c:pt>
                <c:pt idx="6485">
                  <c:v>3.6027777777800001</c:v>
                </c:pt>
                <c:pt idx="6486">
                  <c:v>3.6033333333300002</c:v>
                </c:pt>
                <c:pt idx="6487">
                  <c:v>3.6038888888899998</c:v>
                </c:pt>
                <c:pt idx="6488">
                  <c:v>3.6044444444399999</c:v>
                </c:pt>
                <c:pt idx="6489">
                  <c:v>3.605</c:v>
                </c:pt>
                <c:pt idx="6490">
                  <c:v>3.6055555555600001</c:v>
                </c:pt>
                <c:pt idx="6491">
                  <c:v>3.6061111111100002</c:v>
                </c:pt>
                <c:pt idx="6492">
                  <c:v>3.6066666666699998</c:v>
                </c:pt>
                <c:pt idx="6493">
                  <c:v>3.6072222222199999</c:v>
                </c:pt>
                <c:pt idx="6494">
                  <c:v>3.60777777778</c:v>
                </c:pt>
                <c:pt idx="6495">
                  <c:v>3.6083333333300001</c:v>
                </c:pt>
                <c:pt idx="6496">
                  <c:v>3.6088888888900001</c:v>
                </c:pt>
                <c:pt idx="6497">
                  <c:v>3.6094444444399998</c:v>
                </c:pt>
                <c:pt idx="6498">
                  <c:v>3.61</c:v>
                </c:pt>
                <c:pt idx="6499">
                  <c:v>3.61055555556</c:v>
                </c:pt>
                <c:pt idx="6500">
                  <c:v>3.61111111111</c:v>
                </c:pt>
                <c:pt idx="6501">
                  <c:v>3.6116666666700001</c:v>
                </c:pt>
                <c:pt idx="6502">
                  <c:v>3.6122222222199998</c:v>
                </c:pt>
                <c:pt idx="6503">
                  <c:v>3.6127777777799999</c:v>
                </c:pt>
                <c:pt idx="6504">
                  <c:v>3.61333333333</c:v>
                </c:pt>
                <c:pt idx="6505">
                  <c:v>3.61388888889</c:v>
                </c:pt>
                <c:pt idx="6506">
                  <c:v>3.6144444444400001</c:v>
                </c:pt>
                <c:pt idx="6507">
                  <c:v>3.6150000000000002</c:v>
                </c:pt>
                <c:pt idx="6508">
                  <c:v>3.6155555555599999</c:v>
                </c:pt>
                <c:pt idx="6509">
                  <c:v>3.6161111111099999</c:v>
                </c:pt>
                <c:pt idx="6510">
                  <c:v>3.61666666667</c:v>
                </c:pt>
                <c:pt idx="6511">
                  <c:v>3.6172222222200001</c:v>
                </c:pt>
                <c:pt idx="6512">
                  <c:v>3.6177777777800002</c:v>
                </c:pt>
                <c:pt idx="6513">
                  <c:v>3.6183333333299998</c:v>
                </c:pt>
                <c:pt idx="6514">
                  <c:v>3.6188888888899999</c:v>
                </c:pt>
                <c:pt idx="6515">
                  <c:v>3.61944444444</c:v>
                </c:pt>
                <c:pt idx="6516">
                  <c:v>3.62</c:v>
                </c:pt>
                <c:pt idx="6517">
                  <c:v>3.6205555555600002</c:v>
                </c:pt>
                <c:pt idx="6518">
                  <c:v>3.6211111111099998</c:v>
                </c:pt>
                <c:pt idx="6519">
                  <c:v>3.6216666666699999</c:v>
                </c:pt>
                <c:pt idx="6520">
                  <c:v>3.62222222222</c:v>
                </c:pt>
                <c:pt idx="6521">
                  <c:v>3.6227777777800001</c:v>
                </c:pt>
                <c:pt idx="6522">
                  <c:v>3.6233333333300002</c:v>
                </c:pt>
                <c:pt idx="6523">
                  <c:v>3.6238888888899998</c:v>
                </c:pt>
                <c:pt idx="6524">
                  <c:v>3.6244444444399999</c:v>
                </c:pt>
                <c:pt idx="6525">
                  <c:v>3.625</c:v>
                </c:pt>
                <c:pt idx="6526">
                  <c:v>3.6255555555600001</c:v>
                </c:pt>
                <c:pt idx="6527">
                  <c:v>3.6261111111100002</c:v>
                </c:pt>
                <c:pt idx="6528">
                  <c:v>3.6266666666699998</c:v>
                </c:pt>
                <c:pt idx="6529">
                  <c:v>3.6272222222199999</c:v>
                </c:pt>
                <c:pt idx="6530">
                  <c:v>3.62777777778</c:v>
                </c:pt>
                <c:pt idx="6531">
                  <c:v>3.6283333333300001</c:v>
                </c:pt>
                <c:pt idx="6532">
                  <c:v>3.6288888888900002</c:v>
                </c:pt>
                <c:pt idx="6533">
                  <c:v>3.6294444444399998</c:v>
                </c:pt>
                <c:pt idx="6534">
                  <c:v>3.63</c:v>
                </c:pt>
                <c:pt idx="6535">
                  <c:v>3.63055555556</c:v>
                </c:pt>
                <c:pt idx="6536">
                  <c:v>3.6311111111100001</c:v>
                </c:pt>
                <c:pt idx="6537">
                  <c:v>3.6316666666700002</c:v>
                </c:pt>
                <c:pt idx="6538">
                  <c:v>3.6322222222199998</c:v>
                </c:pt>
                <c:pt idx="6539">
                  <c:v>3.6327777777799999</c:v>
                </c:pt>
                <c:pt idx="6540">
                  <c:v>3.63333333333</c:v>
                </c:pt>
                <c:pt idx="6541">
                  <c:v>3.6338888888900001</c:v>
                </c:pt>
                <c:pt idx="6542">
                  <c:v>3.6344444444400001</c:v>
                </c:pt>
                <c:pt idx="6543">
                  <c:v>3.6349999999999998</c:v>
                </c:pt>
                <c:pt idx="6544">
                  <c:v>3.6355555555599999</c:v>
                </c:pt>
                <c:pt idx="6545">
                  <c:v>3.63611111111</c:v>
                </c:pt>
                <c:pt idx="6546">
                  <c:v>3.63666666667</c:v>
                </c:pt>
                <c:pt idx="6547">
                  <c:v>3.6372222222200001</c:v>
                </c:pt>
                <c:pt idx="6548">
                  <c:v>3.6377777777800002</c:v>
                </c:pt>
                <c:pt idx="6549">
                  <c:v>3.6383333333299999</c:v>
                </c:pt>
                <c:pt idx="6550">
                  <c:v>3.63888888889</c:v>
                </c:pt>
                <c:pt idx="6551">
                  <c:v>3.63944444444</c:v>
                </c:pt>
                <c:pt idx="6552">
                  <c:v>3.64</c:v>
                </c:pt>
                <c:pt idx="6553">
                  <c:v>3.6405555555600002</c:v>
                </c:pt>
                <c:pt idx="6554">
                  <c:v>3.6411111111099999</c:v>
                </c:pt>
                <c:pt idx="6555">
                  <c:v>3.6416666666699999</c:v>
                </c:pt>
                <c:pt idx="6556">
                  <c:v>3.64222222222</c:v>
                </c:pt>
                <c:pt idx="6557">
                  <c:v>3.6427777777800001</c:v>
                </c:pt>
                <c:pt idx="6558">
                  <c:v>3.6433333333300002</c:v>
                </c:pt>
                <c:pt idx="6559">
                  <c:v>3.6438888888899998</c:v>
                </c:pt>
                <c:pt idx="6560">
                  <c:v>3.6444444444399999</c:v>
                </c:pt>
                <c:pt idx="6561">
                  <c:v>3.645</c:v>
                </c:pt>
                <c:pt idx="6562">
                  <c:v>3.6455555555600001</c:v>
                </c:pt>
                <c:pt idx="6563">
                  <c:v>3.6461111111100002</c:v>
                </c:pt>
                <c:pt idx="6564">
                  <c:v>3.6466666666699998</c:v>
                </c:pt>
                <c:pt idx="6565">
                  <c:v>3.6472222222199999</c:v>
                </c:pt>
                <c:pt idx="6566">
                  <c:v>3.64777777778</c:v>
                </c:pt>
                <c:pt idx="6567">
                  <c:v>3.6483333333300001</c:v>
                </c:pt>
                <c:pt idx="6568">
                  <c:v>3.6488888888900002</c:v>
                </c:pt>
                <c:pt idx="6569">
                  <c:v>3.6494444444399998</c:v>
                </c:pt>
                <c:pt idx="6570">
                  <c:v>3.65</c:v>
                </c:pt>
                <c:pt idx="6571">
                  <c:v>3.65055555556</c:v>
                </c:pt>
                <c:pt idx="6572">
                  <c:v>3.6511111111100001</c:v>
                </c:pt>
                <c:pt idx="6573">
                  <c:v>3.6516666666700002</c:v>
                </c:pt>
                <c:pt idx="6574">
                  <c:v>3.6522222222199998</c:v>
                </c:pt>
                <c:pt idx="6575">
                  <c:v>3.6527777777799999</c:v>
                </c:pt>
                <c:pt idx="6576">
                  <c:v>3.65333333333</c:v>
                </c:pt>
                <c:pt idx="6577">
                  <c:v>3.6538888888900001</c:v>
                </c:pt>
                <c:pt idx="6578">
                  <c:v>3.6544444444400002</c:v>
                </c:pt>
                <c:pt idx="6579">
                  <c:v>3.6549999999999998</c:v>
                </c:pt>
                <c:pt idx="6580">
                  <c:v>3.6555555555599999</c:v>
                </c:pt>
                <c:pt idx="6581">
                  <c:v>3.65611111111</c:v>
                </c:pt>
                <c:pt idx="6582">
                  <c:v>3.6566666666700001</c:v>
                </c:pt>
                <c:pt idx="6583">
                  <c:v>3.6572222222200002</c:v>
                </c:pt>
                <c:pt idx="6584">
                  <c:v>3.6577777777799998</c:v>
                </c:pt>
                <c:pt idx="6585">
                  <c:v>3.6583333333299999</c:v>
                </c:pt>
                <c:pt idx="6586">
                  <c:v>3.65888888889</c:v>
                </c:pt>
                <c:pt idx="6587">
                  <c:v>3.6594444444400001</c:v>
                </c:pt>
                <c:pt idx="6588">
                  <c:v>3.66</c:v>
                </c:pt>
                <c:pt idx="6589">
                  <c:v>3.6605555555599998</c:v>
                </c:pt>
                <c:pt idx="6590">
                  <c:v>3.6611111111099999</c:v>
                </c:pt>
                <c:pt idx="6591">
                  <c:v>3.66166666667</c:v>
                </c:pt>
                <c:pt idx="6592">
                  <c:v>3.66222222222</c:v>
                </c:pt>
                <c:pt idx="6593">
                  <c:v>3.6627777777800001</c:v>
                </c:pt>
                <c:pt idx="6594">
                  <c:v>3.6633333333300002</c:v>
                </c:pt>
                <c:pt idx="6595">
                  <c:v>3.6638888888899999</c:v>
                </c:pt>
                <c:pt idx="6596">
                  <c:v>3.6644444444399999</c:v>
                </c:pt>
                <c:pt idx="6597">
                  <c:v>3.665</c:v>
                </c:pt>
                <c:pt idx="6598">
                  <c:v>3.6655555555600001</c:v>
                </c:pt>
                <c:pt idx="6599">
                  <c:v>3.6661111111100002</c:v>
                </c:pt>
                <c:pt idx="6600">
                  <c:v>3.6666666666699999</c:v>
                </c:pt>
                <c:pt idx="6601">
                  <c:v>3.6672222222199999</c:v>
                </c:pt>
                <c:pt idx="6602">
                  <c:v>3.66777777778</c:v>
                </c:pt>
                <c:pt idx="6603">
                  <c:v>3.6683333333300001</c:v>
                </c:pt>
                <c:pt idx="6604">
                  <c:v>3.6688888888900002</c:v>
                </c:pt>
                <c:pt idx="6605">
                  <c:v>3.6694444444399998</c:v>
                </c:pt>
                <c:pt idx="6606">
                  <c:v>3.67</c:v>
                </c:pt>
                <c:pt idx="6607">
                  <c:v>3.67055555556</c:v>
                </c:pt>
                <c:pt idx="6608">
                  <c:v>3.6711111111100001</c:v>
                </c:pt>
                <c:pt idx="6609">
                  <c:v>3.6716666666700002</c:v>
                </c:pt>
                <c:pt idx="6610">
                  <c:v>3.6722222222199998</c:v>
                </c:pt>
                <c:pt idx="6611">
                  <c:v>3.6727777777799999</c:v>
                </c:pt>
                <c:pt idx="6612">
                  <c:v>3.67333333333</c:v>
                </c:pt>
                <c:pt idx="6613">
                  <c:v>3.6738888888900001</c:v>
                </c:pt>
                <c:pt idx="6614">
                  <c:v>3.6744444444400002</c:v>
                </c:pt>
                <c:pt idx="6615">
                  <c:v>3.6749999999999998</c:v>
                </c:pt>
                <c:pt idx="6616">
                  <c:v>3.6755555555599999</c:v>
                </c:pt>
                <c:pt idx="6617">
                  <c:v>3.67611111111</c:v>
                </c:pt>
                <c:pt idx="6618">
                  <c:v>3.6766666666700001</c:v>
                </c:pt>
                <c:pt idx="6619">
                  <c:v>3.6772222222200002</c:v>
                </c:pt>
                <c:pt idx="6620">
                  <c:v>3.6777777777799998</c:v>
                </c:pt>
                <c:pt idx="6621">
                  <c:v>3.6783333333299999</c:v>
                </c:pt>
                <c:pt idx="6622">
                  <c:v>3.67888888889</c:v>
                </c:pt>
                <c:pt idx="6623">
                  <c:v>3.6794444444400001</c:v>
                </c:pt>
                <c:pt idx="6624">
                  <c:v>3.68</c:v>
                </c:pt>
                <c:pt idx="6625">
                  <c:v>3.6805555555599998</c:v>
                </c:pt>
                <c:pt idx="6626">
                  <c:v>3.6811111111099999</c:v>
                </c:pt>
                <c:pt idx="6627">
                  <c:v>3.68166666667</c:v>
                </c:pt>
                <c:pt idx="6628">
                  <c:v>3.6822222222200001</c:v>
                </c:pt>
                <c:pt idx="6629">
                  <c:v>3.6827777777800002</c:v>
                </c:pt>
                <c:pt idx="6630">
                  <c:v>3.6833333333299998</c:v>
                </c:pt>
                <c:pt idx="6631">
                  <c:v>3.6838888888899999</c:v>
                </c:pt>
                <c:pt idx="6632">
                  <c:v>3.68444444444</c:v>
                </c:pt>
                <c:pt idx="6633">
                  <c:v>3.6850000000000001</c:v>
                </c:pt>
                <c:pt idx="6634">
                  <c:v>3.6855555555600001</c:v>
                </c:pt>
                <c:pt idx="6635">
                  <c:v>3.6861111111099998</c:v>
                </c:pt>
                <c:pt idx="6636">
                  <c:v>3.6866666666699999</c:v>
                </c:pt>
                <c:pt idx="6637">
                  <c:v>3.68722222222</c:v>
                </c:pt>
                <c:pt idx="6638">
                  <c:v>3.68777777778</c:v>
                </c:pt>
                <c:pt idx="6639">
                  <c:v>3.6883333333300001</c:v>
                </c:pt>
                <c:pt idx="6640">
                  <c:v>3.6888888888900002</c:v>
                </c:pt>
                <c:pt idx="6641">
                  <c:v>3.6894444444399999</c:v>
                </c:pt>
                <c:pt idx="6642">
                  <c:v>3.69</c:v>
                </c:pt>
                <c:pt idx="6643">
                  <c:v>3.69055555556</c:v>
                </c:pt>
                <c:pt idx="6644">
                  <c:v>3.6911111111100001</c:v>
                </c:pt>
                <c:pt idx="6645">
                  <c:v>3.6916666666700002</c:v>
                </c:pt>
                <c:pt idx="6646">
                  <c:v>3.6922222222199998</c:v>
                </c:pt>
                <c:pt idx="6647">
                  <c:v>3.6927777777799999</c:v>
                </c:pt>
                <c:pt idx="6648">
                  <c:v>3.69333333333</c:v>
                </c:pt>
                <c:pt idx="6649">
                  <c:v>3.6938888888900001</c:v>
                </c:pt>
                <c:pt idx="6650">
                  <c:v>3.6944444444400002</c:v>
                </c:pt>
                <c:pt idx="6651">
                  <c:v>3.6949999999999998</c:v>
                </c:pt>
                <c:pt idx="6652">
                  <c:v>3.6955555555599999</c:v>
                </c:pt>
                <c:pt idx="6653">
                  <c:v>3.69611111111</c:v>
                </c:pt>
                <c:pt idx="6654">
                  <c:v>3.6966666666700001</c:v>
                </c:pt>
                <c:pt idx="6655">
                  <c:v>3.6972222222200002</c:v>
                </c:pt>
                <c:pt idx="6656">
                  <c:v>3.6977777777799998</c:v>
                </c:pt>
                <c:pt idx="6657">
                  <c:v>3.6983333333299999</c:v>
                </c:pt>
                <c:pt idx="6658">
                  <c:v>3.69888888889</c:v>
                </c:pt>
                <c:pt idx="6659">
                  <c:v>3.6994444444400001</c:v>
                </c:pt>
                <c:pt idx="6660">
                  <c:v>3.7</c:v>
                </c:pt>
                <c:pt idx="6661">
                  <c:v>3.7005555555599998</c:v>
                </c:pt>
                <c:pt idx="6662">
                  <c:v>3.7011111111099999</c:v>
                </c:pt>
                <c:pt idx="6663">
                  <c:v>3.70166666667</c:v>
                </c:pt>
                <c:pt idx="6664">
                  <c:v>3.7022222222200001</c:v>
                </c:pt>
                <c:pt idx="6665">
                  <c:v>3.7027777777800002</c:v>
                </c:pt>
                <c:pt idx="6666">
                  <c:v>3.7033333333299998</c:v>
                </c:pt>
                <c:pt idx="6667">
                  <c:v>3.7038888888899999</c:v>
                </c:pt>
                <c:pt idx="6668">
                  <c:v>3.70444444444</c:v>
                </c:pt>
                <c:pt idx="6669">
                  <c:v>3.7050000000000001</c:v>
                </c:pt>
                <c:pt idx="6670">
                  <c:v>3.7055555555600002</c:v>
                </c:pt>
                <c:pt idx="6671">
                  <c:v>3.7061111111099998</c:v>
                </c:pt>
                <c:pt idx="6672">
                  <c:v>3.7066666666699999</c:v>
                </c:pt>
                <c:pt idx="6673">
                  <c:v>3.70722222222</c:v>
                </c:pt>
                <c:pt idx="6674">
                  <c:v>3.7077777777800001</c:v>
                </c:pt>
                <c:pt idx="6675">
                  <c:v>3.7083333333300001</c:v>
                </c:pt>
                <c:pt idx="6676">
                  <c:v>3.7088888888899998</c:v>
                </c:pt>
                <c:pt idx="6677">
                  <c:v>3.7094444444399999</c:v>
                </c:pt>
                <c:pt idx="6678">
                  <c:v>3.71</c:v>
                </c:pt>
                <c:pt idx="6679">
                  <c:v>3.7105555555600001</c:v>
                </c:pt>
                <c:pt idx="6680">
                  <c:v>3.7111111111100001</c:v>
                </c:pt>
                <c:pt idx="6681">
                  <c:v>3.7116666666699998</c:v>
                </c:pt>
                <c:pt idx="6682">
                  <c:v>3.7122222222199999</c:v>
                </c:pt>
                <c:pt idx="6683">
                  <c:v>3.71277777778</c:v>
                </c:pt>
                <c:pt idx="6684">
                  <c:v>3.71333333333</c:v>
                </c:pt>
                <c:pt idx="6685">
                  <c:v>3.7138888888900001</c:v>
                </c:pt>
                <c:pt idx="6686">
                  <c:v>3.7144444444400002</c:v>
                </c:pt>
                <c:pt idx="6687">
                  <c:v>3.7149999999999999</c:v>
                </c:pt>
                <c:pt idx="6688">
                  <c:v>3.7155555555599999</c:v>
                </c:pt>
                <c:pt idx="6689">
                  <c:v>3.71611111111</c:v>
                </c:pt>
                <c:pt idx="6690">
                  <c:v>3.7166666666700001</c:v>
                </c:pt>
                <c:pt idx="6691">
                  <c:v>3.7172222222200002</c:v>
                </c:pt>
                <c:pt idx="6692">
                  <c:v>3.7177777777799998</c:v>
                </c:pt>
                <c:pt idx="6693">
                  <c:v>3.7183333333299999</c:v>
                </c:pt>
                <c:pt idx="6694">
                  <c:v>3.71888888889</c:v>
                </c:pt>
                <c:pt idx="6695">
                  <c:v>3.7194444444400001</c:v>
                </c:pt>
                <c:pt idx="6696">
                  <c:v>3.72</c:v>
                </c:pt>
                <c:pt idx="6697">
                  <c:v>3.7205555555599998</c:v>
                </c:pt>
                <c:pt idx="6698">
                  <c:v>3.7211111111099999</c:v>
                </c:pt>
                <c:pt idx="6699">
                  <c:v>3.72166666667</c:v>
                </c:pt>
                <c:pt idx="6700">
                  <c:v>3.7222222222200001</c:v>
                </c:pt>
                <c:pt idx="6701">
                  <c:v>3.7227777777800002</c:v>
                </c:pt>
                <c:pt idx="6702">
                  <c:v>3.7233333333299998</c:v>
                </c:pt>
                <c:pt idx="6703">
                  <c:v>3.7238888888899999</c:v>
                </c:pt>
                <c:pt idx="6704">
                  <c:v>3.72444444444</c:v>
                </c:pt>
                <c:pt idx="6705">
                  <c:v>3.7250000000000001</c:v>
                </c:pt>
                <c:pt idx="6706">
                  <c:v>3.7255555555600002</c:v>
                </c:pt>
                <c:pt idx="6707">
                  <c:v>3.7261111111099998</c:v>
                </c:pt>
                <c:pt idx="6708">
                  <c:v>3.7266666666699999</c:v>
                </c:pt>
                <c:pt idx="6709">
                  <c:v>3.72722222222</c:v>
                </c:pt>
                <c:pt idx="6710">
                  <c:v>3.7277777777800001</c:v>
                </c:pt>
                <c:pt idx="6711">
                  <c:v>3.7283333333300002</c:v>
                </c:pt>
                <c:pt idx="6712">
                  <c:v>3.7288888888899998</c:v>
                </c:pt>
                <c:pt idx="6713">
                  <c:v>3.7294444444399999</c:v>
                </c:pt>
                <c:pt idx="6714">
                  <c:v>3.73</c:v>
                </c:pt>
                <c:pt idx="6715">
                  <c:v>3.7305555555600001</c:v>
                </c:pt>
                <c:pt idx="6716">
                  <c:v>3.7311111111100002</c:v>
                </c:pt>
                <c:pt idx="6717">
                  <c:v>3.7316666666699998</c:v>
                </c:pt>
                <c:pt idx="6718">
                  <c:v>3.7322222222199999</c:v>
                </c:pt>
                <c:pt idx="6719">
                  <c:v>3.73277777778</c:v>
                </c:pt>
                <c:pt idx="6720">
                  <c:v>3.7333333333300001</c:v>
                </c:pt>
                <c:pt idx="6721">
                  <c:v>3.7338888888900001</c:v>
                </c:pt>
                <c:pt idx="6722">
                  <c:v>3.7344444444399998</c:v>
                </c:pt>
                <c:pt idx="6723">
                  <c:v>3.7349999999999999</c:v>
                </c:pt>
                <c:pt idx="6724">
                  <c:v>3.73555555556</c:v>
                </c:pt>
                <c:pt idx="6725">
                  <c:v>3.73611111111</c:v>
                </c:pt>
                <c:pt idx="6726">
                  <c:v>3.7366666666700001</c:v>
                </c:pt>
                <c:pt idx="6727">
                  <c:v>3.7372222222199998</c:v>
                </c:pt>
                <c:pt idx="6728">
                  <c:v>3.7377777777799999</c:v>
                </c:pt>
                <c:pt idx="6729">
                  <c:v>3.73833333333</c:v>
                </c:pt>
                <c:pt idx="6730">
                  <c:v>3.73888888889</c:v>
                </c:pt>
                <c:pt idx="6731">
                  <c:v>3.7394444444400001</c:v>
                </c:pt>
                <c:pt idx="6732">
                  <c:v>3.74</c:v>
                </c:pt>
                <c:pt idx="6733">
                  <c:v>3.7405555555599999</c:v>
                </c:pt>
                <c:pt idx="6734">
                  <c:v>3.7411111111099999</c:v>
                </c:pt>
                <c:pt idx="6735">
                  <c:v>3.74166666667</c:v>
                </c:pt>
                <c:pt idx="6736">
                  <c:v>3.7422222222200001</c:v>
                </c:pt>
                <c:pt idx="6737">
                  <c:v>3.7427777777800002</c:v>
                </c:pt>
                <c:pt idx="6738">
                  <c:v>3.7433333333299998</c:v>
                </c:pt>
                <c:pt idx="6739">
                  <c:v>3.7438888888899999</c:v>
                </c:pt>
                <c:pt idx="6740">
                  <c:v>3.74444444444</c:v>
                </c:pt>
                <c:pt idx="6741">
                  <c:v>3.7450000000000001</c:v>
                </c:pt>
                <c:pt idx="6742">
                  <c:v>3.7455555555600002</c:v>
                </c:pt>
                <c:pt idx="6743">
                  <c:v>3.7461111111099998</c:v>
                </c:pt>
                <c:pt idx="6744">
                  <c:v>3.7466666666699999</c:v>
                </c:pt>
                <c:pt idx="6745">
                  <c:v>3.74722222222</c:v>
                </c:pt>
                <c:pt idx="6746">
                  <c:v>3.7477777777800001</c:v>
                </c:pt>
                <c:pt idx="6747">
                  <c:v>3.7483333333300002</c:v>
                </c:pt>
                <c:pt idx="6748">
                  <c:v>3.7488888888899998</c:v>
                </c:pt>
                <c:pt idx="6749">
                  <c:v>3.7494444444399999</c:v>
                </c:pt>
                <c:pt idx="6750">
                  <c:v>3.75</c:v>
                </c:pt>
                <c:pt idx="6751">
                  <c:v>3.7505555555600001</c:v>
                </c:pt>
                <c:pt idx="6752">
                  <c:v>3.7511111111100002</c:v>
                </c:pt>
                <c:pt idx="6753">
                  <c:v>3.7516666666699998</c:v>
                </c:pt>
                <c:pt idx="6754">
                  <c:v>3.7522222222199999</c:v>
                </c:pt>
                <c:pt idx="6755">
                  <c:v>3.75277777778</c:v>
                </c:pt>
                <c:pt idx="6756">
                  <c:v>3.7533333333300001</c:v>
                </c:pt>
                <c:pt idx="6757">
                  <c:v>3.7538888888900002</c:v>
                </c:pt>
                <c:pt idx="6758">
                  <c:v>3.7544444444399998</c:v>
                </c:pt>
                <c:pt idx="6759">
                  <c:v>3.7549999999999999</c:v>
                </c:pt>
                <c:pt idx="6760">
                  <c:v>3.75555555556</c:v>
                </c:pt>
                <c:pt idx="6761">
                  <c:v>3.7561111111100001</c:v>
                </c:pt>
                <c:pt idx="6762">
                  <c:v>3.7566666666700002</c:v>
                </c:pt>
                <c:pt idx="6763">
                  <c:v>3.7572222222199998</c:v>
                </c:pt>
                <c:pt idx="6764">
                  <c:v>3.7577777777799999</c:v>
                </c:pt>
                <c:pt idx="6765">
                  <c:v>3.75833333333</c:v>
                </c:pt>
                <c:pt idx="6766">
                  <c:v>3.7588888888900001</c:v>
                </c:pt>
                <c:pt idx="6767">
                  <c:v>3.7594444444400001</c:v>
                </c:pt>
                <c:pt idx="6768">
                  <c:v>3.76</c:v>
                </c:pt>
                <c:pt idx="6769">
                  <c:v>3.7605555555599999</c:v>
                </c:pt>
                <c:pt idx="6770">
                  <c:v>3.76111111111</c:v>
                </c:pt>
                <c:pt idx="6771">
                  <c:v>3.76166666667</c:v>
                </c:pt>
                <c:pt idx="6772">
                  <c:v>3.7622222222200001</c:v>
                </c:pt>
                <c:pt idx="6773">
                  <c:v>3.7627777777800002</c:v>
                </c:pt>
                <c:pt idx="6774">
                  <c:v>3.7633333333299999</c:v>
                </c:pt>
                <c:pt idx="6775">
                  <c:v>3.76388888889</c:v>
                </c:pt>
                <c:pt idx="6776">
                  <c:v>3.76444444444</c:v>
                </c:pt>
                <c:pt idx="6777">
                  <c:v>3.7650000000000001</c:v>
                </c:pt>
                <c:pt idx="6778">
                  <c:v>3.7655555555600002</c:v>
                </c:pt>
                <c:pt idx="6779">
                  <c:v>3.7661111111099999</c:v>
                </c:pt>
                <c:pt idx="6780">
                  <c:v>3.7666666666699999</c:v>
                </c:pt>
                <c:pt idx="6781">
                  <c:v>3.76722222222</c:v>
                </c:pt>
                <c:pt idx="6782">
                  <c:v>3.7677777777800001</c:v>
                </c:pt>
                <c:pt idx="6783">
                  <c:v>3.7683333333300002</c:v>
                </c:pt>
                <c:pt idx="6784">
                  <c:v>3.7688888888899998</c:v>
                </c:pt>
                <c:pt idx="6785">
                  <c:v>3.7694444444399999</c:v>
                </c:pt>
                <c:pt idx="6786">
                  <c:v>3.77</c:v>
                </c:pt>
                <c:pt idx="6787">
                  <c:v>3.7705555555600001</c:v>
                </c:pt>
                <c:pt idx="6788">
                  <c:v>3.7711111111100002</c:v>
                </c:pt>
                <c:pt idx="6789">
                  <c:v>3.7716666666699998</c:v>
                </c:pt>
                <c:pt idx="6790">
                  <c:v>3.7722222222199999</c:v>
                </c:pt>
                <c:pt idx="6791">
                  <c:v>3.77277777778</c:v>
                </c:pt>
                <c:pt idx="6792">
                  <c:v>3.7733333333300001</c:v>
                </c:pt>
                <c:pt idx="6793">
                  <c:v>3.7738888888900002</c:v>
                </c:pt>
                <c:pt idx="6794">
                  <c:v>3.7744444444399998</c:v>
                </c:pt>
                <c:pt idx="6795">
                  <c:v>3.7749999999999999</c:v>
                </c:pt>
                <c:pt idx="6796">
                  <c:v>3.77555555556</c:v>
                </c:pt>
                <c:pt idx="6797">
                  <c:v>3.7761111111100001</c:v>
                </c:pt>
                <c:pt idx="6798">
                  <c:v>3.7766666666700002</c:v>
                </c:pt>
                <c:pt idx="6799">
                  <c:v>3.7772222222199998</c:v>
                </c:pt>
                <c:pt idx="6800">
                  <c:v>3.7777777777799999</c:v>
                </c:pt>
                <c:pt idx="6801">
                  <c:v>3.77833333333</c:v>
                </c:pt>
                <c:pt idx="6802">
                  <c:v>3.7788888888900001</c:v>
                </c:pt>
                <c:pt idx="6803">
                  <c:v>3.7794444444400002</c:v>
                </c:pt>
                <c:pt idx="6804">
                  <c:v>3.78</c:v>
                </c:pt>
                <c:pt idx="6805">
                  <c:v>3.7805555555599999</c:v>
                </c:pt>
                <c:pt idx="6806">
                  <c:v>3.78111111111</c:v>
                </c:pt>
                <c:pt idx="6807">
                  <c:v>3.7816666666700001</c:v>
                </c:pt>
                <c:pt idx="6808">
                  <c:v>3.7822222222200002</c:v>
                </c:pt>
                <c:pt idx="6809">
                  <c:v>3.7827777777799998</c:v>
                </c:pt>
                <c:pt idx="6810">
                  <c:v>3.7833333333299999</c:v>
                </c:pt>
                <c:pt idx="6811">
                  <c:v>3.78388888889</c:v>
                </c:pt>
                <c:pt idx="6812">
                  <c:v>3.7844444444400001</c:v>
                </c:pt>
                <c:pt idx="6813">
                  <c:v>3.7850000000000001</c:v>
                </c:pt>
                <c:pt idx="6814">
                  <c:v>3.7855555555599998</c:v>
                </c:pt>
                <c:pt idx="6815">
                  <c:v>3.7861111111099999</c:v>
                </c:pt>
                <c:pt idx="6816">
                  <c:v>3.78666666667</c:v>
                </c:pt>
                <c:pt idx="6817">
                  <c:v>3.78722222222</c:v>
                </c:pt>
                <c:pt idx="6818">
                  <c:v>3.7877777777800001</c:v>
                </c:pt>
                <c:pt idx="6819">
                  <c:v>3.7883333333300002</c:v>
                </c:pt>
                <c:pt idx="6820">
                  <c:v>3.7888888888899999</c:v>
                </c:pt>
                <c:pt idx="6821">
                  <c:v>3.7894444444399999</c:v>
                </c:pt>
                <c:pt idx="6822">
                  <c:v>3.79</c:v>
                </c:pt>
                <c:pt idx="6823">
                  <c:v>3.7905555555600001</c:v>
                </c:pt>
                <c:pt idx="6824">
                  <c:v>3.7911111111100002</c:v>
                </c:pt>
                <c:pt idx="6825">
                  <c:v>3.7916666666699999</c:v>
                </c:pt>
                <c:pt idx="6826">
                  <c:v>3.7922222222199999</c:v>
                </c:pt>
                <c:pt idx="6827">
                  <c:v>3.79277777778</c:v>
                </c:pt>
                <c:pt idx="6828">
                  <c:v>3.7933333333300001</c:v>
                </c:pt>
                <c:pt idx="6829">
                  <c:v>3.7938888888900002</c:v>
                </c:pt>
                <c:pt idx="6830">
                  <c:v>3.7944444444399998</c:v>
                </c:pt>
                <c:pt idx="6831">
                  <c:v>3.7949999999999999</c:v>
                </c:pt>
                <c:pt idx="6832">
                  <c:v>3.79555555556</c:v>
                </c:pt>
                <c:pt idx="6833">
                  <c:v>3.7961111111100001</c:v>
                </c:pt>
                <c:pt idx="6834">
                  <c:v>3.7966666666700002</c:v>
                </c:pt>
                <c:pt idx="6835">
                  <c:v>3.7972222222199998</c:v>
                </c:pt>
                <c:pt idx="6836">
                  <c:v>3.7977777777799999</c:v>
                </c:pt>
                <c:pt idx="6837">
                  <c:v>3.79833333333</c:v>
                </c:pt>
                <c:pt idx="6838">
                  <c:v>3.7988888888900001</c:v>
                </c:pt>
                <c:pt idx="6839">
                  <c:v>3.7994444444400002</c:v>
                </c:pt>
                <c:pt idx="6840">
                  <c:v>3.8</c:v>
                </c:pt>
                <c:pt idx="6841">
                  <c:v>3.8005555555599999</c:v>
                </c:pt>
                <c:pt idx="6842">
                  <c:v>3.80111111111</c:v>
                </c:pt>
                <c:pt idx="6843">
                  <c:v>3.8016666666700001</c:v>
                </c:pt>
                <c:pt idx="6844">
                  <c:v>3.8022222222200002</c:v>
                </c:pt>
                <c:pt idx="6845">
                  <c:v>3.8027777777799998</c:v>
                </c:pt>
                <c:pt idx="6846">
                  <c:v>3.8033333333299999</c:v>
                </c:pt>
                <c:pt idx="6847">
                  <c:v>3.80388888889</c:v>
                </c:pt>
                <c:pt idx="6848">
                  <c:v>3.8044444444400001</c:v>
                </c:pt>
                <c:pt idx="6849">
                  <c:v>3.8050000000000002</c:v>
                </c:pt>
                <c:pt idx="6850">
                  <c:v>3.8055555555599998</c:v>
                </c:pt>
                <c:pt idx="6851">
                  <c:v>3.8061111111099999</c:v>
                </c:pt>
                <c:pt idx="6852">
                  <c:v>3.80666666667</c:v>
                </c:pt>
                <c:pt idx="6853">
                  <c:v>3.8072222222200001</c:v>
                </c:pt>
                <c:pt idx="6854">
                  <c:v>3.8077777777800002</c:v>
                </c:pt>
                <c:pt idx="6855">
                  <c:v>3.8083333333299998</c:v>
                </c:pt>
                <c:pt idx="6856">
                  <c:v>3.8088888888899999</c:v>
                </c:pt>
                <c:pt idx="6857">
                  <c:v>3.80944444444</c:v>
                </c:pt>
                <c:pt idx="6858">
                  <c:v>3.81</c:v>
                </c:pt>
                <c:pt idx="6859">
                  <c:v>3.8105555555600001</c:v>
                </c:pt>
                <c:pt idx="6860">
                  <c:v>3.8111111111099998</c:v>
                </c:pt>
                <c:pt idx="6861">
                  <c:v>3.8116666666699999</c:v>
                </c:pt>
                <c:pt idx="6862">
                  <c:v>3.81222222222</c:v>
                </c:pt>
                <c:pt idx="6863">
                  <c:v>3.81277777778</c:v>
                </c:pt>
                <c:pt idx="6864">
                  <c:v>3.8133333333300001</c:v>
                </c:pt>
                <c:pt idx="6865">
                  <c:v>3.8138888888900002</c:v>
                </c:pt>
                <c:pt idx="6866">
                  <c:v>3.8144444444399999</c:v>
                </c:pt>
                <c:pt idx="6867">
                  <c:v>3.8149999999999999</c:v>
                </c:pt>
                <c:pt idx="6868">
                  <c:v>3.81555555556</c:v>
                </c:pt>
                <c:pt idx="6869">
                  <c:v>3.8161111111100001</c:v>
                </c:pt>
                <c:pt idx="6870">
                  <c:v>3.8166666666700002</c:v>
                </c:pt>
                <c:pt idx="6871">
                  <c:v>3.8172222222199998</c:v>
                </c:pt>
                <c:pt idx="6872">
                  <c:v>3.8177777777799999</c:v>
                </c:pt>
                <c:pt idx="6873">
                  <c:v>3.81833333333</c:v>
                </c:pt>
                <c:pt idx="6874">
                  <c:v>3.8188888888900001</c:v>
                </c:pt>
                <c:pt idx="6875">
                  <c:v>3.8194444444400002</c:v>
                </c:pt>
                <c:pt idx="6876">
                  <c:v>3.82</c:v>
                </c:pt>
                <c:pt idx="6877">
                  <c:v>3.8205555555599999</c:v>
                </c:pt>
                <c:pt idx="6878">
                  <c:v>3.82111111111</c:v>
                </c:pt>
                <c:pt idx="6879">
                  <c:v>3.8216666666700001</c:v>
                </c:pt>
                <c:pt idx="6880">
                  <c:v>3.8222222222200002</c:v>
                </c:pt>
                <c:pt idx="6881">
                  <c:v>3.8227777777799998</c:v>
                </c:pt>
                <c:pt idx="6882">
                  <c:v>3.8233333333299999</c:v>
                </c:pt>
                <c:pt idx="6883">
                  <c:v>3.82388888889</c:v>
                </c:pt>
                <c:pt idx="6884">
                  <c:v>3.8244444444400001</c:v>
                </c:pt>
                <c:pt idx="6885">
                  <c:v>3.8250000000000002</c:v>
                </c:pt>
                <c:pt idx="6886">
                  <c:v>3.8255555555599998</c:v>
                </c:pt>
                <c:pt idx="6887">
                  <c:v>3.8261111111099999</c:v>
                </c:pt>
                <c:pt idx="6888">
                  <c:v>3.82666666667</c:v>
                </c:pt>
                <c:pt idx="6889">
                  <c:v>3.8272222222200001</c:v>
                </c:pt>
                <c:pt idx="6890">
                  <c:v>3.8277777777800002</c:v>
                </c:pt>
                <c:pt idx="6891">
                  <c:v>3.8283333333299998</c:v>
                </c:pt>
                <c:pt idx="6892">
                  <c:v>3.8288888888899999</c:v>
                </c:pt>
                <c:pt idx="6893">
                  <c:v>3.82944444444</c:v>
                </c:pt>
                <c:pt idx="6894">
                  <c:v>3.83</c:v>
                </c:pt>
                <c:pt idx="6895">
                  <c:v>3.8305555555600002</c:v>
                </c:pt>
                <c:pt idx="6896">
                  <c:v>3.8311111111099998</c:v>
                </c:pt>
                <c:pt idx="6897">
                  <c:v>3.8316666666699999</c:v>
                </c:pt>
                <c:pt idx="6898">
                  <c:v>3.83222222222</c:v>
                </c:pt>
                <c:pt idx="6899">
                  <c:v>3.8327777777800001</c:v>
                </c:pt>
                <c:pt idx="6900">
                  <c:v>3.8333333333300001</c:v>
                </c:pt>
                <c:pt idx="6901">
                  <c:v>3.8338888888899998</c:v>
                </c:pt>
                <c:pt idx="6902">
                  <c:v>3.8344444444399999</c:v>
                </c:pt>
                <c:pt idx="6903">
                  <c:v>3.835</c:v>
                </c:pt>
                <c:pt idx="6904">
                  <c:v>3.8355555555600001</c:v>
                </c:pt>
                <c:pt idx="6905">
                  <c:v>3.8361111111100001</c:v>
                </c:pt>
                <c:pt idx="6906">
                  <c:v>3.8366666666699998</c:v>
                </c:pt>
                <c:pt idx="6907">
                  <c:v>3.8372222222199999</c:v>
                </c:pt>
                <c:pt idx="6908">
                  <c:v>3.83777777778</c:v>
                </c:pt>
                <c:pt idx="6909">
                  <c:v>3.83833333333</c:v>
                </c:pt>
                <c:pt idx="6910">
                  <c:v>3.8388888888900001</c:v>
                </c:pt>
                <c:pt idx="6911">
                  <c:v>3.8394444444400002</c:v>
                </c:pt>
                <c:pt idx="6912">
                  <c:v>3.84</c:v>
                </c:pt>
                <c:pt idx="6913">
                  <c:v>3.8405555555599999</c:v>
                </c:pt>
                <c:pt idx="6914">
                  <c:v>3.84111111111</c:v>
                </c:pt>
                <c:pt idx="6915">
                  <c:v>3.8416666666700001</c:v>
                </c:pt>
                <c:pt idx="6916">
                  <c:v>3.8422222222200002</c:v>
                </c:pt>
                <c:pt idx="6917">
                  <c:v>3.8427777777799998</c:v>
                </c:pt>
                <c:pt idx="6918">
                  <c:v>3.8433333333299999</c:v>
                </c:pt>
                <c:pt idx="6919">
                  <c:v>3.84388888889</c:v>
                </c:pt>
                <c:pt idx="6920">
                  <c:v>3.8444444444400001</c:v>
                </c:pt>
                <c:pt idx="6921">
                  <c:v>3.8450000000000002</c:v>
                </c:pt>
                <c:pt idx="6922">
                  <c:v>3.8455555555599998</c:v>
                </c:pt>
                <c:pt idx="6923">
                  <c:v>3.8461111111099999</c:v>
                </c:pt>
                <c:pt idx="6924">
                  <c:v>3.84666666667</c:v>
                </c:pt>
                <c:pt idx="6925">
                  <c:v>3.8472222222200001</c:v>
                </c:pt>
                <c:pt idx="6926">
                  <c:v>3.8477777777800002</c:v>
                </c:pt>
                <c:pt idx="6927">
                  <c:v>3.8483333333299998</c:v>
                </c:pt>
                <c:pt idx="6928">
                  <c:v>3.8488888888899999</c:v>
                </c:pt>
                <c:pt idx="6929">
                  <c:v>3.84944444444</c:v>
                </c:pt>
                <c:pt idx="6930">
                  <c:v>3.85</c:v>
                </c:pt>
                <c:pt idx="6931">
                  <c:v>3.8505555555600002</c:v>
                </c:pt>
                <c:pt idx="6932">
                  <c:v>3.8511111111099998</c:v>
                </c:pt>
                <c:pt idx="6933">
                  <c:v>3.8516666666699999</c:v>
                </c:pt>
                <c:pt idx="6934">
                  <c:v>3.85222222222</c:v>
                </c:pt>
                <c:pt idx="6935">
                  <c:v>3.8527777777800001</c:v>
                </c:pt>
                <c:pt idx="6936">
                  <c:v>3.8533333333300002</c:v>
                </c:pt>
                <c:pt idx="6937">
                  <c:v>3.8538888888899998</c:v>
                </c:pt>
                <c:pt idx="6938">
                  <c:v>3.8544444444399999</c:v>
                </c:pt>
                <c:pt idx="6939">
                  <c:v>3.855</c:v>
                </c:pt>
                <c:pt idx="6940">
                  <c:v>3.8555555555600001</c:v>
                </c:pt>
                <c:pt idx="6941">
                  <c:v>3.8561111111100002</c:v>
                </c:pt>
                <c:pt idx="6942">
                  <c:v>3.8566666666699998</c:v>
                </c:pt>
                <c:pt idx="6943">
                  <c:v>3.8572222222199999</c:v>
                </c:pt>
                <c:pt idx="6944">
                  <c:v>3.85777777778</c:v>
                </c:pt>
                <c:pt idx="6945">
                  <c:v>3.8583333333300001</c:v>
                </c:pt>
                <c:pt idx="6946">
                  <c:v>3.8588888888900001</c:v>
                </c:pt>
                <c:pt idx="6947">
                  <c:v>3.8594444444399998</c:v>
                </c:pt>
                <c:pt idx="6948">
                  <c:v>3.86</c:v>
                </c:pt>
                <c:pt idx="6949">
                  <c:v>3.86055555556</c:v>
                </c:pt>
                <c:pt idx="6950">
                  <c:v>3.86111111111</c:v>
                </c:pt>
                <c:pt idx="6951">
                  <c:v>3.8616666666700001</c:v>
                </c:pt>
                <c:pt idx="6952">
                  <c:v>3.8622222222199998</c:v>
                </c:pt>
                <c:pt idx="6953">
                  <c:v>3.8627777777799999</c:v>
                </c:pt>
                <c:pt idx="6954">
                  <c:v>3.86333333333</c:v>
                </c:pt>
                <c:pt idx="6955">
                  <c:v>3.86388888889</c:v>
                </c:pt>
                <c:pt idx="6956">
                  <c:v>3.8644444444400001</c:v>
                </c:pt>
                <c:pt idx="6957">
                  <c:v>3.8650000000000002</c:v>
                </c:pt>
                <c:pt idx="6958">
                  <c:v>3.8655555555599999</c:v>
                </c:pt>
                <c:pt idx="6959">
                  <c:v>3.8661111111099999</c:v>
                </c:pt>
                <c:pt idx="6960">
                  <c:v>3.86666666667</c:v>
                </c:pt>
                <c:pt idx="6961">
                  <c:v>3.8672222222200001</c:v>
                </c:pt>
                <c:pt idx="6962">
                  <c:v>3.8677777777800002</c:v>
                </c:pt>
                <c:pt idx="6963">
                  <c:v>3.8683333333299998</c:v>
                </c:pt>
                <c:pt idx="6964">
                  <c:v>3.8688888888899999</c:v>
                </c:pt>
                <c:pt idx="6965">
                  <c:v>3.86944444444</c:v>
                </c:pt>
                <c:pt idx="6966">
                  <c:v>3.87</c:v>
                </c:pt>
                <c:pt idx="6967">
                  <c:v>3.8705555555600002</c:v>
                </c:pt>
                <c:pt idx="6968">
                  <c:v>3.8711111111099998</c:v>
                </c:pt>
                <c:pt idx="6969">
                  <c:v>3.8716666666699999</c:v>
                </c:pt>
                <c:pt idx="6970">
                  <c:v>3.87222222222</c:v>
                </c:pt>
                <c:pt idx="6971">
                  <c:v>3.8727777777800001</c:v>
                </c:pt>
                <c:pt idx="6972">
                  <c:v>3.8733333333300002</c:v>
                </c:pt>
                <c:pt idx="6973">
                  <c:v>3.8738888888899998</c:v>
                </c:pt>
                <c:pt idx="6974">
                  <c:v>3.8744444444399999</c:v>
                </c:pt>
                <c:pt idx="6975">
                  <c:v>3.875</c:v>
                </c:pt>
                <c:pt idx="6976">
                  <c:v>3.8755555555600001</c:v>
                </c:pt>
                <c:pt idx="6977">
                  <c:v>3.8761111111100002</c:v>
                </c:pt>
                <c:pt idx="6978">
                  <c:v>3.8766666666699998</c:v>
                </c:pt>
                <c:pt idx="6979">
                  <c:v>3.8772222222199999</c:v>
                </c:pt>
                <c:pt idx="6980">
                  <c:v>3.87777777778</c:v>
                </c:pt>
                <c:pt idx="6981">
                  <c:v>3.8783333333300001</c:v>
                </c:pt>
                <c:pt idx="6982">
                  <c:v>3.8788888888900002</c:v>
                </c:pt>
                <c:pt idx="6983">
                  <c:v>3.8794444444399998</c:v>
                </c:pt>
                <c:pt idx="6984">
                  <c:v>3.88</c:v>
                </c:pt>
                <c:pt idx="6985">
                  <c:v>3.88055555556</c:v>
                </c:pt>
                <c:pt idx="6986">
                  <c:v>3.8811111111100001</c:v>
                </c:pt>
                <c:pt idx="6987">
                  <c:v>3.8816666666700002</c:v>
                </c:pt>
                <c:pt idx="6988">
                  <c:v>3.8822222222199998</c:v>
                </c:pt>
                <c:pt idx="6989">
                  <c:v>3.8827777777799999</c:v>
                </c:pt>
                <c:pt idx="6990">
                  <c:v>3.88333333333</c:v>
                </c:pt>
                <c:pt idx="6991">
                  <c:v>3.8838888888900001</c:v>
                </c:pt>
                <c:pt idx="6992">
                  <c:v>3.8844444444400001</c:v>
                </c:pt>
                <c:pt idx="6993">
                  <c:v>3.8849999999999998</c:v>
                </c:pt>
                <c:pt idx="6994">
                  <c:v>3.8855555555599999</c:v>
                </c:pt>
                <c:pt idx="6995">
                  <c:v>3.88611111111</c:v>
                </c:pt>
                <c:pt idx="6996">
                  <c:v>3.88666666667</c:v>
                </c:pt>
                <c:pt idx="6997">
                  <c:v>3.8872222222200001</c:v>
                </c:pt>
                <c:pt idx="6998">
                  <c:v>3.8877777777800002</c:v>
                </c:pt>
                <c:pt idx="6999">
                  <c:v>3.8883333333299999</c:v>
                </c:pt>
                <c:pt idx="7000">
                  <c:v>3.88888888889</c:v>
                </c:pt>
                <c:pt idx="7001">
                  <c:v>3.88944444444</c:v>
                </c:pt>
                <c:pt idx="7002">
                  <c:v>3.89</c:v>
                </c:pt>
                <c:pt idx="7003">
                  <c:v>3.8905555555600002</c:v>
                </c:pt>
                <c:pt idx="7004">
                  <c:v>3.8911111111099999</c:v>
                </c:pt>
                <c:pt idx="7005">
                  <c:v>3.8916666666699999</c:v>
                </c:pt>
                <c:pt idx="7006">
                  <c:v>3.89222222222</c:v>
                </c:pt>
                <c:pt idx="7007">
                  <c:v>3.8927777777800001</c:v>
                </c:pt>
                <c:pt idx="7008">
                  <c:v>3.8933333333300002</c:v>
                </c:pt>
                <c:pt idx="7009">
                  <c:v>3.8938888888899998</c:v>
                </c:pt>
                <c:pt idx="7010">
                  <c:v>3.8944444444399999</c:v>
                </c:pt>
                <c:pt idx="7011">
                  <c:v>3.895</c:v>
                </c:pt>
                <c:pt idx="7012">
                  <c:v>3.8955555555600001</c:v>
                </c:pt>
                <c:pt idx="7013">
                  <c:v>3.8961111111100002</c:v>
                </c:pt>
                <c:pt idx="7014">
                  <c:v>3.8966666666699998</c:v>
                </c:pt>
                <c:pt idx="7015">
                  <c:v>3.8972222222199999</c:v>
                </c:pt>
                <c:pt idx="7016">
                  <c:v>3.89777777778</c:v>
                </c:pt>
                <c:pt idx="7017">
                  <c:v>3.8983333333300001</c:v>
                </c:pt>
                <c:pt idx="7018">
                  <c:v>3.8988888888900002</c:v>
                </c:pt>
                <c:pt idx="7019">
                  <c:v>3.8994444444399998</c:v>
                </c:pt>
                <c:pt idx="7020">
                  <c:v>3.9</c:v>
                </c:pt>
                <c:pt idx="7021">
                  <c:v>3.90055555556</c:v>
                </c:pt>
                <c:pt idx="7022">
                  <c:v>3.9011111111100001</c:v>
                </c:pt>
                <c:pt idx="7023">
                  <c:v>3.9016666666700002</c:v>
                </c:pt>
                <c:pt idx="7024">
                  <c:v>3.9022222222199998</c:v>
                </c:pt>
                <c:pt idx="7025">
                  <c:v>3.9027777777799999</c:v>
                </c:pt>
                <c:pt idx="7026">
                  <c:v>3.90333333333</c:v>
                </c:pt>
                <c:pt idx="7027">
                  <c:v>3.9038888888900001</c:v>
                </c:pt>
                <c:pt idx="7028">
                  <c:v>3.9044444444400002</c:v>
                </c:pt>
                <c:pt idx="7029">
                  <c:v>3.9049999999999998</c:v>
                </c:pt>
                <c:pt idx="7030">
                  <c:v>3.9055555555599999</c:v>
                </c:pt>
                <c:pt idx="7031">
                  <c:v>3.90611111111</c:v>
                </c:pt>
                <c:pt idx="7032">
                  <c:v>3.9066666666700001</c:v>
                </c:pt>
                <c:pt idx="7033">
                  <c:v>3.9072222222200002</c:v>
                </c:pt>
                <c:pt idx="7034">
                  <c:v>3.9077777777799998</c:v>
                </c:pt>
                <c:pt idx="7035">
                  <c:v>3.9083333333299999</c:v>
                </c:pt>
                <c:pt idx="7036">
                  <c:v>3.90888888889</c:v>
                </c:pt>
                <c:pt idx="7037">
                  <c:v>3.9094444444400001</c:v>
                </c:pt>
                <c:pt idx="7038">
                  <c:v>3.91</c:v>
                </c:pt>
                <c:pt idx="7039">
                  <c:v>3.9105555555599998</c:v>
                </c:pt>
                <c:pt idx="7040">
                  <c:v>3.9111111111099999</c:v>
                </c:pt>
                <c:pt idx="7041">
                  <c:v>3.91166666667</c:v>
                </c:pt>
                <c:pt idx="7042">
                  <c:v>3.91222222222</c:v>
                </c:pt>
                <c:pt idx="7043">
                  <c:v>3.9127777777800001</c:v>
                </c:pt>
                <c:pt idx="7044">
                  <c:v>3.9133333333300002</c:v>
                </c:pt>
                <c:pt idx="7045">
                  <c:v>3.9138888888899999</c:v>
                </c:pt>
                <c:pt idx="7046">
                  <c:v>3.9144444444399999</c:v>
                </c:pt>
                <c:pt idx="7047">
                  <c:v>3.915</c:v>
                </c:pt>
                <c:pt idx="7048">
                  <c:v>3.9155555555600001</c:v>
                </c:pt>
                <c:pt idx="7049">
                  <c:v>3.9161111111100002</c:v>
                </c:pt>
                <c:pt idx="7050">
                  <c:v>3.9166666666699999</c:v>
                </c:pt>
                <c:pt idx="7051">
                  <c:v>3.9172222222199999</c:v>
                </c:pt>
                <c:pt idx="7052">
                  <c:v>3.91777777778</c:v>
                </c:pt>
                <c:pt idx="7053">
                  <c:v>3.9183333333300001</c:v>
                </c:pt>
                <c:pt idx="7054">
                  <c:v>3.9188888888900002</c:v>
                </c:pt>
                <c:pt idx="7055">
                  <c:v>3.9194444444399998</c:v>
                </c:pt>
                <c:pt idx="7056">
                  <c:v>3.92</c:v>
                </c:pt>
                <c:pt idx="7057">
                  <c:v>3.92055555556</c:v>
                </c:pt>
                <c:pt idx="7058">
                  <c:v>3.9211111111100001</c:v>
                </c:pt>
                <c:pt idx="7059">
                  <c:v>3.9216666666700002</c:v>
                </c:pt>
                <c:pt idx="7060">
                  <c:v>3.9222222222199998</c:v>
                </c:pt>
                <c:pt idx="7061">
                  <c:v>3.9227777777799999</c:v>
                </c:pt>
                <c:pt idx="7062">
                  <c:v>3.92333333333</c:v>
                </c:pt>
                <c:pt idx="7063">
                  <c:v>3.9238888888900001</c:v>
                </c:pt>
                <c:pt idx="7064">
                  <c:v>3.9244444444400002</c:v>
                </c:pt>
                <c:pt idx="7065">
                  <c:v>3.9249999999999998</c:v>
                </c:pt>
                <c:pt idx="7066">
                  <c:v>3.9255555555599999</c:v>
                </c:pt>
                <c:pt idx="7067">
                  <c:v>3.92611111111</c:v>
                </c:pt>
                <c:pt idx="7068">
                  <c:v>3.9266666666700001</c:v>
                </c:pt>
                <c:pt idx="7069">
                  <c:v>3.9272222222200002</c:v>
                </c:pt>
                <c:pt idx="7070">
                  <c:v>3.9277777777799998</c:v>
                </c:pt>
                <c:pt idx="7071">
                  <c:v>3.9283333333299999</c:v>
                </c:pt>
                <c:pt idx="7072">
                  <c:v>3.92888888889</c:v>
                </c:pt>
                <c:pt idx="7073">
                  <c:v>3.9294444444400001</c:v>
                </c:pt>
                <c:pt idx="7074">
                  <c:v>3.93</c:v>
                </c:pt>
                <c:pt idx="7075">
                  <c:v>3.9305555555599998</c:v>
                </c:pt>
                <c:pt idx="7076">
                  <c:v>3.9311111111099999</c:v>
                </c:pt>
                <c:pt idx="7077">
                  <c:v>3.93166666667</c:v>
                </c:pt>
                <c:pt idx="7078">
                  <c:v>3.9322222222200001</c:v>
                </c:pt>
                <c:pt idx="7079">
                  <c:v>3.9327777777800002</c:v>
                </c:pt>
                <c:pt idx="7080">
                  <c:v>3.9333333333299998</c:v>
                </c:pt>
                <c:pt idx="7081">
                  <c:v>3.9338888888899999</c:v>
                </c:pt>
                <c:pt idx="7082">
                  <c:v>3.93444444444</c:v>
                </c:pt>
                <c:pt idx="7083">
                  <c:v>3.9350000000000001</c:v>
                </c:pt>
                <c:pt idx="7084">
                  <c:v>3.9355555555600001</c:v>
                </c:pt>
                <c:pt idx="7085">
                  <c:v>3.9361111111099998</c:v>
                </c:pt>
                <c:pt idx="7086">
                  <c:v>3.9366666666699999</c:v>
                </c:pt>
                <c:pt idx="7087">
                  <c:v>3.93722222222</c:v>
                </c:pt>
                <c:pt idx="7088">
                  <c:v>3.93777777778</c:v>
                </c:pt>
                <c:pt idx="7089">
                  <c:v>3.9383333333300001</c:v>
                </c:pt>
                <c:pt idx="7090">
                  <c:v>3.9388888888900002</c:v>
                </c:pt>
                <c:pt idx="7091">
                  <c:v>3.9394444444399999</c:v>
                </c:pt>
                <c:pt idx="7092">
                  <c:v>3.94</c:v>
                </c:pt>
                <c:pt idx="7093">
                  <c:v>3.94055555556</c:v>
                </c:pt>
                <c:pt idx="7094">
                  <c:v>3.9411111111100001</c:v>
                </c:pt>
                <c:pt idx="7095">
                  <c:v>3.9416666666700002</c:v>
                </c:pt>
                <c:pt idx="7096">
                  <c:v>3.9422222222199998</c:v>
                </c:pt>
                <c:pt idx="7097">
                  <c:v>3.9427777777799999</c:v>
                </c:pt>
                <c:pt idx="7098">
                  <c:v>3.94333333333</c:v>
                </c:pt>
                <c:pt idx="7099">
                  <c:v>3.9438888888900001</c:v>
                </c:pt>
                <c:pt idx="7100">
                  <c:v>3.9444444444400002</c:v>
                </c:pt>
                <c:pt idx="7101">
                  <c:v>3.9449999999999998</c:v>
                </c:pt>
                <c:pt idx="7102">
                  <c:v>3.9455555555599999</c:v>
                </c:pt>
                <c:pt idx="7103">
                  <c:v>3.94611111111</c:v>
                </c:pt>
                <c:pt idx="7104">
                  <c:v>3.9466666666700001</c:v>
                </c:pt>
                <c:pt idx="7105">
                  <c:v>3.9472222222200002</c:v>
                </c:pt>
                <c:pt idx="7106">
                  <c:v>3.9477777777799998</c:v>
                </c:pt>
                <c:pt idx="7107">
                  <c:v>3.9483333333299999</c:v>
                </c:pt>
                <c:pt idx="7108">
                  <c:v>3.94888888889</c:v>
                </c:pt>
                <c:pt idx="7109">
                  <c:v>3.9494444444400001</c:v>
                </c:pt>
                <c:pt idx="7110">
                  <c:v>3.95</c:v>
                </c:pt>
                <c:pt idx="7111">
                  <c:v>3.9505555555599998</c:v>
                </c:pt>
                <c:pt idx="7112">
                  <c:v>3.9511111111099999</c:v>
                </c:pt>
                <c:pt idx="7113">
                  <c:v>3.95166666667</c:v>
                </c:pt>
                <c:pt idx="7114">
                  <c:v>3.9522222222200001</c:v>
                </c:pt>
                <c:pt idx="7115">
                  <c:v>3.9527777777800002</c:v>
                </c:pt>
                <c:pt idx="7116">
                  <c:v>3.9533333333299998</c:v>
                </c:pt>
                <c:pt idx="7117">
                  <c:v>3.9538888888899999</c:v>
                </c:pt>
                <c:pt idx="7118">
                  <c:v>3.95444444444</c:v>
                </c:pt>
                <c:pt idx="7119">
                  <c:v>3.9550000000000001</c:v>
                </c:pt>
                <c:pt idx="7120">
                  <c:v>3.9555555555600002</c:v>
                </c:pt>
                <c:pt idx="7121">
                  <c:v>3.9561111111099998</c:v>
                </c:pt>
                <c:pt idx="7122">
                  <c:v>3.9566666666699999</c:v>
                </c:pt>
                <c:pt idx="7123">
                  <c:v>3.95722222222</c:v>
                </c:pt>
                <c:pt idx="7124">
                  <c:v>3.9577777777800001</c:v>
                </c:pt>
                <c:pt idx="7125">
                  <c:v>3.9583333333300001</c:v>
                </c:pt>
                <c:pt idx="7126">
                  <c:v>3.9588888888899998</c:v>
                </c:pt>
                <c:pt idx="7127">
                  <c:v>3.9594444444399999</c:v>
                </c:pt>
                <c:pt idx="7128">
                  <c:v>3.96</c:v>
                </c:pt>
                <c:pt idx="7129">
                  <c:v>3.9605555555600001</c:v>
                </c:pt>
                <c:pt idx="7130">
                  <c:v>3.9611111111100001</c:v>
                </c:pt>
                <c:pt idx="7131">
                  <c:v>3.9616666666699998</c:v>
                </c:pt>
                <c:pt idx="7132">
                  <c:v>3.9622222222199999</c:v>
                </c:pt>
                <c:pt idx="7133">
                  <c:v>3.96277777778</c:v>
                </c:pt>
                <c:pt idx="7134">
                  <c:v>3.96333333333</c:v>
                </c:pt>
                <c:pt idx="7135">
                  <c:v>3.9638888888900001</c:v>
                </c:pt>
                <c:pt idx="7136">
                  <c:v>3.9644444444400002</c:v>
                </c:pt>
                <c:pt idx="7137">
                  <c:v>3.9649999999999999</c:v>
                </c:pt>
                <c:pt idx="7138">
                  <c:v>3.9655555555599999</c:v>
                </c:pt>
                <c:pt idx="7139">
                  <c:v>3.96611111111</c:v>
                </c:pt>
                <c:pt idx="7140">
                  <c:v>3.9666666666700001</c:v>
                </c:pt>
                <c:pt idx="7141">
                  <c:v>3.9672222222200002</c:v>
                </c:pt>
                <c:pt idx="7142">
                  <c:v>3.9677777777799998</c:v>
                </c:pt>
                <c:pt idx="7143">
                  <c:v>3.9683333333299999</c:v>
                </c:pt>
                <c:pt idx="7144">
                  <c:v>3.96888888889</c:v>
                </c:pt>
                <c:pt idx="7145">
                  <c:v>3.9694444444400001</c:v>
                </c:pt>
                <c:pt idx="7146">
                  <c:v>3.97</c:v>
                </c:pt>
                <c:pt idx="7147">
                  <c:v>3.9705555555599998</c:v>
                </c:pt>
                <c:pt idx="7148">
                  <c:v>3.9711111111099999</c:v>
                </c:pt>
                <c:pt idx="7149">
                  <c:v>3.97166666667</c:v>
                </c:pt>
                <c:pt idx="7150">
                  <c:v>3.9722222222200001</c:v>
                </c:pt>
                <c:pt idx="7151">
                  <c:v>3.9727777777800002</c:v>
                </c:pt>
                <c:pt idx="7152">
                  <c:v>3.9733333333299998</c:v>
                </c:pt>
                <c:pt idx="7153">
                  <c:v>3.9738888888899999</c:v>
                </c:pt>
                <c:pt idx="7154">
                  <c:v>3.97444444444</c:v>
                </c:pt>
                <c:pt idx="7155">
                  <c:v>3.9750000000000001</c:v>
                </c:pt>
                <c:pt idx="7156">
                  <c:v>3.9755555555600002</c:v>
                </c:pt>
                <c:pt idx="7157">
                  <c:v>3.9761111111099998</c:v>
                </c:pt>
                <c:pt idx="7158">
                  <c:v>3.9766666666699999</c:v>
                </c:pt>
                <c:pt idx="7159">
                  <c:v>3.97722222222</c:v>
                </c:pt>
                <c:pt idx="7160">
                  <c:v>3.9777777777800001</c:v>
                </c:pt>
                <c:pt idx="7161">
                  <c:v>3.9783333333300002</c:v>
                </c:pt>
                <c:pt idx="7162">
                  <c:v>3.9788888888899998</c:v>
                </c:pt>
                <c:pt idx="7163">
                  <c:v>3.9794444444399999</c:v>
                </c:pt>
                <c:pt idx="7164">
                  <c:v>3.98</c:v>
                </c:pt>
                <c:pt idx="7165">
                  <c:v>3.9805555555600001</c:v>
                </c:pt>
                <c:pt idx="7166">
                  <c:v>3.9811111111100002</c:v>
                </c:pt>
                <c:pt idx="7167">
                  <c:v>3.9816666666699998</c:v>
                </c:pt>
                <c:pt idx="7168">
                  <c:v>3.9822222222199999</c:v>
                </c:pt>
                <c:pt idx="7169">
                  <c:v>3.98277777778</c:v>
                </c:pt>
                <c:pt idx="7170">
                  <c:v>3.9833333333300001</c:v>
                </c:pt>
                <c:pt idx="7171">
                  <c:v>3.9838888888900001</c:v>
                </c:pt>
                <c:pt idx="7172">
                  <c:v>3.9844444444399998</c:v>
                </c:pt>
                <c:pt idx="7173">
                  <c:v>3.9849999999999999</c:v>
                </c:pt>
                <c:pt idx="7174">
                  <c:v>3.98555555556</c:v>
                </c:pt>
                <c:pt idx="7175">
                  <c:v>3.98611111111</c:v>
                </c:pt>
                <c:pt idx="7176">
                  <c:v>3.9866666666700001</c:v>
                </c:pt>
                <c:pt idx="7177">
                  <c:v>3.9872222222199998</c:v>
                </c:pt>
                <c:pt idx="7178">
                  <c:v>3.9877777777799999</c:v>
                </c:pt>
                <c:pt idx="7179">
                  <c:v>3.98833333333</c:v>
                </c:pt>
                <c:pt idx="7180">
                  <c:v>3.98888888889</c:v>
                </c:pt>
                <c:pt idx="7181">
                  <c:v>3.9894444444400001</c:v>
                </c:pt>
                <c:pt idx="7182">
                  <c:v>3.99</c:v>
                </c:pt>
                <c:pt idx="7183">
                  <c:v>3.9905555555599999</c:v>
                </c:pt>
                <c:pt idx="7184">
                  <c:v>3.9911111111099999</c:v>
                </c:pt>
                <c:pt idx="7185">
                  <c:v>3.99166666667</c:v>
                </c:pt>
                <c:pt idx="7186">
                  <c:v>3.9922222222200001</c:v>
                </c:pt>
                <c:pt idx="7187">
                  <c:v>3.9927777777800002</c:v>
                </c:pt>
                <c:pt idx="7188">
                  <c:v>3.9933333333299998</c:v>
                </c:pt>
                <c:pt idx="7189">
                  <c:v>3.9938888888899999</c:v>
                </c:pt>
                <c:pt idx="7190">
                  <c:v>3.99444444444</c:v>
                </c:pt>
                <c:pt idx="7191">
                  <c:v>3.9950000000000001</c:v>
                </c:pt>
                <c:pt idx="7192">
                  <c:v>3.9955555555600002</c:v>
                </c:pt>
                <c:pt idx="7193">
                  <c:v>3.9961111111099998</c:v>
                </c:pt>
                <c:pt idx="7194">
                  <c:v>3.9966666666699999</c:v>
                </c:pt>
                <c:pt idx="7195">
                  <c:v>3.99722222222</c:v>
                </c:pt>
                <c:pt idx="7196">
                  <c:v>3.9977777777800001</c:v>
                </c:pt>
                <c:pt idx="7197">
                  <c:v>3.9983333333300002</c:v>
                </c:pt>
                <c:pt idx="7198">
                  <c:v>3.9988888888899998</c:v>
                </c:pt>
                <c:pt idx="7199">
                  <c:v>3.9994444444399999</c:v>
                </c:pt>
                <c:pt idx="7200">
                  <c:v>4</c:v>
                </c:pt>
                <c:pt idx="7201">
                  <c:v>4.0005555555600001</c:v>
                </c:pt>
                <c:pt idx="7202">
                  <c:v>4.0011111111100002</c:v>
                </c:pt>
                <c:pt idx="7203">
                  <c:v>4.0016666666700003</c:v>
                </c:pt>
                <c:pt idx="7204">
                  <c:v>4.0022222222200003</c:v>
                </c:pt>
                <c:pt idx="7205">
                  <c:v>4.0027777777800004</c:v>
                </c:pt>
                <c:pt idx="7206">
                  <c:v>4.0033333333299996</c:v>
                </c:pt>
                <c:pt idx="7207">
                  <c:v>4.0038888888899997</c:v>
                </c:pt>
                <c:pt idx="7208">
                  <c:v>4.0044444444399998</c:v>
                </c:pt>
                <c:pt idx="7209">
                  <c:v>4.0049999999999999</c:v>
                </c:pt>
                <c:pt idx="7210">
                  <c:v>4.00555555556</c:v>
                </c:pt>
                <c:pt idx="7211">
                  <c:v>4.0061111111100001</c:v>
                </c:pt>
                <c:pt idx="7212">
                  <c:v>4.0066666666700002</c:v>
                </c:pt>
                <c:pt idx="7213">
                  <c:v>4.0072222222200002</c:v>
                </c:pt>
                <c:pt idx="7214">
                  <c:v>4.0077777777800003</c:v>
                </c:pt>
                <c:pt idx="7215">
                  <c:v>4.0083333333300004</c:v>
                </c:pt>
                <c:pt idx="7216">
                  <c:v>4.0088888888899996</c:v>
                </c:pt>
                <c:pt idx="7217">
                  <c:v>4.0094444444399997</c:v>
                </c:pt>
                <c:pt idx="7218">
                  <c:v>4.01</c:v>
                </c:pt>
                <c:pt idx="7219">
                  <c:v>4.0105555555599999</c:v>
                </c:pt>
                <c:pt idx="7220">
                  <c:v>4.01111111111</c:v>
                </c:pt>
                <c:pt idx="7221">
                  <c:v>4.01166666667</c:v>
                </c:pt>
                <c:pt idx="7222">
                  <c:v>4.0122222222200001</c:v>
                </c:pt>
                <c:pt idx="7223">
                  <c:v>4.0127777777800002</c:v>
                </c:pt>
                <c:pt idx="7224">
                  <c:v>4.0133333333300003</c:v>
                </c:pt>
                <c:pt idx="7225">
                  <c:v>4.0138888888900004</c:v>
                </c:pt>
                <c:pt idx="7226">
                  <c:v>4.0144444444399996</c:v>
                </c:pt>
                <c:pt idx="7227">
                  <c:v>4.0149999999999997</c:v>
                </c:pt>
                <c:pt idx="7228">
                  <c:v>4.0155555555599998</c:v>
                </c:pt>
                <c:pt idx="7229">
                  <c:v>4.0161111111099999</c:v>
                </c:pt>
                <c:pt idx="7230">
                  <c:v>4.0166666666699999</c:v>
                </c:pt>
                <c:pt idx="7231">
                  <c:v>4.01722222222</c:v>
                </c:pt>
                <c:pt idx="7232">
                  <c:v>4.0177777777800001</c:v>
                </c:pt>
                <c:pt idx="7233">
                  <c:v>4.0183333333300002</c:v>
                </c:pt>
                <c:pt idx="7234">
                  <c:v>4.0188888888900003</c:v>
                </c:pt>
                <c:pt idx="7235">
                  <c:v>4.0194444444400004</c:v>
                </c:pt>
                <c:pt idx="7236">
                  <c:v>4.0199999999999996</c:v>
                </c:pt>
                <c:pt idx="7237">
                  <c:v>4.0205555555599997</c:v>
                </c:pt>
                <c:pt idx="7238">
                  <c:v>4.0211111111099997</c:v>
                </c:pt>
                <c:pt idx="7239">
                  <c:v>4.0216666666699998</c:v>
                </c:pt>
                <c:pt idx="7240">
                  <c:v>4.0222222222199999</c:v>
                </c:pt>
                <c:pt idx="7241">
                  <c:v>4.02277777778</c:v>
                </c:pt>
                <c:pt idx="7242">
                  <c:v>4.0233333333300001</c:v>
                </c:pt>
                <c:pt idx="7243">
                  <c:v>4.0238888888900002</c:v>
                </c:pt>
                <c:pt idx="7244">
                  <c:v>4.0244444444400003</c:v>
                </c:pt>
                <c:pt idx="7245">
                  <c:v>4.0250000000000004</c:v>
                </c:pt>
                <c:pt idx="7246">
                  <c:v>4.0255555555600004</c:v>
                </c:pt>
                <c:pt idx="7247">
                  <c:v>4.0261111111099996</c:v>
                </c:pt>
                <c:pt idx="7248">
                  <c:v>4.0266666666699997</c:v>
                </c:pt>
                <c:pt idx="7249">
                  <c:v>4.0272222222199998</c:v>
                </c:pt>
                <c:pt idx="7250">
                  <c:v>4.0277777777799999</c:v>
                </c:pt>
                <c:pt idx="7251">
                  <c:v>4.02833333333</c:v>
                </c:pt>
                <c:pt idx="7252">
                  <c:v>4.0288888888900001</c:v>
                </c:pt>
                <c:pt idx="7253">
                  <c:v>4.0294444444400002</c:v>
                </c:pt>
                <c:pt idx="7254">
                  <c:v>4.03</c:v>
                </c:pt>
                <c:pt idx="7255">
                  <c:v>4.0305555555600003</c:v>
                </c:pt>
                <c:pt idx="7256">
                  <c:v>4.0311111111100004</c:v>
                </c:pt>
                <c:pt idx="7257">
                  <c:v>4.0316666666699996</c:v>
                </c:pt>
                <c:pt idx="7258">
                  <c:v>4.0322222222199997</c:v>
                </c:pt>
                <c:pt idx="7259">
                  <c:v>4.0327777777799998</c:v>
                </c:pt>
                <c:pt idx="7260">
                  <c:v>4.0333333333299999</c:v>
                </c:pt>
                <c:pt idx="7261">
                  <c:v>4.03388888889</c:v>
                </c:pt>
                <c:pt idx="7262">
                  <c:v>4.0344444444400001</c:v>
                </c:pt>
                <c:pt idx="7263">
                  <c:v>4.0350000000000001</c:v>
                </c:pt>
                <c:pt idx="7264">
                  <c:v>4.0355555555600002</c:v>
                </c:pt>
                <c:pt idx="7265">
                  <c:v>4.0361111111100003</c:v>
                </c:pt>
                <c:pt idx="7266">
                  <c:v>4.0366666666700004</c:v>
                </c:pt>
                <c:pt idx="7267">
                  <c:v>4.0372222222199996</c:v>
                </c:pt>
                <c:pt idx="7268">
                  <c:v>4.0377777777799997</c:v>
                </c:pt>
                <c:pt idx="7269">
                  <c:v>4.0383333333299998</c:v>
                </c:pt>
                <c:pt idx="7270">
                  <c:v>4.0388888888899999</c:v>
                </c:pt>
                <c:pt idx="7271">
                  <c:v>4.0394444444399999</c:v>
                </c:pt>
                <c:pt idx="7272">
                  <c:v>4.04</c:v>
                </c:pt>
                <c:pt idx="7273">
                  <c:v>4.0405555555600001</c:v>
                </c:pt>
                <c:pt idx="7274">
                  <c:v>4.0411111111100002</c:v>
                </c:pt>
                <c:pt idx="7275">
                  <c:v>4.0416666666700003</c:v>
                </c:pt>
                <c:pt idx="7276">
                  <c:v>4.0422222222200004</c:v>
                </c:pt>
                <c:pt idx="7277">
                  <c:v>4.0427777777799996</c:v>
                </c:pt>
                <c:pt idx="7278">
                  <c:v>4.0433333333299997</c:v>
                </c:pt>
                <c:pt idx="7279">
                  <c:v>4.0438888888899998</c:v>
                </c:pt>
                <c:pt idx="7280">
                  <c:v>4.0444444444399998</c:v>
                </c:pt>
                <c:pt idx="7281">
                  <c:v>4.0449999999999999</c:v>
                </c:pt>
                <c:pt idx="7282">
                  <c:v>4.04555555556</c:v>
                </c:pt>
                <c:pt idx="7283">
                  <c:v>4.0461111111100001</c:v>
                </c:pt>
                <c:pt idx="7284">
                  <c:v>4.0466666666700002</c:v>
                </c:pt>
                <c:pt idx="7285">
                  <c:v>4.0472222222200003</c:v>
                </c:pt>
                <c:pt idx="7286">
                  <c:v>4.0477777777800004</c:v>
                </c:pt>
                <c:pt idx="7287">
                  <c:v>4.0483333333299996</c:v>
                </c:pt>
                <c:pt idx="7288">
                  <c:v>4.0488888888899996</c:v>
                </c:pt>
                <c:pt idx="7289">
                  <c:v>4.0494444444399997</c:v>
                </c:pt>
                <c:pt idx="7290">
                  <c:v>4.05</c:v>
                </c:pt>
                <c:pt idx="7291">
                  <c:v>4.0505555555599999</c:v>
                </c:pt>
                <c:pt idx="7292">
                  <c:v>4.05111111111</c:v>
                </c:pt>
                <c:pt idx="7293">
                  <c:v>4.0516666666700001</c:v>
                </c:pt>
                <c:pt idx="7294">
                  <c:v>4.0522222222200002</c:v>
                </c:pt>
                <c:pt idx="7295">
                  <c:v>4.0527777777800003</c:v>
                </c:pt>
                <c:pt idx="7296">
                  <c:v>4.0533333333300003</c:v>
                </c:pt>
                <c:pt idx="7297">
                  <c:v>4.0538888888900004</c:v>
                </c:pt>
                <c:pt idx="7298">
                  <c:v>4.0544444444399996</c:v>
                </c:pt>
                <c:pt idx="7299">
                  <c:v>4.0549999999999997</c:v>
                </c:pt>
                <c:pt idx="7300">
                  <c:v>4.0555555555599998</c:v>
                </c:pt>
                <c:pt idx="7301">
                  <c:v>4.0561111111099999</c:v>
                </c:pt>
                <c:pt idx="7302">
                  <c:v>4.05666666667</c:v>
                </c:pt>
                <c:pt idx="7303">
                  <c:v>4.0572222222200001</c:v>
                </c:pt>
                <c:pt idx="7304">
                  <c:v>4.0577777777800002</c:v>
                </c:pt>
                <c:pt idx="7305">
                  <c:v>4.0583333333300002</c:v>
                </c:pt>
                <c:pt idx="7306">
                  <c:v>4.0588888888900003</c:v>
                </c:pt>
                <c:pt idx="7307">
                  <c:v>4.0594444444400004</c:v>
                </c:pt>
                <c:pt idx="7308">
                  <c:v>4.0599999999999996</c:v>
                </c:pt>
                <c:pt idx="7309">
                  <c:v>4.0605555555599997</c:v>
                </c:pt>
                <c:pt idx="7310">
                  <c:v>4.0611111111099998</c:v>
                </c:pt>
                <c:pt idx="7311">
                  <c:v>4.0616666666699999</c:v>
                </c:pt>
                <c:pt idx="7312">
                  <c:v>4.06222222222</c:v>
                </c:pt>
                <c:pt idx="7313">
                  <c:v>4.06277777778</c:v>
                </c:pt>
                <c:pt idx="7314">
                  <c:v>4.0633333333300001</c:v>
                </c:pt>
                <c:pt idx="7315">
                  <c:v>4.0638888888900002</c:v>
                </c:pt>
                <c:pt idx="7316">
                  <c:v>4.0644444444400003</c:v>
                </c:pt>
                <c:pt idx="7317">
                  <c:v>4.0650000000000004</c:v>
                </c:pt>
                <c:pt idx="7318">
                  <c:v>4.0655555555599996</c:v>
                </c:pt>
                <c:pt idx="7319">
                  <c:v>4.0661111111099997</c:v>
                </c:pt>
                <c:pt idx="7320">
                  <c:v>4.0666666666699998</c:v>
                </c:pt>
                <c:pt idx="7321">
                  <c:v>4.0672222222199998</c:v>
                </c:pt>
                <c:pt idx="7322">
                  <c:v>4.0677777777799999</c:v>
                </c:pt>
                <c:pt idx="7323">
                  <c:v>4.06833333333</c:v>
                </c:pt>
                <c:pt idx="7324">
                  <c:v>4.0688888888900001</c:v>
                </c:pt>
                <c:pt idx="7325">
                  <c:v>4.0694444444400002</c:v>
                </c:pt>
                <c:pt idx="7326">
                  <c:v>4.07</c:v>
                </c:pt>
                <c:pt idx="7327">
                  <c:v>4.0705555555600004</c:v>
                </c:pt>
                <c:pt idx="7328">
                  <c:v>4.0711111111099996</c:v>
                </c:pt>
                <c:pt idx="7329">
                  <c:v>4.0716666666699997</c:v>
                </c:pt>
                <c:pt idx="7330">
                  <c:v>4.0722222222199997</c:v>
                </c:pt>
                <c:pt idx="7331">
                  <c:v>4.0727777777799998</c:v>
                </c:pt>
                <c:pt idx="7332">
                  <c:v>4.0733333333299999</c:v>
                </c:pt>
                <c:pt idx="7333">
                  <c:v>4.07388888889</c:v>
                </c:pt>
                <c:pt idx="7334">
                  <c:v>4.0744444444400001</c:v>
                </c:pt>
                <c:pt idx="7335">
                  <c:v>4.0750000000000002</c:v>
                </c:pt>
                <c:pt idx="7336">
                  <c:v>4.0755555555600003</c:v>
                </c:pt>
                <c:pt idx="7337">
                  <c:v>4.0761111111100004</c:v>
                </c:pt>
                <c:pt idx="7338">
                  <c:v>4.0766666666700004</c:v>
                </c:pt>
                <c:pt idx="7339">
                  <c:v>4.0772222222199996</c:v>
                </c:pt>
                <c:pt idx="7340">
                  <c:v>4.0777777777799997</c:v>
                </c:pt>
                <c:pt idx="7341">
                  <c:v>4.0783333333299998</c:v>
                </c:pt>
                <c:pt idx="7342">
                  <c:v>4.0788888888899999</c:v>
                </c:pt>
                <c:pt idx="7343">
                  <c:v>4.07944444444</c:v>
                </c:pt>
                <c:pt idx="7344">
                  <c:v>4.08</c:v>
                </c:pt>
                <c:pt idx="7345">
                  <c:v>4.0805555555600002</c:v>
                </c:pt>
                <c:pt idx="7346">
                  <c:v>4.0811111111100002</c:v>
                </c:pt>
                <c:pt idx="7347">
                  <c:v>4.0816666666700003</c:v>
                </c:pt>
                <c:pt idx="7348">
                  <c:v>4.0822222222200004</c:v>
                </c:pt>
                <c:pt idx="7349">
                  <c:v>4.0827777777799996</c:v>
                </c:pt>
                <c:pt idx="7350">
                  <c:v>4.0833333333299997</c:v>
                </c:pt>
                <c:pt idx="7351">
                  <c:v>4.0838888888899998</c:v>
                </c:pt>
                <c:pt idx="7352">
                  <c:v>4.0844444444399999</c:v>
                </c:pt>
                <c:pt idx="7353">
                  <c:v>4.085</c:v>
                </c:pt>
                <c:pt idx="7354">
                  <c:v>4.0855555555600001</c:v>
                </c:pt>
                <c:pt idx="7355">
                  <c:v>4.0861111111100001</c:v>
                </c:pt>
                <c:pt idx="7356">
                  <c:v>4.0866666666700002</c:v>
                </c:pt>
                <c:pt idx="7357">
                  <c:v>4.0872222222200003</c:v>
                </c:pt>
                <c:pt idx="7358">
                  <c:v>4.0877777777800004</c:v>
                </c:pt>
                <c:pt idx="7359">
                  <c:v>4.0883333333299996</c:v>
                </c:pt>
                <c:pt idx="7360">
                  <c:v>4.0888888888899997</c:v>
                </c:pt>
                <c:pt idx="7361">
                  <c:v>4.0894444444399998</c:v>
                </c:pt>
                <c:pt idx="7362">
                  <c:v>4.09</c:v>
                </c:pt>
                <c:pt idx="7363">
                  <c:v>4.0905555555599999</c:v>
                </c:pt>
                <c:pt idx="7364">
                  <c:v>4.09111111111</c:v>
                </c:pt>
                <c:pt idx="7365">
                  <c:v>4.0916666666700001</c:v>
                </c:pt>
                <c:pt idx="7366">
                  <c:v>4.0922222222200002</c:v>
                </c:pt>
                <c:pt idx="7367">
                  <c:v>4.0927777777800003</c:v>
                </c:pt>
                <c:pt idx="7368">
                  <c:v>4.0933333333300004</c:v>
                </c:pt>
                <c:pt idx="7369">
                  <c:v>4.0938888888899996</c:v>
                </c:pt>
                <c:pt idx="7370">
                  <c:v>4.0944444444399997</c:v>
                </c:pt>
                <c:pt idx="7371">
                  <c:v>4.0949999999999998</c:v>
                </c:pt>
                <c:pt idx="7372">
                  <c:v>4.0955555555599998</c:v>
                </c:pt>
                <c:pt idx="7373">
                  <c:v>4.0961111111099999</c:v>
                </c:pt>
                <c:pt idx="7374">
                  <c:v>4.09666666667</c:v>
                </c:pt>
                <c:pt idx="7375">
                  <c:v>4.0972222222200001</c:v>
                </c:pt>
                <c:pt idx="7376">
                  <c:v>4.0977777777800002</c:v>
                </c:pt>
                <c:pt idx="7377">
                  <c:v>4.0983333333300003</c:v>
                </c:pt>
                <c:pt idx="7378">
                  <c:v>4.0988888888900004</c:v>
                </c:pt>
                <c:pt idx="7379">
                  <c:v>4.0994444444399996</c:v>
                </c:pt>
                <c:pt idx="7380">
                  <c:v>4.0999999999999996</c:v>
                </c:pt>
                <c:pt idx="7381">
                  <c:v>4.1005555555599997</c:v>
                </c:pt>
                <c:pt idx="7382">
                  <c:v>4.1011111111099998</c:v>
                </c:pt>
                <c:pt idx="7383">
                  <c:v>4.1016666666699999</c:v>
                </c:pt>
                <c:pt idx="7384">
                  <c:v>4.10222222222</c:v>
                </c:pt>
                <c:pt idx="7385">
                  <c:v>4.1027777777800001</c:v>
                </c:pt>
                <c:pt idx="7386">
                  <c:v>4.1033333333300002</c:v>
                </c:pt>
                <c:pt idx="7387">
                  <c:v>4.1038888888900003</c:v>
                </c:pt>
                <c:pt idx="7388">
                  <c:v>4.1044444444400003</c:v>
                </c:pt>
                <c:pt idx="7389">
                  <c:v>4.1050000000000004</c:v>
                </c:pt>
                <c:pt idx="7390">
                  <c:v>4.1055555555599996</c:v>
                </c:pt>
                <c:pt idx="7391">
                  <c:v>4.1061111111099997</c:v>
                </c:pt>
                <c:pt idx="7392">
                  <c:v>4.1066666666699998</c:v>
                </c:pt>
                <c:pt idx="7393">
                  <c:v>4.1072222222199999</c:v>
                </c:pt>
                <c:pt idx="7394">
                  <c:v>4.10777777778</c:v>
                </c:pt>
                <c:pt idx="7395">
                  <c:v>4.1083333333300001</c:v>
                </c:pt>
                <c:pt idx="7396">
                  <c:v>4.1088888888900001</c:v>
                </c:pt>
                <c:pt idx="7397">
                  <c:v>4.1094444444400002</c:v>
                </c:pt>
                <c:pt idx="7398">
                  <c:v>4.1100000000000003</c:v>
                </c:pt>
                <c:pt idx="7399">
                  <c:v>4.1105555555600004</c:v>
                </c:pt>
                <c:pt idx="7400">
                  <c:v>4.1111111111099996</c:v>
                </c:pt>
                <c:pt idx="7401">
                  <c:v>4.1116666666699997</c:v>
                </c:pt>
                <c:pt idx="7402">
                  <c:v>4.1122222222199998</c:v>
                </c:pt>
                <c:pt idx="7403">
                  <c:v>4.1127777777799999</c:v>
                </c:pt>
                <c:pt idx="7404">
                  <c:v>4.11333333333</c:v>
                </c:pt>
                <c:pt idx="7405">
                  <c:v>4.11388888889</c:v>
                </c:pt>
                <c:pt idx="7406">
                  <c:v>4.1144444444400001</c:v>
                </c:pt>
                <c:pt idx="7407">
                  <c:v>4.1150000000000002</c:v>
                </c:pt>
                <c:pt idx="7408">
                  <c:v>4.1155555555600003</c:v>
                </c:pt>
                <c:pt idx="7409">
                  <c:v>4.1161111111100004</c:v>
                </c:pt>
                <c:pt idx="7410">
                  <c:v>4.1166666666699996</c:v>
                </c:pt>
                <c:pt idx="7411">
                  <c:v>4.1172222222199997</c:v>
                </c:pt>
                <c:pt idx="7412">
                  <c:v>4.1177777777799998</c:v>
                </c:pt>
                <c:pt idx="7413">
                  <c:v>4.1183333333299998</c:v>
                </c:pt>
                <c:pt idx="7414">
                  <c:v>4.1188888888899999</c:v>
                </c:pt>
                <c:pt idx="7415">
                  <c:v>4.11944444444</c:v>
                </c:pt>
                <c:pt idx="7416">
                  <c:v>4.12</c:v>
                </c:pt>
                <c:pt idx="7417">
                  <c:v>4.1205555555600002</c:v>
                </c:pt>
                <c:pt idx="7418">
                  <c:v>4.1211111111100003</c:v>
                </c:pt>
                <c:pt idx="7419">
                  <c:v>4.1216666666700004</c:v>
                </c:pt>
                <c:pt idx="7420">
                  <c:v>4.1222222222199996</c:v>
                </c:pt>
                <c:pt idx="7421">
                  <c:v>4.1227777777799997</c:v>
                </c:pt>
                <c:pt idx="7422">
                  <c:v>4.1233333333299997</c:v>
                </c:pt>
                <c:pt idx="7423">
                  <c:v>4.1238888888899998</c:v>
                </c:pt>
                <c:pt idx="7424">
                  <c:v>4.1244444444399999</c:v>
                </c:pt>
                <c:pt idx="7425">
                  <c:v>4.125</c:v>
                </c:pt>
                <c:pt idx="7426">
                  <c:v>4.1255555555600001</c:v>
                </c:pt>
                <c:pt idx="7427">
                  <c:v>4.1261111111100002</c:v>
                </c:pt>
                <c:pt idx="7428">
                  <c:v>4.1266666666700003</c:v>
                </c:pt>
                <c:pt idx="7429">
                  <c:v>4.1272222222200003</c:v>
                </c:pt>
                <c:pt idx="7430">
                  <c:v>4.1277777777800004</c:v>
                </c:pt>
                <c:pt idx="7431">
                  <c:v>4.1283333333299996</c:v>
                </c:pt>
                <c:pt idx="7432">
                  <c:v>4.1288888888899997</c:v>
                </c:pt>
                <c:pt idx="7433">
                  <c:v>4.1294444444399998</c:v>
                </c:pt>
                <c:pt idx="7434">
                  <c:v>4.13</c:v>
                </c:pt>
                <c:pt idx="7435">
                  <c:v>4.13055555556</c:v>
                </c:pt>
                <c:pt idx="7436">
                  <c:v>4.1311111111100001</c:v>
                </c:pt>
                <c:pt idx="7437">
                  <c:v>4.1316666666700002</c:v>
                </c:pt>
                <c:pt idx="7438">
                  <c:v>4.1322222222200002</c:v>
                </c:pt>
                <c:pt idx="7439">
                  <c:v>4.1327777777800003</c:v>
                </c:pt>
                <c:pt idx="7440">
                  <c:v>4.1333333333300004</c:v>
                </c:pt>
                <c:pt idx="7441">
                  <c:v>4.1338888888899996</c:v>
                </c:pt>
                <c:pt idx="7442">
                  <c:v>4.1344444444399997</c:v>
                </c:pt>
                <c:pt idx="7443">
                  <c:v>4.1349999999999998</c:v>
                </c:pt>
                <c:pt idx="7444">
                  <c:v>4.1355555555599999</c:v>
                </c:pt>
                <c:pt idx="7445">
                  <c:v>4.13611111111</c:v>
                </c:pt>
                <c:pt idx="7446">
                  <c:v>4.13666666667</c:v>
                </c:pt>
                <c:pt idx="7447">
                  <c:v>4.1372222222200001</c:v>
                </c:pt>
                <c:pt idx="7448">
                  <c:v>4.1377777777800002</c:v>
                </c:pt>
                <c:pt idx="7449">
                  <c:v>4.1383333333300003</c:v>
                </c:pt>
                <c:pt idx="7450">
                  <c:v>4.1388888888900004</c:v>
                </c:pt>
                <c:pt idx="7451">
                  <c:v>4.1394444444399996</c:v>
                </c:pt>
                <c:pt idx="7452">
                  <c:v>4.1399999999999997</c:v>
                </c:pt>
                <c:pt idx="7453">
                  <c:v>4.1405555555599998</c:v>
                </c:pt>
                <c:pt idx="7454">
                  <c:v>4.1411111111099999</c:v>
                </c:pt>
                <c:pt idx="7455">
                  <c:v>4.1416666666699999</c:v>
                </c:pt>
                <c:pt idx="7456">
                  <c:v>4.14222222222</c:v>
                </c:pt>
                <c:pt idx="7457">
                  <c:v>4.1427777777800001</c:v>
                </c:pt>
                <c:pt idx="7458">
                  <c:v>4.1433333333300002</c:v>
                </c:pt>
                <c:pt idx="7459">
                  <c:v>4.1438888888900003</c:v>
                </c:pt>
                <c:pt idx="7460">
                  <c:v>4.1444444444400004</c:v>
                </c:pt>
                <c:pt idx="7461">
                  <c:v>4.1449999999999996</c:v>
                </c:pt>
                <c:pt idx="7462">
                  <c:v>4.1455555555599997</c:v>
                </c:pt>
                <c:pt idx="7463">
                  <c:v>4.1461111111099997</c:v>
                </c:pt>
                <c:pt idx="7464">
                  <c:v>4.1466666666699998</c:v>
                </c:pt>
                <c:pt idx="7465">
                  <c:v>4.1472222222199999</c:v>
                </c:pt>
                <c:pt idx="7466">
                  <c:v>4.14777777778</c:v>
                </c:pt>
                <c:pt idx="7467">
                  <c:v>4.1483333333300001</c:v>
                </c:pt>
                <c:pt idx="7468">
                  <c:v>4.1488888888900002</c:v>
                </c:pt>
                <c:pt idx="7469">
                  <c:v>4.1494444444400003</c:v>
                </c:pt>
                <c:pt idx="7470">
                  <c:v>4.1500000000000004</c:v>
                </c:pt>
                <c:pt idx="7471">
                  <c:v>4.1505555555600004</c:v>
                </c:pt>
                <c:pt idx="7472">
                  <c:v>4.1511111111099996</c:v>
                </c:pt>
                <c:pt idx="7473">
                  <c:v>4.1516666666699997</c:v>
                </c:pt>
                <c:pt idx="7474">
                  <c:v>4.1522222222199998</c:v>
                </c:pt>
                <c:pt idx="7475">
                  <c:v>4.1527777777799999</c:v>
                </c:pt>
                <c:pt idx="7476">
                  <c:v>4.15333333333</c:v>
                </c:pt>
                <c:pt idx="7477">
                  <c:v>4.1538888888900001</c:v>
                </c:pt>
                <c:pt idx="7478">
                  <c:v>4.1544444444400002</c:v>
                </c:pt>
                <c:pt idx="7479">
                  <c:v>4.1550000000000002</c:v>
                </c:pt>
                <c:pt idx="7480">
                  <c:v>4.1555555555600003</c:v>
                </c:pt>
                <c:pt idx="7481">
                  <c:v>4.1561111111100004</c:v>
                </c:pt>
                <c:pt idx="7482">
                  <c:v>4.1566666666699996</c:v>
                </c:pt>
                <c:pt idx="7483">
                  <c:v>4.1572222222199997</c:v>
                </c:pt>
                <c:pt idx="7484">
                  <c:v>4.1577777777799998</c:v>
                </c:pt>
                <c:pt idx="7485">
                  <c:v>4.1583333333299999</c:v>
                </c:pt>
                <c:pt idx="7486">
                  <c:v>4.15888888889</c:v>
                </c:pt>
                <c:pt idx="7487">
                  <c:v>4.1594444444400001</c:v>
                </c:pt>
                <c:pt idx="7488">
                  <c:v>4.16</c:v>
                </c:pt>
                <c:pt idx="7489">
                  <c:v>4.1605555555600002</c:v>
                </c:pt>
                <c:pt idx="7490">
                  <c:v>4.1611111111100003</c:v>
                </c:pt>
                <c:pt idx="7491">
                  <c:v>4.1616666666700004</c:v>
                </c:pt>
                <c:pt idx="7492">
                  <c:v>4.1622222222199996</c:v>
                </c:pt>
                <c:pt idx="7493">
                  <c:v>4.1627777777799997</c:v>
                </c:pt>
                <c:pt idx="7494">
                  <c:v>4.1633333333299998</c:v>
                </c:pt>
                <c:pt idx="7495">
                  <c:v>4.1638888888899999</c:v>
                </c:pt>
                <c:pt idx="7496">
                  <c:v>4.1644444444399999</c:v>
                </c:pt>
                <c:pt idx="7497">
                  <c:v>4.165</c:v>
                </c:pt>
                <c:pt idx="7498">
                  <c:v>4.1655555555600001</c:v>
                </c:pt>
                <c:pt idx="7499">
                  <c:v>4.1661111111100002</c:v>
                </c:pt>
                <c:pt idx="7500">
                  <c:v>4.1666666666700003</c:v>
                </c:pt>
                <c:pt idx="7501">
                  <c:v>4.1672222222200004</c:v>
                </c:pt>
                <c:pt idx="7502">
                  <c:v>4.1677777777799996</c:v>
                </c:pt>
                <c:pt idx="7503">
                  <c:v>4.1683333333299997</c:v>
                </c:pt>
                <c:pt idx="7504">
                  <c:v>4.1688888888899998</c:v>
                </c:pt>
                <c:pt idx="7505">
                  <c:v>4.1694444444399998</c:v>
                </c:pt>
                <c:pt idx="7506">
                  <c:v>4.17</c:v>
                </c:pt>
                <c:pt idx="7507">
                  <c:v>4.17055555556</c:v>
                </c:pt>
                <c:pt idx="7508">
                  <c:v>4.1711111111100001</c:v>
                </c:pt>
                <c:pt idx="7509">
                  <c:v>4.1716666666700002</c:v>
                </c:pt>
                <c:pt idx="7510">
                  <c:v>4.1722222222200003</c:v>
                </c:pt>
                <c:pt idx="7511">
                  <c:v>4.1727777777800004</c:v>
                </c:pt>
                <c:pt idx="7512">
                  <c:v>4.1733333333299996</c:v>
                </c:pt>
                <c:pt idx="7513">
                  <c:v>4.1738888888899996</c:v>
                </c:pt>
                <c:pt idx="7514">
                  <c:v>4.1744444444399997</c:v>
                </c:pt>
                <c:pt idx="7515">
                  <c:v>4.1749999999999998</c:v>
                </c:pt>
                <c:pt idx="7516">
                  <c:v>4.1755555555599999</c:v>
                </c:pt>
                <c:pt idx="7517">
                  <c:v>4.17611111111</c:v>
                </c:pt>
                <c:pt idx="7518">
                  <c:v>4.1766666666700001</c:v>
                </c:pt>
                <c:pt idx="7519">
                  <c:v>4.1772222222200002</c:v>
                </c:pt>
                <c:pt idx="7520">
                  <c:v>4.1777777777800003</c:v>
                </c:pt>
                <c:pt idx="7521">
                  <c:v>4.1783333333300003</c:v>
                </c:pt>
                <c:pt idx="7522">
                  <c:v>4.1788888888900004</c:v>
                </c:pt>
                <c:pt idx="7523">
                  <c:v>4.1794444444399996</c:v>
                </c:pt>
                <c:pt idx="7524">
                  <c:v>4.18</c:v>
                </c:pt>
                <c:pt idx="7525">
                  <c:v>4.1805555555599998</c:v>
                </c:pt>
                <c:pt idx="7526">
                  <c:v>4.1811111111099999</c:v>
                </c:pt>
                <c:pt idx="7527">
                  <c:v>4.18166666667</c:v>
                </c:pt>
                <c:pt idx="7528">
                  <c:v>4.1822222222200001</c:v>
                </c:pt>
                <c:pt idx="7529">
                  <c:v>4.1827777777800002</c:v>
                </c:pt>
                <c:pt idx="7530">
                  <c:v>4.1833333333300002</c:v>
                </c:pt>
                <c:pt idx="7531">
                  <c:v>4.1838888888900003</c:v>
                </c:pt>
                <c:pt idx="7532">
                  <c:v>4.1844444444400004</c:v>
                </c:pt>
                <c:pt idx="7533">
                  <c:v>4.1849999999999996</c:v>
                </c:pt>
                <c:pt idx="7534">
                  <c:v>4.1855555555599997</c:v>
                </c:pt>
                <c:pt idx="7535">
                  <c:v>4.1861111111099998</c:v>
                </c:pt>
                <c:pt idx="7536">
                  <c:v>4.1866666666699999</c:v>
                </c:pt>
                <c:pt idx="7537">
                  <c:v>4.18722222222</c:v>
                </c:pt>
                <c:pt idx="7538">
                  <c:v>4.18777777778</c:v>
                </c:pt>
                <c:pt idx="7539">
                  <c:v>4.1883333333300001</c:v>
                </c:pt>
                <c:pt idx="7540">
                  <c:v>4.1888888888900002</c:v>
                </c:pt>
                <c:pt idx="7541">
                  <c:v>4.1894444444400003</c:v>
                </c:pt>
                <c:pt idx="7542">
                  <c:v>4.1900000000000004</c:v>
                </c:pt>
                <c:pt idx="7543">
                  <c:v>4.1905555555599996</c:v>
                </c:pt>
                <c:pt idx="7544">
                  <c:v>4.1911111111099997</c:v>
                </c:pt>
                <c:pt idx="7545">
                  <c:v>4.1916666666699998</c:v>
                </c:pt>
                <c:pt idx="7546">
                  <c:v>4.1922222222199998</c:v>
                </c:pt>
                <c:pt idx="7547">
                  <c:v>4.1927777777799999</c:v>
                </c:pt>
                <c:pt idx="7548">
                  <c:v>4.19333333333</c:v>
                </c:pt>
                <c:pt idx="7549">
                  <c:v>4.1938888888900001</c:v>
                </c:pt>
                <c:pt idx="7550">
                  <c:v>4.1944444444400002</c:v>
                </c:pt>
                <c:pt idx="7551">
                  <c:v>4.1950000000000003</c:v>
                </c:pt>
                <c:pt idx="7552">
                  <c:v>4.1955555555600004</c:v>
                </c:pt>
                <c:pt idx="7553">
                  <c:v>4.1961111111099996</c:v>
                </c:pt>
                <c:pt idx="7554">
                  <c:v>4.1966666666699997</c:v>
                </c:pt>
                <c:pt idx="7555">
                  <c:v>4.1972222222199997</c:v>
                </c:pt>
                <c:pt idx="7556">
                  <c:v>4.1977777777799998</c:v>
                </c:pt>
                <c:pt idx="7557">
                  <c:v>4.1983333333299999</c:v>
                </c:pt>
                <c:pt idx="7558">
                  <c:v>4.19888888889</c:v>
                </c:pt>
                <c:pt idx="7559">
                  <c:v>4.1994444444400001</c:v>
                </c:pt>
                <c:pt idx="7560">
                  <c:v>4.2</c:v>
                </c:pt>
                <c:pt idx="7561">
                  <c:v>4.2005555555600003</c:v>
                </c:pt>
                <c:pt idx="7562">
                  <c:v>4.2011111111100004</c:v>
                </c:pt>
                <c:pt idx="7563">
                  <c:v>4.2016666666700004</c:v>
                </c:pt>
                <c:pt idx="7564">
                  <c:v>4.2022222222199996</c:v>
                </c:pt>
                <c:pt idx="7565">
                  <c:v>4.2027777777799997</c:v>
                </c:pt>
                <c:pt idx="7566">
                  <c:v>4.2033333333299998</c:v>
                </c:pt>
                <c:pt idx="7567">
                  <c:v>4.2038888888899999</c:v>
                </c:pt>
                <c:pt idx="7568">
                  <c:v>4.20444444444</c:v>
                </c:pt>
                <c:pt idx="7569">
                  <c:v>4.2050000000000001</c:v>
                </c:pt>
                <c:pt idx="7570">
                  <c:v>4.2055555555600002</c:v>
                </c:pt>
                <c:pt idx="7571">
                  <c:v>4.2061111111100002</c:v>
                </c:pt>
                <c:pt idx="7572">
                  <c:v>4.2066666666700003</c:v>
                </c:pt>
                <c:pt idx="7573">
                  <c:v>4.2072222222200004</c:v>
                </c:pt>
                <c:pt idx="7574">
                  <c:v>4.2077777777799996</c:v>
                </c:pt>
                <c:pt idx="7575">
                  <c:v>4.2083333333299997</c:v>
                </c:pt>
                <c:pt idx="7576">
                  <c:v>4.2088888888899998</c:v>
                </c:pt>
                <c:pt idx="7577">
                  <c:v>4.2094444444399999</c:v>
                </c:pt>
                <c:pt idx="7578">
                  <c:v>4.21</c:v>
                </c:pt>
                <c:pt idx="7579">
                  <c:v>4.2105555555600001</c:v>
                </c:pt>
                <c:pt idx="7580">
                  <c:v>4.2111111111100001</c:v>
                </c:pt>
                <c:pt idx="7581">
                  <c:v>4.2116666666700002</c:v>
                </c:pt>
                <c:pt idx="7582">
                  <c:v>4.2122222222200003</c:v>
                </c:pt>
                <c:pt idx="7583">
                  <c:v>4.2127777777800004</c:v>
                </c:pt>
                <c:pt idx="7584">
                  <c:v>4.2133333333299996</c:v>
                </c:pt>
                <c:pt idx="7585">
                  <c:v>4.2138888888899997</c:v>
                </c:pt>
                <c:pt idx="7586">
                  <c:v>4.2144444444399998</c:v>
                </c:pt>
                <c:pt idx="7587">
                  <c:v>4.2149999999999999</c:v>
                </c:pt>
              </c:numCache>
            </c:numRef>
          </c:xVal>
          <c:yVal>
            <c:numRef>
              <c:f>Sheet1!$B$2:$B$7589</c:f>
              <c:numCache>
                <c:formatCode>General</c:formatCode>
                <c:ptCount val="7588"/>
                <c:pt idx="0">
                  <c:v>-18.193361143200001</c:v>
                </c:pt>
                <c:pt idx="1">
                  <c:v>-18.204183360999998</c:v>
                </c:pt>
                <c:pt idx="2">
                  <c:v>-18.207791801199999</c:v>
                </c:pt>
                <c:pt idx="3">
                  <c:v>-18.2005754381</c:v>
                </c:pt>
                <c:pt idx="4">
                  <c:v>-18.193361143200001</c:v>
                </c:pt>
                <c:pt idx="5">
                  <c:v>-18.2005754381</c:v>
                </c:pt>
                <c:pt idx="6">
                  <c:v>-18.186148915099999</c:v>
                </c:pt>
                <c:pt idx="7">
                  <c:v>-18.1825435756</c:v>
                </c:pt>
                <c:pt idx="8">
                  <c:v>-18.1825435756</c:v>
                </c:pt>
                <c:pt idx="9">
                  <c:v>-18.175334444899999</c:v>
                </c:pt>
                <c:pt idx="10">
                  <c:v>-18.168127377299999</c:v>
                </c:pt>
                <c:pt idx="11">
                  <c:v>-18.160922371400002</c:v>
                </c:pt>
                <c:pt idx="12">
                  <c:v>-18.160922371400002</c:v>
                </c:pt>
                <c:pt idx="13">
                  <c:v>-18.1537194257</c:v>
                </c:pt>
                <c:pt idx="14">
                  <c:v>-18.1537194257</c:v>
                </c:pt>
                <c:pt idx="15">
                  <c:v>-18.146518538900001</c:v>
                </c:pt>
                <c:pt idx="16">
                  <c:v>-18.142918866999999</c:v>
                </c:pt>
                <c:pt idx="17">
                  <c:v>-18.142918866999999</c:v>
                </c:pt>
                <c:pt idx="18">
                  <c:v>-18.135721065599999</c:v>
                </c:pt>
                <c:pt idx="19">
                  <c:v>-18.124928216499999</c:v>
                </c:pt>
                <c:pt idx="20">
                  <c:v>-18.114139986600001</c:v>
                </c:pt>
                <c:pt idx="21">
                  <c:v>-18.106950397199999</c:v>
                </c:pt>
                <c:pt idx="22">
                  <c:v>-18.0997628573</c:v>
                </c:pt>
                <c:pt idx="23">
                  <c:v>-18.0997628573</c:v>
                </c:pt>
                <c:pt idx="24">
                  <c:v>-18.0818029641</c:v>
                </c:pt>
                <c:pt idx="25">
                  <c:v>-18.085393919800001</c:v>
                </c:pt>
                <c:pt idx="26">
                  <c:v>-18.0818029641</c:v>
                </c:pt>
                <c:pt idx="27">
                  <c:v>-18.071033162799999</c:v>
                </c:pt>
                <c:pt idx="28">
                  <c:v>-18.0566805747</c:v>
                </c:pt>
                <c:pt idx="29">
                  <c:v>-18.071033162799999</c:v>
                </c:pt>
                <c:pt idx="30">
                  <c:v>-18.0530937027</c:v>
                </c:pt>
                <c:pt idx="31">
                  <c:v>-18.045921487699999</c:v>
                </c:pt>
                <c:pt idx="32">
                  <c:v>-18.0423361442</c:v>
                </c:pt>
                <c:pt idx="33">
                  <c:v>-18.0423361442</c:v>
                </c:pt>
                <c:pt idx="34">
                  <c:v>-18.0351669844</c:v>
                </c:pt>
                <c:pt idx="35">
                  <c:v>-18.031583167800001</c:v>
                </c:pt>
                <c:pt idx="36">
                  <c:v>-18.027999859800001</c:v>
                </c:pt>
                <c:pt idx="37">
                  <c:v>-18.024417060200001</c:v>
                </c:pt>
                <c:pt idx="38">
                  <c:v>-18.017252985500001</c:v>
                </c:pt>
                <c:pt idx="39">
                  <c:v>-18.0100909425</c:v>
                </c:pt>
                <c:pt idx="40">
                  <c:v>-18.0100909425</c:v>
                </c:pt>
                <c:pt idx="41">
                  <c:v>-17.992194713500002</c:v>
                </c:pt>
                <c:pt idx="42">
                  <c:v>-17.9886169884</c:v>
                </c:pt>
                <c:pt idx="43">
                  <c:v>-17.999351683899999</c:v>
                </c:pt>
                <c:pt idx="44">
                  <c:v>-17.995772945300001</c:v>
                </c:pt>
                <c:pt idx="45">
                  <c:v>-17.9850397698</c:v>
                </c:pt>
                <c:pt idx="46">
                  <c:v>-17.9886169884</c:v>
                </c:pt>
                <c:pt idx="47">
                  <c:v>-17.9850397698</c:v>
                </c:pt>
                <c:pt idx="48">
                  <c:v>-17.977886851200001</c:v>
                </c:pt>
                <c:pt idx="49">
                  <c:v>-17.9743111509</c:v>
                </c:pt>
                <c:pt idx="50">
                  <c:v>-17.9743111509</c:v>
                </c:pt>
                <c:pt idx="51">
                  <c:v>-17.963587083899998</c:v>
                </c:pt>
                <c:pt idx="52">
                  <c:v>-17.967161267400002</c:v>
                </c:pt>
                <c:pt idx="53">
                  <c:v>-17.970735956399999</c:v>
                </c:pt>
                <c:pt idx="54">
                  <c:v>-17.9600134057</c:v>
                </c:pt>
                <c:pt idx="55">
                  <c:v>-17.9457237415</c:v>
                </c:pt>
                <c:pt idx="56">
                  <c:v>-17.942152586799999</c:v>
                </c:pt>
                <c:pt idx="57">
                  <c:v>-17.938581936199999</c:v>
                </c:pt>
                <c:pt idx="58">
                  <c:v>-17.9314421471</c:v>
                </c:pt>
                <c:pt idx="59">
                  <c:v>-17.9243043725</c:v>
                </c:pt>
                <c:pt idx="60">
                  <c:v>-17.9100348618</c:v>
                </c:pt>
                <c:pt idx="61">
                  <c:v>-17.902903122800002</c:v>
                </c:pt>
                <c:pt idx="62">
                  <c:v>-17.899338006699999</c:v>
                </c:pt>
                <c:pt idx="63">
                  <c:v>-17.888645670500001</c:v>
                </c:pt>
                <c:pt idx="64">
                  <c:v>-17.899338006699999</c:v>
                </c:pt>
                <c:pt idx="65">
                  <c:v>-17.885082561800001</c:v>
                </c:pt>
                <c:pt idx="66">
                  <c:v>-17.874396243300001</c:v>
                </c:pt>
                <c:pt idx="67">
                  <c:v>-17.874396243300001</c:v>
                </c:pt>
                <c:pt idx="68">
                  <c:v>-17.870835139099999</c:v>
                </c:pt>
                <c:pt idx="69">
                  <c:v>-17.870835139099999</c:v>
                </c:pt>
                <c:pt idx="70">
                  <c:v>-17.863714432599998</c:v>
                </c:pt>
                <c:pt idx="71">
                  <c:v>-17.863714432599998</c:v>
                </c:pt>
                <c:pt idx="72">
                  <c:v>-17.860154829999999</c:v>
                </c:pt>
                <c:pt idx="73">
                  <c:v>-17.853037125099998</c:v>
                </c:pt>
                <c:pt idx="74">
                  <c:v>-17.845921419500002</c:v>
                </c:pt>
                <c:pt idx="75">
                  <c:v>-17.838807711899999</c:v>
                </c:pt>
                <c:pt idx="76">
                  <c:v>-17.828140893499999</c:v>
                </c:pt>
                <c:pt idx="77">
                  <c:v>-17.828140893499999</c:v>
                </c:pt>
                <c:pt idx="78">
                  <c:v>-17.835251606900002</c:v>
                </c:pt>
                <c:pt idx="79">
                  <c:v>-17.817478562800002</c:v>
                </c:pt>
                <c:pt idx="80">
                  <c:v>-17.817478562800002</c:v>
                </c:pt>
                <c:pt idx="81">
                  <c:v>-17.821032174700001</c:v>
                </c:pt>
                <c:pt idx="82">
                  <c:v>-17.810372833100001</c:v>
                </c:pt>
                <c:pt idx="83">
                  <c:v>-17.810372833100001</c:v>
                </c:pt>
                <c:pt idx="84">
                  <c:v>-17.803269094400001</c:v>
                </c:pt>
                <c:pt idx="85">
                  <c:v>-17.7997179712</c:v>
                </c:pt>
                <c:pt idx="86">
                  <c:v>-17.796167345299999</c:v>
                </c:pt>
                <c:pt idx="87">
                  <c:v>-17.803269094400001</c:v>
                </c:pt>
                <c:pt idx="88">
                  <c:v>-17.785518449400001</c:v>
                </c:pt>
                <c:pt idx="89">
                  <c:v>-17.785518449400001</c:v>
                </c:pt>
                <c:pt idx="90">
                  <c:v>-17.7819698108</c:v>
                </c:pt>
                <c:pt idx="91">
                  <c:v>-17.771326872500001</c:v>
                </c:pt>
                <c:pt idx="92">
                  <c:v>-17.767780218399999</c:v>
                </c:pt>
                <c:pt idx="93">
                  <c:v>-17.767780218399999</c:v>
                </c:pt>
                <c:pt idx="94">
                  <c:v>-17.757143229499999</c:v>
                </c:pt>
                <c:pt idx="95">
                  <c:v>-17.753598557099998</c:v>
                </c:pt>
                <c:pt idx="96">
                  <c:v>-17.760688396999999</c:v>
                </c:pt>
                <c:pt idx="97">
                  <c:v>-17.750054379800002</c:v>
                </c:pt>
                <c:pt idx="98">
                  <c:v>-17.753598557099998</c:v>
                </c:pt>
                <c:pt idx="99">
                  <c:v>-17.7465106973</c:v>
                </c:pt>
                <c:pt idx="100">
                  <c:v>-17.7394248162</c:v>
                </c:pt>
                <c:pt idx="101">
                  <c:v>-17.732340912400002</c:v>
                </c:pt>
                <c:pt idx="102">
                  <c:v>-17.732340912400002</c:v>
                </c:pt>
                <c:pt idx="103">
                  <c:v>-17.732340912400002</c:v>
                </c:pt>
                <c:pt idx="104">
                  <c:v>-17.7252589846</c:v>
                </c:pt>
                <c:pt idx="105">
                  <c:v>-17.714639794899998</c:v>
                </c:pt>
                <c:pt idx="106">
                  <c:v>-17.7075628011</c:v>
                </c:pt>
                <c:pt idx="107">
                  <c:v>-17.704025043400001</c:v>
                </c:pt>
                <c:pt idx="108">
                  <c:v>-17.714639794899998</c:v>
                </c:pt>
                <c:pt idx="109">
                  <c:v>-17.704025043400001</c:v>
                </c:pt>
                <c:pt idx="110">
                  <c:v>-17.693414725699999</c:v>
                </c:pt>
                <c:pt idx="111">
                  <c:v>-17.700487778500001</c:v>
                </c:pt>
                <c:pt idx="112">
                  <c:v>-17.693414725699999</c:v>
                </c:pt>
                <c:pt idx="113">
                  <c:v>-17.686343641499999</c:v>
                </c:pt>
                <c:pt idx="114">
                  <c:v>-17.679274524499998</c:v>
                </c:pt>
                <c:pt idx="115">
                  <c:v>-17.679274524499998</c:v>
                </c:pt>
                <c:pt idx="116">
                  <c:v>-17.675740703199999</c:v>
                </c:pt>
                <c:pt idx="117">
                  <c:v>-17.672207373199999</c:v>
                </c:pt>
                <c:pt idx="118">
                  <c:v>-17.651017700899999</c:v>
                </c:pt>
                <c:pt idx="119">
                  <c:v>-17.651017700899999</c:v>
                </c:pt>
                <c:pt idx="120">
                  <c:v>-17.640429483399998</c:v>
                </c:pt>
                <c:pt idx="121">
                  <c:v>-17.6263187136</c:v>
                </c:pt>
                <c:pt idx="122">
                  <c:v>-17.6157407707</c:v>
                </c:pt>
                <c:pt idx="123">
                  <c:v>-17.6157407707</c:v>
                </c:pt>
                <c:pt idx="124">
                  <c:v>-17.6157407707</c:v>
                </c:pt>
                <c:pt idx="125">
                  <c:v>-17.605167223599999</c:v>
                </c:pt>
                <c:pt idx="126">
                  <c:v>-17.601643683999999</c:v>
                </c:pt>
                <c:pt idx="127">
                  <c:v>-17.601643683999999</c:v>
                </c:pt>
                <c:pt idx="128">
                  <c:v>-17.598120632099999</c:v>
                </c:pt>
                <c:pt idx="129">
                  <c:v>-17.587554401399998</c:v>
                </c:pt>
                <c:pt idx="130">
                  <c:v>-17.587554401399998</c:v>
                </c:pt>
                <c:pt idx="131">
                  <c:v>-17.587554401399998</c:v>
                </c:pt>
                <c:pt idx="132">
                  <c:v>-17.587554401399998</c:v>
                </c:pt>
                <c:pt idx="133">
                  <c:v>-17.587554401399998</c:v>
                </c:pt>
                <c:pt idx="134">
                  <c:v>-17.5840332989</c:v>
                </c:pt>
                <c:pt idx="135">
                  <c:v>-17.576992554499999</c:v>
                </c:pt>
                <c:pt idx="136">
                  <c:v>-17.573472912300002</c:v>
                </c:pt>
                <c:pt idx="137">
                  <c:v>-17.569953756499999</c:v>
                </c:pt>
                <c:pt idx="138">
                  <c:v>-17.559399205999998</c:v>
                </c:pt>
                <c:pt idx="139">
                  <c:v>-17.569953756499999</c:v>
                </c:pt>
                <c:pt idx="140">
                  <c:v>-17.562916903600001</c:v>
                </c:pt>
                <c:pt idx="141">
                  <c:v>-17.548849027399999</c:v>
                </c:pt>
                <c:pt idx="142">
                  <c:v>-17.548849027399999</c:v>
                </c:pt>
                <c:pt idx="143">
                  <c:v>-17.545333272000001</c:v>
                </c:pt>
                <c:pt idx="144">
                  <c:v>-17.541818001599999</c:v>
                </c:pt>
                <c:pt idx="145">
                  <c:v>-17.534788915499998</c:v>
                </c:pt>
                <c:pt idx="146">
                  <c:v>-17.5312750995</c:v>
                </c:pt>
                <c:pt idx="147">
                  <c:v>-17.5312750995</c:v>
                </c:pt>
                <c:pt idx="148">
                  <c:v>-17.527761767800001</c:v>
                </c:pt>
                <c:pt idx="149">
                  <c:v>-17.517224678000002</c:v>
                </c:pt>
                <c:pt idx="150">
                  <c:v>-17.517224678000002</c:v>
                </c:pt>
                <c:pt idx="151">
                  <c:v>-17.5031819969</c:v>
                </c:pt>
                <c:pt idx="152">
                  <c:v>-17.496163555700001</c:v>
                </c:pt>
                <c:pt idx="153">
                  <c:v>-17.499672534799998</c:v>
                </c:pt>
                <c:pt idx="154">
                  <c:v>-17.499672534799998</c:v>
                </c:pt>
                <c:pt idx="155">
                  <c:v>-17.485639514500001</c:v>
                </c:pt>
                <c:pt idx="156">
                  <c:v>-17.478625898699999</c:v>
                </c:pt>
                <c:pt idx="157">
                  <c:v>-17.4681090895</c:v>
                </c:pt>
                <c:pt idx="158">
                  <c:v>-17.454093416999999</c:v>
                </c:pt>
                <c:pt idx="159">
                  <c:v>-17.450590701399999</c:v>
                </c:pt>
                <c:pt idx="160">
                  <c:v>-17.440085437699999</c:v>
                </c:pt>
                <c:pt idx="161">
                  <c:v>-17.4435867119</c:v>
                </c:pt>
                <c:pt idx="162">
                  <c:v>-17.4295844956</c:v>
                </c:pt>
                <c:pt idx="163">
                  <c:v>-17.4365846438</c:v>
                </c:pt>
                <c:pt idx="164">
                  <c:v>-17.4330843298</c:v>
                </c:pt>
                <c:pt idx="165">
                  <c:v>-17.4225862662</c:v>
                </c:pt>
                <c:pt idx="166">
                  <c:v>-17.4155899543</c:v>
                </c:pt>
                <c:pt idx="167">
                  <c:v>-17.4155899543</c:v>
                </c:pt>
                <c:pt idx="168">
                  <c:v>-17.408595558399998</c:v>
                </c:pt>
                <c:pt idx="169">
                  <c:v>-17.405099078599999</c:v>
                </c:pt>
                <c:pt idx="170">
                  <c:v>-17.401603077400001</c:v>
                </c:pt>
                <c:pt idx="171">
                  <c:v>-17.398107554500001</c:v>
                </c:pt>
                <c:pt idx="172">
                  <c:v>-17.384130243600001</c:v>
                </c:pt>
                <c:pt idx="173">
                  <c:v>-17.387623854600001</c:v>
                </c:pt>
                <c:pt idx="174">
                  <c:v>-17.3771444542</c:v>
                </c:pt>
                <c:pt idx="175">
                  <c:v>-17.3736522755</c:v>
                </c:pt>
                <c:pt idx="176">
                  <c:v>-17.3631786011</c:v>
                </c:pt>
                <c:pt idx="177">
                  <c:v>-17.359688329800001</c:v>
                </c:pt>
                <c:pt idx="178">
                  <c:v>-17.345732007100001</c:v>
                </c:pt>
                <c:pt idx="179">
                  <c:v>-17.335269761599999</c:v>
                </c:pt>
                <c:pt idx="180">
                  <c:v>-17.310874483799999</c:v>
                </c:pt>
                <c:pt idx="181">
                  <c:v>-17.300426480799999</c:v>
                </c:pt>
                <c:pt idx="182">
                  <c:v>-17.279543260800001</c:v>
                </c:pt>
                <c:pt idx="183">
                  <c:v>-17.258677059899998</c:v>
                </c:pt>
                <c:pt idx="184">
                  <c:v>-17.241301535200002</c:v>
                </c:pt>
                <c:pt idx="185">
                  <c:v>-17.2343546235</c:v>
                </c:pt>
                <c:pt idx="186">
                  <c:v>-17.1996482809</c:v>
                </c:pt>
                <c:pt idx="187">
                  <c:v>-17.178847002800001</c:v>
                </c:pt>
                <c:pt idx="188">
                  <c:v>-17.1615254805</c:v>
                </c:pt>
                <c:pt idx="189">
                  <c:v>-17.151138177</c:v>
                </c:pt>
                <c:pt idx="190">
                  <c:v>-17.133835340600001</c:v>
                </c:pt>
                <c:pt idx="191">
                  <c:v>-17.120001462800001</c:v>
                </c:pt>
                <c:pt idx="192">
                  <c:v>-17.113087317600002</c:v>
                </c:pt>
                <c:pt idx="193">
                  <c:v>-17.099264608399999</c:v>
                </c:pt>
                <c:pt idx="194">
                  <c:v>-17.088902454999999</c:v>
                </c:pt>
                <c:pt idx="195">
                  <c:v>-17.081996673599999</c:v>
                </c:pt>
                <c:pt idx="196">
                  <c:v>-17.0785444787</c:v>
                </c:pt>
                <c:pt idx="197">
                  <c:v>-17.0716414796</c:v>
                </c:pt>
                <c:pt idx="198">
                  <c:v>-17.0612904557</c:v>
                </c:pt>
                <c:pt idx="199">
                  <c:v>-17.040600901200001</c:v>
                </c:pt>
                <c:pt idx="200">
                  <c:v>-17.026817105999999</c:v>
                </c:pt>
                <c:pt idx="201">
                  <c:v>-17.030262362399998</c:v>
                </c:pt>
                <c:pt idx="202">
                  <c:v>-17.019927976999998</c:v>
                </c:pt>
                <c:pt idx="203">
                  <c:v>-17.016484104100002</c:v>
                </c:pt>
                <c:pt idx="204">
                  <c:v>-16.999271649699999</c:v>
                </c:pt>
                <c:pt idx="205">
                  <c:v>-16.999271649699999</c:v>
                </c:pt>
                <c:pt idx="206">
                  <c:v>-16.985509968999999</c:v>
                </c:pt>
                <c:pt idx="207">
                  <c:v>-16.975193533799999</c:v>
                </c:pt>
                <c:pt idx="208">
                  <c:v>-16.985509968999999</c:v>
                </c:pt>
                <c:pt idx="209">
                  <c:v>-16.978631886300001</c:v>
                </c:pt>
                <c:pt idx="210">
                  <c:v>-16.975193533799999</c:v>
                </c:pt>
                <c:pt idx="211">
                  <c:v>-16.978631886300001</c:v>
                </c:pt>
                <c:pt idx="212">
                  <c:v>-16.9717556403</c:v>
                </c:pt>
                <c:pt idx="213">
                  <c:v>-16.9717556403</c:v>
                </c:pt>
                <c:pt idx="214">
                  <c:v>-16.975193533799999</c:v>
                </c:pt>
                <c:pt idx="215">
                  <c:v>-16.978631886300001</c:v>
                </c:pt>
                <c:pt idx="216">
                  <c:v>-16.968318205700001</c:v>
                </c:pt>
                <c:pt idx="217">
                  <c:v>-16.968318205700001</c:v>
                </c:pt>
                <c:pt idx="218">
                  <c:v>-16.975193533799999</c:v>
                </c:pt>
                <c:pt idx="219">
                  <c:v>-16.982070698000001</c:v>
                </c:pt>
                <c:pt idx="220">
                  <c:v>-16.985509968999999</c:v>
                </c:pt>
                <c:pt idx="221">
                  <c:v>-16.988949699599999</c:v>
                </c:pt>
                <c:pt idx="222">
                  <c:v>-16.988949699599999</c:v>
                </c:pt>
                <c:pt idx="223">
                  <c:v>-16.982070698000001</c:v>
                </c:pt>
                <c:pt idx="224">
                  <c:v>-16.988949699599999</c:v>
                </c:pt>
                <c:pt idx="225">
                  <c:v>-16.9923898897</c:v>
                </c:pt>
                <c:pt idx="226">
                  <c:v>-17.0095977408</c:v>
                </c:pt>
                <c:pt idx="227">
                  <c:v>-17.019927976999998</c:v>
                </c:pt>
                <c:pt idx="228">
                  <c:v>-17.0095977408</c:v>
                </c:pt>
                <c:pt idx="229">
                  <c:v>-17.023372310900001</c:v>
                </c:pt>
                <c:pt idx="230">
                  <c:v>-17.040600901200001</c:v>
                </c:pt>
                <c:pt idx="231">
                  <c:v>-17.047495569999999</c:v>
                </c:pt>
                <c:pt idx="232">
                  <c:v>-17.0509435976</c:v>
                </c:pt>
                <c:pt idx="233">
                  <c:v>-17.057841040300001</c:v>
                </c:pt>
                <c:pt idx="234">
                  <c:v>-17.064740333900001</c:v>
                </c:pt>
                <c:pt idx="235">
                  <c:v>-17.075092747399999</c:v>
                </c:pt>
                <c:pt idx="236">
                  <c:v>-17.0854493324</c:v>
                </c:pt>
                <c:pt idx="237">
                  <c:v>-17.0785444787</c:v>
                </c:pt>
                <c:pt idx="238">
                  <c:v>-17.0854493324</c:v>
                </c:pt>
                <c:pt idx="239">
                  <c:v>-17.092356041799999</c:v>
                </c:pt>
                <c:pt idx="240">
                  <c:v>-17.102719588399999</c:v>
                </c:pt>
                <c:pt idx="241">
                  <c:v>-17.102719588399999</c:v>
                </c:pt>
                <c:pt idx="242">
                  <c:v>-17.109630942900001</c:v>
                </c:pt>
                <c:pt idx="243">
                  <c:v>-17.1303761723</c:v>
                </c:pt>
                <c:pt idx="244">
                  <c:v>-17.1303761723</c:v>
                </c:pt>
                <c:pt idx="245">
                  <c:v>-17.140755075600001</c:v>
                </c:pt>
                <c:pt idx="246">
                  <c:v>-17.1546001444</c:v>
                </c:pt>
                <c:pt idx="247">
                  <c:v>-17.1615254805</c:v>
                </c:pt>
                <c:pt idx="248">
                  <c:v>-17.171916990500002</c:v>
                </c:pt>
                <c:pt idx="249">
                  <c:v>-17.175381762699999</c:v>
                </c:pt>
                <c:pt idx="250">
                  <c:v>-17.1927126468</c:v>
                </c:pt>
                <c:pt idx="251">
                  <c:v>-17.196180229399999</c:v>
                </c:pt>
                <c:pt idx="252">
                  <c:v>-17.213525179800001</c:v>
                </c:pt>
                <c:pt idx="253">
                  <c:v>-17.2378278439</c:v>
                </c:pt>
                <c:pt idx="254">
                  <c:v>-17.241301535200002</c:v>
                </c:pt>
                <c:pt idx="255">
                  <c:v>-17.258677059899998</c:v>
                </c:pt>
                <c:pt idx="256">
                  <c:v>-17.258677059899998</c:v>
                </c:pt>
                <c:pt idx="257">
                  <c:v>-17.2691080351</c:v>
                </c:pt>
                <c:pt idx="258">
                  <c:v>-17.276064379699999</c:v>
                </c:pt>
                <c:pt idx="259">
                  <c:v>-17.2865024414</c:v>
                </c:pt>
                <c:pt idx="260">
                  <c:v>-17.307391342100001</c:v>
                </c:pt>
                <c:pt idx="261">
                  <c:v>-17.310874483799999</c:v>
                </c:pt>
                <c:pt idx="262">
                  <c:v>-17.324811793799999</c:v>
                </c:pt>
                <c:pt idx="263">
                  <c:v>-17.335269761599999</c:v>
                </c:pt>
                <c:pt idx="264">
                  <c:v>-17.356198534899999</c:v>
                </c:pt>
                <c:pt idx="265">
                  <c:v>-17.359688329800001</c:v>
                </c:pt>
                <c:pt idx="266">
                  <c:v>-17.3666693491</c:v>
                </c:pt>
                <c:pt idx="267">
                  <c:v>-17.3666693491</c:v>
                </c:pt>
                <c:pt idx="268">
                  <c:v>-17.3701605738</c:v>
                </c:pt>
                <c:pt idx="269">
                  <c:v>-17.387623854600001</c:v>
                </c:pt>
                <c:pt idx="270">
                  <c:v>-17.3946125099</c:v>
                </c:pt>
                <c:pt idx="271">
                  <c:v>-17.4120925169</c:v>
                </c:pt>
                <c:pt idx="272">
                  <c:v>-17.4225862662</c:v>
                </c:pt>
                <c:pt idx="273">
                  <c:v>-17.4295844956</c:v>
                </c:pt>
                <c:pt idx="274">
                  <c:v>-17.4330843298</c:v>
                </c:pt>
                <c:pt idx="275">
                  <c:v>-17.450590701399999</c:v>
                </c:pt>
                <c:pt idx="276">
                  <c:v>-17.4716142109</c:v>
                </c:pt>
                <c:pt idx="277">
                  <c:v>-17.489147045700001</c:v>
                </c:pt>
                <c:pt idx="278">
                  <c:v>-17.5102023705</c:v>
                </c:pt>
                <c:pt idx="279">
                  <c:v>-17.5242489205</c:v>
                </c:pt>
                <c:pt idx="280">
                  <c:v>-17.527761767800001</c:v>
                </c:pt>
                <c:pt idx="281">
                  <c:v>-17.538303216199999</c:v>
                </c:pt>
                <c:pt idx="282">
                  <c:v>-17.555881994300002</c:v>
                </c:pt>
                <c:pt idx="283">
                  <c:v>-17.559399205999998</c:v>
                </c:pt>
                <c:pt idx="284">
                  <c:v>-17.573472912300002</c:v>
                </c:pt>
                <c:pt idx="285">
                  <c:v>-17.580512683399999</c:v>
                </c:pt>
                <c:pt idx="286">
                  <c:v>-17.587554401399998</c:v>
                </c:pt>
                <c:pt idx="287">
                  <c:v>-17.591075991</c:v>
                </c:pt>
                <c:pt idx="288">
                  <c:v>-17.601643683999999</c:v>
                </c:pt>
                <c:pt idx="289">
                  <c:v>-17.6157407707</c:v>
                </c:pt>
                <c:pt idx="290">
                  <c:v>-17.6298456723</c:v>
                </c:pt>
                <c:pt idx="291">
                  <c:v>-17.643958399399999</c:v>
                </c:pt>
                <c:pt idx="292">
                  <c:v>-17.6616103293</c:v>
                </c:pt>
                <c:pt idx="293">
                  <c:v>-17.686343641499999</c:v>
                </c:pt>
                <c:pt idx="294">
                  <c:v>-17.693414725699999</c:v>
                </c:pt>
                <c:pt idx="295">
                  <c:v>-17.700487778500001</c:v>
                </c:pt>
                <c:pt idx="296">
                  <c:v>-17.7217187613</c:v>
                </c:pt>
                <c:pt idx="297">
                  <c:v>-17.7287997016</c:v>
                </c:pt>
                <c:pt idx="298">
                  <c:v>-17.7394248162</c:v>
                </c:pt>
                <c:pt idx="299">
                  <c:v>-17.7465106973</c:v>
                </c:pt>
                <c:pt idx="300">
                  <c:v>-17.753598557099998</c:v>
                </c:pt>
                <c:pt idx="301">
                  <c:v>-17.764234059900001</c:v>
                </c:pt>
                <c:pt idx="302">
                  <c:v>-17.778421668499998</c:v>
                </c:pt>
                <c:pt idx="303">
                  <c:v>-17.778421668499998</c:v>
                </c:pt>
                <c:pt idx="304">
                  <c:v>-17.789067584600001</c:v>
                </c:pt>
                <c:pt idx="305">
                  <c:v>-17.796167345299999</c:v>
                </c:pt>
                <c:pt idx="306">
                  <c:v>-17.813925448900001</c:v>
                </c:pt>
                <c:pt idx="307">
                  <c:v>-17.817478562800002</c:v>
                </c:pt>
                <c:pt idx="308">
                  <c:v>-17.817478562800002</c:v>
                </c:pt>
                <c:pt idx="309">
                  <c:v>-17.835251606900002</c:v>
                </c:pt>
                <c:pt idx="310">
                  <c:v>-17.845921419500002</c:v>
                </c:pt>
                <c:pt idx="311">
                  <c:v>-17.856595727599998</c:v>
                </c:pt>
                <c:pt idx="312">
                  <c:v>-17.8672745356</c:v>
                </c:pt>
                <c:pt idx="313">
                  <c:v>-17.877957848400001</c:v>
                </c:pt>
                <c:pt idx="314">
                  <c:v>-17.888645670500001</c:v>
                </c:pt>
                <c:pt idx="315">
                  <c:v>-17.899338006699999</c:v>
                </c:pt>
                <c:pt idx="316">
                  <c:v>-17.920736240299998</c:v>
                </c:pt>
                <c:pt idx="317">
                  <c:v>-17.9457237415</c:v>
                </c:pt>
                <c:pt idx="318">
                  <c:v>-17.956440232399999</c:v>
                </c:pt>
                <c:pt idx="319">
                  <c:v>-17.956440232399999</c:v>
                </c:pt>
                <c:pt idx="320">
                  <c:v>-17.967161267400002</c:v>
                </c:pt>
                <c:pt idx="321">
                  <c:v>-17.977886851200001</c:v>
                </c:pt>
                <c:pt idx="322">
                  <c:v>-17.981463057399999</c:v>
                </c:pt>
                <c:pt idx="323">
                  <c:v>-17.9850397698</c:v>
                </c:pt>
                <c:pt idx="324">
                  <c:v>-17.9850397698</c:v>
                </c:pt>
                <c:pt idx="325">
                  <c:v>-17.992194713500002</c:v>
                </c:pt>
                <c:pt idx="326">
                  <c:v>-18.013671710099999</c:v>
                </c:pt>
                <c:pt idx="327">
                  <c:v>-18.024417060200001</c:v>
                </c:pt>
                <c:pt idx="328">
                  <c:v>-18.031583167800001</c:v>
                </c:pt>
                <c:pt idx="329">
                  <c:v>-18.031583167800001</c:v>
                </c:pt>
                <c:pt idx="330">
                  <c:v>-18.0423361442</c:v>
                </c:pt>
                <c:pt idx="331">
                  <c:v>-18.0566805747</c:v>
                </c:pt>
                <c:pt idx="332">
                  <c:v>-18.067444250400001</c:v>
                </c:pt>
                <c:pt idx="333">
                  <c:v>-18.071033162799999</c:v>
                </c:pt>
                <c:pt idx="334">
                  <c:v>-18.0818029641</c:v>
                </c:pt>
                <c:pt idx="335">
                  <c:v>-18.1033563712</c:v>
                </c:pt>
                <c:pt idx="336">
                  <c:v>-18.117735550300001</c:v>
                </c:pt>
                <c:pt idx="337">
                  <c:v>-18.142918866999999</c:v>
                </c:pt>
                <c:pt idx="338">
                  <c:v>-18.146518538900001</c:v>
                </c:pt>
                <c:pt idx="339">
                  <c:v>-18.1537194257</c:v>
                </c:pt>
                <c:pt idx="340">
                  <c:v>-18.1573206411</c:v>
                </c:pt>
                <c:pt idx="341">
                  <c:v>-18.186148915099999</c:v>
                </c:pt>
                <c:pt idx="342">
                  <c:v>-18.178938752200001</c:v>
                </c:pt>
                <c:pt idx="343">
                  <c:v>-18.196968032200001</c:v>
                </c:pt>
                <c:pt idx="344">
                  <c:v>-18.196968032200001</c:v>
                </c:pt>
                <c:pt idx="345">
                  <c:v>-18.2114007588</c:v>
                </c:pt>
                <c:pt idx="346">
                  <c:v>-18.218620226999999</c:v>
                </c:pt>
                <c:pt idx="347">
                  <c:v>-18.225841766999999</c:v>
                </c:pt>
                <c:pt idx="348">
                  <c:v>-18.225841766999999</c:v>
                </c:pt>
                <c:pt idx="349">
                  <c:v>-18.247518833000001</c:v>
                </c:pt>
                <c:pt idx="350">
                  <c:v>-18.254748675199998</c:v>
                </c:pt>
                <c:pt idx="351">
                  <c:v>-18.258364375900001</c:v>
                </c:pt>
                <c:pt idx="352">
                  <c:v>-18.265597337399999</c:v>
                </c:pt>
                <c:pt idx="353">
                  <c:v>-18.276450682699998</c:v>
                </c:pt>
                <c:pt idx="354">
                  <c:v>-18.276450682699998</c:v>
                </c:pt>
                <c:pt idx="355">
                  <c:v>-18.287308716199998</c:v>
                </c:pt>
                <c:pt idx="356">
                  <c:v>-18.287308716199998</c:v>
                </c:pt>
                <c:pt idx="357">
                  <c:v>-18.3090388673</c:v>
                </c:pt>
                <c:pt idx="358">
                  <c:v>-18.312662387100001</c:v>
                </c:pt>
                <c:pt idx="359">
                  <c:v>-18.319910995000001</c:v>
                </c:pt>
                <c:pt idx="360">
                  <c:v>-18.338041672700001</c:v>
                </c:pt>
                <c:pt idx="361">
                  <c:v>-18.338041672700001</c:v>
                </c:pt>
                <c:pt idx="362">
                  <c:v>-18.3598157815</c:v>
                </c:pt>
                <c:pt idx="363">
                  <c:v>-18.370709923</c:v>
                </c:pt>
                <c:pt idx="364">
                  <c:v>-18.370709923</c:v>
                </c:pt>
                <c:pt idx="365">
                  <c:v>-18.385242806200001</c:v>
                </c:pt>
                <c:pt idx="366">
                  <c:v>-18.407057928699999</c:v>
                </c:pt>
                <c:pt idx="367">
                  <c:v>-18.414333854999999</c:v>
                </c:pt>
                <c:pt idx="368">
                  <c:v>-18.4216118931</c:v>
                </c:pt>
                <c:pt idx="369">
                  <c:v>-18.4361743111</c:v>
                </c:pt>
                <c:pt idx="370">
                  <c:v>-18.4361743111</c:v>
                </c:pt>
                <c:pt idx="371">
                  <c:v>-18.450745194700001</c:v>
                </c:pt>
                <c:pt idx="372">
                  <c:v>-18.461678920200001</c:v>
                </c:pt>
                <c:pt idx="373">
                  <c:v>-18.472617419500001</c:v>
                </c:pt>
                <c:pt idx="374">
                  <c:v>-18.48720952</c:v>
                </c:pt>
                <c:pt idx="375">
                  <c:v>-18.48720952</c:v>
                </c:pt>
                <c:pt idx="376">
                  <c:v>-18.4981591781</c:v>
                </c:pt>
                <c:pt idx="377">
                  <c:v>-18.501810128500001</c:v>
                </c:pt>
                <c:pt idx="378">
                  <c:v>-18.505461611400001</c:v>
                </c:pt>
                <c:pt idx="379">
                  <c:v>-18.501810128500001</c:v>
                </c:pt>
                <c:pt idx="380">
                  <c:v>-18.512766175599999</c:v>
                </c:pt>
                <c:pt idx="381">
                  <c:v>-18.512766175599999</c:v>
                </c:pt>
                <c:pt idx="382">
                  <c:v>-18.531036918200002</c:v>
                </c:pt>
                <c:pt idx="383">
                  <c:v>-18.538348952100002</c:v>
                </c:pt>
                <c:pt idx="384">
                  <c:v>-18.549321011699998</c:v>
                </c:pt>
                <c:pt idx="385">
                  <c:v>-18.571279580799999</c:v>
                </c:pt>
                <c:pt idx="386">
                  <c:v>-18.5786033909</c:v>
                </c:pt>
                <c:pt idx="387">
                  <c:v>-18.585929347099999</c:v>
                </c:pt>
                <c:pt idx="388">
                  <c:v>-18.615254664199998</c:v>
                </c:pt>
                <c:pt idx="389">
                  <c:v>-18.611587116999999</c:v>
                </c:pt>
                <c:pt idx="390">
                  <c:v>-18.618922749900001</c:v>
                </c:pt>
                <c:pt idx="391">
                  <c:v>-18.6299302396</c:v>
                </c:pt>
                <c:pt idx="392">
                  <c:v>-18.6262605374</c:v>
                </c:pt>
                <c:pt idx="393">
                  <c:v>-18.640942582400001</c:v>
                </c:pt>
                <c:pt idx="394">
                  <c:v>-18.651959783599999</c:v>
                </c:pt>
                <c:pt idx="395">
                  <c:v>-18.6666569516</c:v>
                </c:pt>
                <c:pt idx="396">
                  <c:v>-18.6666569516</c:v>
                </c:pt>
                <c:pt idx="397">
                  <c:v>-18.6813627786</c:v>
                </c:pt>
                <c:pt idx="398">
                  <c:v>-18.6776855094</c:v>
                </c:pt>
                <c:pt idx="399">
                  <c:v>-18.696077276899999</c:v>
                </c:pt>
                <c:pt idx="400">
                  <c:v>-18.707118848699999</c:v>
                </c:pt>
                <c:pt idx="401">
                  <c:v>-18.721848552099999</c:v>
                </c:pt>
                <c:pt idx="402">
                  <c:v>-18.721848552099999</c:v>
                </c:pt>
                <c:pt idx="403">
                  <c:v>-18.729216667599999</c:v>
                </c:pt>
                <c:pt idx="404">
                  <c:v>-18.725532337699999</c:v>
                </c:pt>
                <c:pt idx="405">
                  <c:v>-18.736586961299999</c:v>
                </c:pt>
                <c:pt idx="406">
                  <c:v>-18.740272925300001</c:v>
                </c:pt>
                <c:pt idx="407">
                  <c:v>-18.740272925300001</c:v>
                </c:pt>
                <c:pt idx="408">
                  <c:v>-18.747646489000001</c:v>
                </c:pt>
                <c:pt idx="409">
                  <c:v>-18.762400163700001</c:v>
                </c:pt>
                <c:pt idx="410">
                  <c:v>-18.755022234599998</c:v>
                </c:pt>
                <c:pt idx="411">
                  <c:v>-18.762400163700001</c:v>
                </c:pt>
                <c:pt idx="412">
                  <c:v>-18.773471155100001</c:v>
                </c:pt>
                <c:pt idx="413">
                  <c:v>-18.784547068399998</c:v>
                </c:pt>
                <c:pt idx="414">
                  <c:v>-18.791933747600002</c:v>
                </c:pt>
                <c:pt idx="415">
                  <c:v>-18.795627909</c:v>
                </c:pt>
                <c:pt idx="416">
                  <c:v>-18.803017875999998</c:v>
                </c:pt>
                <c:pt idx="417">
                  <c:v>-18.810410036899999</c:v>
                </c:pt>
                <c:pt idx="418">
                  <c:v>-18.817804393300001</c:v>
                </c:pt>
                <c:pt idx="419">
                  <c:v>-18.832599698799999</c:v>
                </c:pt>
                <c:pt idx="420">
                  <c:v>-18.843701952899998</c:v>
                </c:pt>
                <c:pt idx="421">
                  <c:v>-18.847403805300001</c:v>
                </c:pt>
                <c:pt idx="422">
                  <c:v>-18.862216725700002</c:v>
                </c:pt>
                <c:pt idx="423">
                  <c:v>-18.869626494999999</c:v>
                </c:pt>
                <c:pt idx="424">
                  <c:v>-18.869626494999999</c:v>
                </c:pt>
                <c:pt idx="425">
                  <c:v>-18.888160583000001</c:v>
                </c:pt>
                <c:pt idx="426">
                  <c:v>-18.899287671</c:v>
                </c:pt>
                <c:pt idx="427">
                  <c:v>-18.899287671</c:v>
                </c:pt>
                <c:pt idx="428">
                  <c:v>-18.902997807399998</c:v>
                </c:pt>
                <c:pt idx="429">
                  <c:v>-18.9141315408</c:v>
                </c:pt>
                <c:pt idx="430">
                  <c:v>-18.917843894000001</c:v>
                </c:pt>
                <c:pt idx="431">
                  <c:v>-18.9141315408</c:v>
                </c:pt>
                <c:pt idx="432">
                  <c:v>-18.9252702645</c:v>
                </c:pt>
                <c:pt idx="433">
                  <c:v>-18.9364139841</c:v>
                </c:pt>
                <c:pt idx="434">
                  <c:v>-18.940129668400001</c:v>
                </c:pt>
                <c:pt idx="435">
                  <c:v>-18.940129668400001</c:v>
                </c:pt>
                <c:pt idx="436">
                  <c:v>-18.9624354553</c:v>
                </c:pt>
                <c:pt idx="437">
                  <c:v>-18.958716432500001</c:v>
                </c:pt>
                <c:pt idx="438">
                  <c:v>-18.969875172399998</c:v>
                </c:pt>
                <c:pt idx="439">
                  <c:v>-18.973595867099998</c:v>
                </c:pt>
                <c:pt idx="440">
                  <c:v>-18.977317119599999</c:v>
                </c:pt>
                <c:pt idx="441">
                  <c:v>-18.992207710999999</c:v>
                </c:pt>
                <c:pt idx="442">
                  <c:v>-18.988484225499999</c:v>
                </c:pt>
                <c:pt idx="443">
                  <c:v>-19.014560364699999</c:v>
                </c:pt>
                <c:pt idx="444">
                  <c:v>-19.0033815207</c:v>
                </c:pt>
                <c:pt idx="445">
                  <c:v>-19.0182877658</c:v>
                </c:pt>
                <c:pt idx="446">
                  <c:v>-19.014560364699999</c:v>
                </c:pt>
                <c:pt idx="447">
                  <c:v>-19.040663943199998</c:v>
                </c:pt>
                <c:pt idx="448">
                  <c:v>-19.0481271582</c:v>
                </c:pt>
                <c:pt idx="449">
                  <c:v>-19.0481271582</c:v>
                </c:pt>
                <c:pt idx="450">
                  <c:v>-19.059326195000001</c:v>
                </c:pt>
                <c:pt idx="451">
                  <c:v>-19.074266119400001</c:v>
                </c:pt>
                <c:pt idx="452">
                  <c:v>-19.0667950315</c:v>
                </c:pt>
                <c:pt idx="453">
                  <c:v>-19.0892150564</c:v>
                </c:pt>
                <c:pt idx="454">
                  <c:v>-19.0892150564</c:v>
                </c:pt>
                <c:pt idx="455">
                  <c:v>-19.078002508200001</c:v>
                </c:pt>
                <c:pt idx="456">
                  <c:v>-19.100432681499999</c:v>
                </c:pt>
                <c:pt idx="457">
                  <c:v>-19.107913921600002</c:v>
                </c:pt>
                <c:pt idx="458">
                  <c:v>-19.119140020900002</c:v>
                </c:pt>
                <c:pt idx="459">
                  <c:v>-19.122883185199999</c:v>
                </c:pt>
                <c:pt idx="460">
                  <c:v>-19.130371212099998</c:v>
                </c:pt>
                <c:pt idx="461">
                  <c:v>-19.1341160751</c:v>
                </c:pt>
                <c:pt idx="462">
                  <c:v>-19.1341160751</c:v>
                </c:pt>
                <c:pt idx="463">
                  <c:v>-19.149101195099998</c:v>
                </c:pt>
                <c:pt idx="464">
                  <c:v>-19.1528488931</c:v>
                </c:pt>
                <c:pt idx="465">
                  <c:v>-19.156597158899999</c:v>
                </c:pt>
                <c:pt idx="466">
                  <c:v>-19.1715959026</c:v>
                </c:pt>
                <c:pt idx="467">
                  <c:v>-19.1715959026</c:v>
                </c:pt>
                <c:pt idx="468">
                  <c:v>-19.182850931000001</c:v>
                </c:pt>
                <c:pt idx="469">
                  <c:v>-19.186603745599999</c:v>
                </c:pt>
                <c:pt idx="470">
                  <c:v>-19.197865607299999</c:v>
                </c:pt>
                <c:pt idx="471">
                  <c:v>-19.194111083500001</c:v>
                </c:pt>
                <c:pt idx="472">
                  <c:v>-19.205376365700001</c:v>
                </c:pt>
                <c:pt idx="473">
                  <c:v>-19.205376365700001</c:v>
                </c:pt>
                <c:pt idx="474">
                  <c:v>-19.2091326006</c:v>
                </c:pt>
                <c:pt idx="475">
                  <c:v>-19.212889406399999</c:v>
                </c:pt>
                <c:pt idx="476">
                  <c:v>-19.212889406399999</c:v>
                </c:pt>
                <c:pt idx="477">
                  <c:v>-19.212889406399999</c:v>
                </c:pt>
                <c:pt idx="478">
                  <c:v>-19.2204047313</c:v>
                </c:pt>
                <c:pt idx="479">
                  <c:v>-19.227922341900001</c:v>
                </c:pt>
                <c:pt idx="480">
                  <c:v>-19.235442240000001</c:v>
                </c:pt>
                <c:pt idx="481">
                  <c:v>-19.235442240000001</c:v>
                </c:pt>
                <c:pt idx="482">
                  <c:v>-19.2392030474</c:v>
                </c:pt>
                <c:pt idx="483">
                  <c:v>-19.242964427299999</c:v>
                </c:pt>
                <c:pt idx="484">
                  <c:v>-19.258015676100001</c:v>
                </c:pt>
                <c:pt idx="485">
                  <c:v>-19.265544740999999</c:v>
                </c:pt>
                <c:pt idx="486">
                  <c:v>-19.261779921700001</c:v>
                </c:pt>
                <c:pt idx="487">
                  <c:v>-19.280609760600001</c:v>
                </c:pt>
                <c:pt idx="488">
                  <c:v>-19.2768426439</c:v>
                </c:pt>
                <c:pt idx="489">
                  <c:v>-19.288145718500001</c:v>
                </c:pt>
                <c:pt idx="490">
                  <c:v>-19.284377452000001</c:v>
                </c:pt>
                <c:pt idx="491">
                  <c:v>-19.284377452000001</c:v>
                </c:pt>
                <c:pt idx="492">
                  <c:v>-19.288145718500001</c:v>
                </c:pt>
                <c:pt idx="493">
                  <c:v>-19.3032245395</c:v>
                </c:pt>
                <c:pt idx="494">
                  <c:v>-19.299453970599998</c:v>
                </c:pt>
                <c:pt idx="495">
                  <c:v>-19.2956839776</c:v>
                </c:pt>
                <c:pt idx="496">
                  <c:v>-19.299453970599998</c:v>
                </c:pt>
                <c:pt idx="497">
                  <c:v>-19.2919145603</c:v>
                </c:pt>
                <c:pt idx="498">
                  <c:v>-19.2919145603</c:v>
                </c:pt>
                <c:pt idx="499">
                  <c:v>-19.2956839776</c:v>
                </c:pt>
                <c:pt idx="500">
                  <c:v>-19.280609760600001</c:v>
                </c:pt>
                <c:pt idx="501">
                  <c:v>-19.280609760600001</c:v>
                </c:pt>
                <c:pt idx="502">
                  <c:v>-19.2768426439</c:v>
                </c:pt>
                <c:pt idx="503">
                  <c:v>-19.2768426439</c:v>
                </c:pt>
                <c:pt idx="504">
                  <c:v>-19.2768426439</c:v>
                </c:pt>
                <c:pt idx="505">
                  <c:v>-19.269310134400001</c:v>
                </c:pt>
                <c:pt idx="506">
                  <c:v>-19.261779921700001</c:v>
                </c:pt>
                <c:pt idx="507">
                  <c:v>-19.269310134400001</c:v>
                </c:pt>
                <c:pt idx="508">
                  <c:v>-19.269310134400001</c:v>
                </c:pt>
                <c:pt idx="509">
                  <c:v>-19.258015676100001</c:v>
                </c:pt>
                <c:pt idx="510">
                  <c:v>-19.2542520041</c:v>
                </c:pt>
                <c:pt idx="511">
                  <c:v>-19.2467263799</c:v>
                </c:pt>
                <c:pt idx="512">
                  <c:v>-19.2392030474</c:v>
                </c:pt>
                <c:pt idx="513">
                  <c:v>-19.235442240000001</c:v>
                </c:pt>
                <c:pt idx="514">
                  <c:v>-19.2392030474</c:v>
                </c:pt>
                <c:pt idx="515">
                  <c:v>-19.231682004900001</c:v>
                </c:pt>
                <c:pt idx="516">
                  <c:v>-19.227922341900001</c:v>
                </c:pt>
                <c:pt idx="517">
                  <c:v>-19.2204047313</c:v>
                </c:pt>
                <c:pt idx="518">
                  <c:v>-19.2241632508</c:v>
                </c:pt>
                <c:pt idx="519">
                  <c:v>-19.227922341900001</c:v>
                </c:pt>
                <c:pt idx="520">
                  <c:v>-19.212889406399999</c:v>
                </c:pt>
                <c:pt idx="521">
                  <c:v>-19.212889406399999</c:v>
                </c:pt>
                <c:pt idx="522">
                  <c:v>-19.212889406399999</c:v>
                </c:pt>
                <c:pt idx="523">
                  <c:v>-19.212889406399999</c:v>
                </c:pt>
                <c:pt idx="524">
                  <c:v>-19.201620701300001</c:v>
                </c:pt>
                <c:pt idx="525">
                  <c:v>-19.2091326006</c:v>
                </c:pt>
                <c:pt idx="526">
                  <c:v>-19.205376365700001</c:v>
                </c:pt>
                <c:pt idx="527">
                  <c:v>-19.205376365700001</c:v>
                </c:pt>
                <c:pt idx="528">
                  <c:v>-19.190357129700001</c:v>
                </c:pt>
                <c:pt idx="529">
                  <c:v>-19.149101195099998</c:v>
                </c:pt>
                <c:pt idx="530">
                  <c:v>-18.4689707223</c:v>
                </c:pt>
                <c:pt idx="531">
                  <c:v>-17.216995578399999</c:v>
                </c:pt>
                <c:pt idx="532">
                  <c:v>-16.269770917300001</c:v>
                </c:pt>
                <c:pt idx="533">
                  <c:v>-15.521055496200001</c:v>
                </c:pt>
                <c:pt idx="534">
                  <c:v>-15.0217308597</c:v>
                </c:pt>
                <c:pt idx="535">
                  <c:v>-14.600586974500001</c:v>
                </c:pt>
                <c:pt idx="536">
                  <c:v>-14.2416662318</c:v>
                </c:pt>
                <c:pt idx="537">
                  <c:v>-13.8996669423</c:v>
                </c:pt>
                <c:pt idx="538">
                  <c:v>-13.546768246799999</c:v>
                </c:pt>
                <c:pt idx="539">
                  <c:v>-13.201311860300001</c:v>
                </c:pt>
                <c:pt idx="540">
                  <c:v>-12.8807474321</c:v>
                </c:pt>
                <c:pt idx="541">
                  <c:v>-12.552143029</c:v>
                </c:pt>
                <c:pt idx="542">
                  <c:v>-12.261949082199999</c:v>
                </c:pt>
                <c:pt idx="543">
                  <c:v>-11.966119922600001</c:v>
                </c:pt>
                <c:pt idx="544">
                  <c:v>-11.6874678662</c:v>
                </c:pt>
                <c:pt idx="545">
                  <c:v>-11.4030843218</c:v>
                </c:pt>
                <c:pt idx="546">
                  <c:v>-11.1270189015</c:v>
                </c:pt>
                <c:pt idx="547">
                  <c:v>-10.856295746300001</c:v>
                </c:pt>
                <c:pt idx="548">
                  <c:v>-10.6071301725</c:v>
                </c:pt>
                <c:pt idx="549">
                  <c:v>-10.3546458622</c:v>
                </c:pt>
                <c:pt idx="550">
                  <c:v>-10.1016123985</c:v>
                </c:pt>
                <c:pt idx="551">
                  <c:v>-9.7684194711900005</c:v>
                </c:pt>
                <c:pt idx="552">
                  <c:v>-9.5176399081700005</c:v>
                </c:pt>
                <c:pt idx="553">
                  <c:v>-9.3054466747099998</c:v>
                </c:pt>
                <c:pt idx="554">
                  <c:v>-9.0765802792300008</c:v>
                </c:pt>
                <c:pt idx="555">
                  <c:v>-8.8622750394099992</c:v>
                </c:pt>
                <c:pt idx="556">
                  <c:v>-8.6622312508399997</c:v>
                </c:pt>
                <c:pt idx="557">
                  <c:v>-8.4660131706099992</c:v>
                </c:pt>
                <c:pt idx="558">
                  <c:v>-8.2811251607600003</c:v>
                </c:pt>
                <c:pt idx="559">
                  <c:v>-8.0822661210900009</c:v>
                </c:pt>
                <c:pt idx="560">
                  <c:v>-7.9046132416499999</c:v>
                </c:pt>
                <c:pt idx="561">
                  <c:v>-7.7130715363600002</c:v>
                </c:pt>
                <c:pt idx="562">
                  <c:v>-7.5473419417500001</c:v>
                </c:pt>
                <c:pt idx="563">
                  <c:v>-7.3849249050100001</c:v>
                </c:pt>
                <c:pt idx="564">
                  <c:v>-7.2233284604200003</c:v>
                </c:pt>
                <c:pt idx="565">
                  <c:v>-7.0649710327799999</c:v>
                </c:pt>
                <c:pt idx="566">
                  <c:v>-6.8880450563000002</c:v>
                </c:pt>
                <c:pt idx="567">
                  <c:v>-6.7409399279500004</c:v>
                </c:pt>
                <c:pt idx="568">
                  <c:v>-6.5873113887699999</c:v>
                </c:pt>
                <c:pt idx="569">
                  <c:v>-6.4272512604500003</c:v>
                </c:pt>
                <c:pt idx="570">
                  <c:v>-6.2822003894999998</c:v>
                </c:pt>
                <c:pt idx="571">
                  <c:v>-6.1519617140199996</c:v>
                </c:pt>
                <c:pt idx="572">
                  <c:v>-6.02929660605</c:v>
                </c:pt>
                <c:pt idx="573">
                  <c:v>-5.9047370631099998</c:v>
                </c:pt>
                <c:pt idx="574">
                  <c:v>-5.7876533264400001</c:v>
                </c:pt>
                <c:pt idx="575">
                  <c:v>-5.6639905107599997</c:v>
                </c:pt>
                <c:pt idx="576">
                  <c:v>-5.5291815151700003</c:v>
                </c:pt>
                <c:pt idx="577">
                  <c:v>-5.3902892612000004</c:v>
                </c:pt>
                <c:pt idx="578">
                  <c:v>-5.2381635237399999</c:v>
                </c:pt>
                <c:pt idx="579">
                  <c:v>-5.0981656360500001</c:v>
                </c:pt>
                <c:pt idx="580">
                  <c:v>-4.9382168577299996</c:v>
                </c:pt>
                <c:pt idx="581">
                  <c:v>-4.8017095450599996</c:v>
                </c:pt>
                <c:pt idx="582">
                  <c:v>-4.6793141963</c:v>
                </c:pt>
                <c:pt idx="583">
                  <c:v>-4.5618604544999997</c:v>
                </c:pt>
                <c:pt idx="584">
                  <c:v>-4.4492981952099999</c:v>
                </c:pt>
                <c:pt idx="585">
                  <c:v>-4.3752061983199999</c:v>
                </c:pt>
                <c:pt idx="586">
                  <c:v>-4.2565383260800003</c:v>
                </c:pt>
                <c:pt idx="587">
                  <c:v>-4.1650139981700001</c:v>
                </c:pt>
                <c:pt idx="588">
                  <c:v>-4.0759514327800002</c:v>
                </c:pt>
                <c:pt idx="589">
                  <c:v>-3.9760247258599999</c:v>
                </c:pt>
                <c:pt idx="590">
                  <c:v>-3.9029245660799998</c:v>
                </c:pt>
                <c:pt idx="591">
                  <c:v>-3.82335081553</c:v>
                </c:pt>
                <c:pt idx="592">
                  <c:v>-3.7417523019600001</c:v>
                </c:pt>
                <c:pt idx="593">
                  <c:v>-3.6537478230599998</c:v>
                </c:pt>
                <c:pt idx="594">
                  <c:v>-3.5703442967800001</c:v>
                </c:pt>
                <c:pt idx="595">
                  <c:v>-3.5046366085399998</c:v>
                </c:pt>
                <c:pt idx="596">
                  <c:v>-3.4259461232600001</c:v>
                </c:pt>
                <c:pt idx="597">
                  <c:v>-3.3648614209700001</c:v>
                </c:pt>
                <c:pt idx="598">
                  <c:v>-3.2799515563499999</c:v>
                </c:pt>
                <c:pt idx="599">
                  <c:v>-3.2212846768999999</c:v>
                </c:pt>
                <c:pt idx="600">
                  <c:v>-3.1410436204300001</c:v>
                </c:pt>
                <c:pt idx="601">
                  <c:v>-3.08692712102</c:v>
                </c:pt>
                <c:pt idx="602">
                  <c:v>-3.0156166172100001</c:v>
                </c:pt>
                <c:pt idx="603">
                  <c:v>-2.95306498327</c:v>
                </c:pt>
                <c:pt idx="604">
                  <c:v>-2.8949235680999998</c:v>
                </c:pt>
                <c:pt idx="605">
                  <c:v>-2.83043033597</c:v>
                </c:pt>
                <c:pt idx="606">
                  <c:v>-2.7789174460799999</c:v>
                </c:pt>
                <c:pt idx="607">
                  <c:v>-2.7167690913200002</c:v>
                </c:pt>
                <c:pt idx="608">
                  <c:v>-2.6761081404499998</c:v>
                </c:pt>
                <c:pt idx="609">
                  <c:v>-2.6162685104899999</c:v>
                </c:pt>
                <c:pt idx="610">
                  <c:v>-2.5714524568699999</c:v>
                </c:pt>
                <c:pt idx="611">
                  <c:v>-2.51817084209</c:v>
                </c:pt>
                <c:pt idx="612">
                  <c:v>-2.4607127825699999</c:v>
                </c:pt>
                <c:pt idx="613">
                  <c:v>-2.4267055690300001</c:v>
                </c:pt>
                <c:pt idx="614">
                  <c:v>-2.3736316188300002</c:v>
                </c:pt>
                <c:pt idx="615">
                  <c:v>-2.31427864051</c:v>
                </c:pt>
                <c:pt idx="616">
                  <c:v>-2.2719415169100001</c:v>
                </c:pt>
                <c:pt idx="617">
                  <c:v>-2.23176572744</c:v>
                </c:pt>
                <c:pt idx="618">
                  <c:v>-2.1768582802599998</c:v>
                </c:pt>
                <c:pt idx="619">
                  <c:v>-2.1536524557800001</c:v>
                </c:pt>
                <c:pt idx="620">
                  <c:v>-2.1072839065200002</c:v>
                </c:pt>
                <c:pt idx="621">
                  <c:v>-2.05466188157</c:v>
                </c:pt>
                <c:pt idx="622">
                  <c:v>-2.02522572674</c:v>
                </c:pt>
                <c:pt idx="623">
                  <c:v>-1.97901541623</c:v>
                </c:pt>
                <c:pt idx="624">
                  <c:v>-1.9370551978599999</c:v>
                </c:pt>
                <c:pt idx="625">
                  <c:v>-1.89723619145</c:v>
                </c:pt>
                <c:pt idx="626">
                  <c:v>-1.8679227194400001</c:v>
                </c:pt>
                <c:pt idx="627">
                  <c:v>-1.83026733977</c:v>
                </c:pt>
                <c:pt idx="628">
                  <c:v>-1.77803026586</c:v>
                </c:pt>
                <c:pt idx="629">
                  <c:v>-1.7404640944200001</c:v>
                </c:pt>
                <c:pt idx="630">
                  <c:v>-1.71544061919</c:v>
                </c:pt>
                <c:pt idx="631">
                  <c:v>-1.66960699688</c:v>
                </c:pt>
                <c:pt idx="632">
                  <c:v>-1.6363080965600001</c:v>
                </c:pt>
                <c:pt idx="633">
                  <c:v>-1.6092741551900001</c:v>
                </c:pt>
                <c:pt idx="634">
                  <c:v>-1.5739509679599999</c:v>
                </c:pt>
                <c:pt idx="635">
                  <c:v>-1.5345107442000001</c:v>
                </c:pt>
                <c:pt idx="636">
                  <c:v>-1.5034024422700001</c:v>
                </c:pt>
                <c:pt idx="637">
                  <c:v>-1.47646235214</c:v>
                </c:pt>
                <c:pt idx="638">
                  <c:v>-1.43298371771</c:v>
                </c:pt>
                <c:pt idx="639">
                  <c:v>-1.39368831874</c:v>
                </c:pt>
                <c:pt idx="640">
                  <c:v>-1.36889086764</c:v>
                </c:pt>
                <c:pt idx="641">
                  <c:v>-1.33378849389</c:v>
                </c:pt>
                <c:pt idx="642">
                  <c:v>-1.2945942646999999</c:v>
                </c:pt>
                <c:pt idx="643">
                  <c:v>-1.2472018655699999</c:v>
                </c:pt>
                <c:pt idx="644">
                  <c:v>-1.2163250915199999</c:v>
                </c:pt>
                <c:pt idx="645">
                  <c:v>-1.19369778921</c:v>
                </c:pt>
                <c:pt idx="646">
                  <c:v>-1.1525911066100001</c:v>
                </c:pt>
                <c:pt idx="647">
                  <c:v>-1.1197371363599999</c:v>
                </c:pt>
                <c:pt idx="648">
                  <c:v>-1.0787087631900001</c:v>
                </c:pt>
                <c:pt idx="649">
                  <c:v>-1.05001466806</c:v>
                </c:pt>
                <c:pt idx="650">
                  <c:v>-1.00496667647</c:v>
                </c:pt>
                <c:pt idx="651">
                  <c:v>-0.978371885419</c:v>
                </c:pt>
                <c:pt idx="652">
                  <c:v>-0.94157825224299996</c:v>
                </c:pt>
                <c:pt idx="653">
                  <c:v>-0.89461457434500002</c:v>
                </c:pt>
                <c:pt idx="654">
                  <c:v>-0.855860999703</c:v>
                </c:pt>
                <c:pt idx="655">
                  <c:v>-0.81714574585999999</c:v>
                </c:pt>
                <c:pt idx="656">
                  <c:v>-0.78864316282799996</c:v>
                </c:pt>
                <c:pt idx="657">
                  <c:v>-0.74796105639199995</c:v>
                </c:pt>
                <c:pt idx="658">
                  <c:v>-0.71747709018899997</c:v>
                </c:pt>
                <c:pt idx="659">
                  <c:v>-0.68092747654300001</c:v>
                </c:pt>
                <c:pt idx="660">
                  <c:v>-0.63427447564200001</c:v>
                </c:pt>
                <c:pt idx="661">
                  <c:v>-0.59375143392200003</c:v>
                </c:pt>
                <c:pt idx="662">
                  <c:v>-0.47243077227500002</c:v>
                </c:pt>
                <c:pt idx="663">
                  <c:v>-0.438123960265</c:v>
                </c:pt>
                <c:pt idx="664">
                  <c:v>-0.38772649013799998</c:v>
                </c:pt>
                <c:pt idx="665">
                  <c:v>-0.34745439737900002</c:v>
                </c:pt>
                <c:pt idx="666">
                  <c:v>-0.32532207454299999</c:v>
                </c:pt>
                <c:pt idx="667">
                  <c:v>-0.2911416966</c:v>
                </c:pt>
                <c:pt idx="668">
                  <c:v>-0.24695161898599999</c:v>
                </c:pt>
                <c:pt idx="669">
                  <c:v>-0.198799840758</c:v>
                </c:pt>
                <c:pt idx="670">
                  <c:v>-0.17073799328799999</c:v>
                </c:pt>
                <c:pt idx="671">
                  <c:v>-0.13869131640999999</c:v>
                </c:pt>
                <c:pt idx="672">
                  <c:v>-9.4668820639700002E-2</c:v>
                </c:pt>
                <c:pt idx="673">
                  <c:v>-7.2675621658600004E-2</c:v>
                </c:pt>
                <c:pt idx="674">
                  <c:v>-4.2704233537400001E-2</c:v>
                </c:pt>
                <c:pt idx="675">
                  <c:v>-6.7679461040499999E-3</c:v>
                </c:pt>
                <c:pt idx="676">
                  <c:v>4.1097413045200003E-2</c:v>
                </c:pt>
                <c:pt idx="677">
                  <c:v>5.7039949142400001E-2</c:v>
                </c:pt>
                <c:pt idx="678">
                  <c:v>9.2887716961899999E-2</c:v>
                </c:pt>
                <c:pt idx="679">
                  <c:v>0.13864710802499999</c:v>
                </c:pt>
                <c:pt idx="680">
                  <c:v>0.172436141407</c:v>
                </c:pt>
                <c:pt idx="681">
                  <c:v>0.196270321941</c:v>
                </c:pt>
                <c:pt idx="682">
                  <c:v>0.224059230439</c:v>
                </c:pt>
                <c:pt idx="683">
                  <c:v>0.25579478329799998</c:v>
                </c:pt>
                <c:pt idx="684">
                  <c:v>0.30533219914800003</c:v>
                </c:pt>
                <c:pt idx="685">
                  <c:v>0.33106792732399998</c:v>
                </c:pt>
                <c:pt idx="686">
                  <c:v>0.34887548496100002</c:v>
                </c:pt>
                <c:pt idx="687">
                  <c:v>0.39434852101500001</c:v>
                </c:pt>
                <c:pt idx="688">
                  <c:v>0.41805356556399997</c:v>
                </c:pt>
                <c:pt idx="689">
                  <c:v>0.43384932145299998</c:v>
                </c:pt>
                <c:pt idx="690">
                  <c:v>0.45753156533900002</c:v>
                </c:pt>
                <c:pt idx="691">
                  <c:v>0.49302935912399998</c:v>
                </c:pt>
                <c:pt idx="692">
                  <c:v>0.52652695183800002</c:v>
                </c:pt>
                <c:pt idx="693">
                  <c:v>0.556061045551</c:v>
                </c:pt>
                <c:pt idx="694">
                  <c:v>0.56786876181799995</c:v>
                </c:pt>
                <c:pt idx="695">
                  <c:v>0.60327165417399997</c:v>
                </c:pt>
                <c:pt idx="696">
                  <c:v>0.63471544147900005</c:v>
                </c:pt>
                <c:pt idx="697">
                  <c:v>0.66809829555199995</c:v>
                </c:pt>
                <c:pt idx="698">
                  <c:v>0.68379856582700005</c:v>
                </c:pt>
                <c:pt idx="699">
                  <c:v>0.69949289002600001</c:v>
                </c:pt>
                <c:pt idx="700">
                  <c:v>0.72694367387500003</c:v>
                </c:pt>
                <c:pt idx="701">
                  <c:v>0.75045847595600002</c:v>
                </c:pt>
                <c:pt idx="702">
                  <c:v>0.789620266608</c:v>
                </c:pt>
                <c:pt idx="703">
                  <c:v>0.80723105096900005</c:v>
                </c:pt>
                <c:pt idx="704">
                  <c:v>0.832655708868</c:v>
                </c:pt>
                <c:pt idx="705">
                  <c:v>0.84633948676899995</c:v>
                </c:pt>
                <c:pt idx="706">
                  <c:v>0.86783349892200001</c:v>
                </c:pt>
                <c:pt idx="707">
                  <c:v>0.89517351500999998</c:v>
                </c:pt>
                <c:pt idx="708">
                  <c:v>0.91469114852199995</c:v>
                </c:pt>
                <c:pt idx="709">
                  <c:v>0.93419967496699996</c:v>
                </c:pt>
                <c:pt idx="710">
                  <c:v>0.95564855371500002</c:v>
                </c:pt>
                <c:pt idx="711">
                  <c:v>0.96734331264100004</c:v>
                </c:pt>
                <c:pt idx="712">
                  <c:v>0.98682732659500005</c:v>
                </c:pt>
                <c:pt idx="713">
                  <c:v>1.0121430166200001</c:v>
                </c:pt>
                <c:pt idx="714">
                  <c:v>1.0413344659699999</c:v>
                </c:pt>
                <c:pt idx="715">
                  <c:v>1.05495020316</c:v>
                </c:pt>
                <c:pt idx="716">
                  <c:v>1.07244967367</c:v>
                </c:pt>
                <c:pt idx="717">
                  <c:v>1.0918849958000001</c:v>
                </c:pt>
                <c:pt idx="718">
                  <c:v>1.1268459849300001</c:v>
                </c:pt>
                <c:pt idx="719">
                  <c:v>1.1481967665599999</c:v>
                </c:pt>
                <c:pt idx="720">
                  <c:v>1.1637178236000001</c:v>
                </c:pt>
                <c:pt idx="721">
                  <c:v>1.18117219469</c:v>
                </c:pt>
                <c:pt idx="722">
                  <c:v>1.2024955264499999</c:v>
                </c:pt>
                <c:pt idx="723">
                  <c:v>1.2141219029899999</c:v>
                </c:pt>
                <c:pt idx="724">
                  <c:v>1.2276819714</c:v>
                </c:pt>
                <c:pt idx="725">
                  <c:v>1.2489818770500001</c:v>
                </c:pt>
                <c:pt idx="726">
                  <c:v>1.2722059288300001</c:v>
                </c:pt>
                <c:pt idx="727">
                  <c:v>1.2992845874600001</c:v>
                </c:pt>
                <c:pt idx="728">
                  <c:v>1.3089513505299999</c:v>
                </c:pt>
                <c:pt idx="729">
                  <c:v>1.33214260758</c:v>
                </c:pt>
                <c:pt idx="730">
                  <c:v>1.33793844442</c:v>
                </c:pt>
                <c:pt idx="731">
                  <c:v>1.36111389397</c:v>
                </c:pt>
                <c:pt idx="732">
                  <c:v>1.3823469713100001</c:v>
                </c:pt>
                <c:pt idx="733">
                  <c:v>1.40356946589</c:v>
                </c:pt>
                <c:pt idx="734">
                  <c:v>1.4247813971200001</c:v>
                </c:pt>
                <c:pt idx="735">
                  <c:v>1.4286369784999999</c:v>
                </c:pt>
                <c:pt idx="736">
                  <c:v>1.4421287700700001</c:v>
                </c:pt>
                <c:pt idx="737">
                  <c:v>1.45946909522</c:v>
                </c:pt>
                <c:pt idx="738">
                  <c:v>1.4768023831499999</c:v>
                </c:pt>
                <c:pt idx="739">
                  <c:v>1.4883540040800001</c:v>
                </c:pt>
                <c:pt idx="740">
                  <c:v>1.50759977415</c:v>
                </c:pt>
                <c:pt idx="741">
                  <c:v>1.5287601288999999</c:v>
                </c:pt>
                <c:pt idx="742">
                  <c:v>1.55183223522</c:v>
                </c:pt>
                <c:pt idx="743">
                  <c:v>1.55375435019</c:v>
                </c:pt>
                <c:pt idx="744">
                  <c:v>1.5691281688400001</c:v>
                </c:pt>
                <c:pt idx="745">
                  <c:v>1.5825757418099999</c:v>
                </c:pt>
                <c:pt idx="746">
                  <c:v>1.5960191027799999</c:v>
                </c:pt>
                <c:pt idx="747">
                  <c:v>1.6248121443600001</c:v>
                </c:pt>
                <c:pt idx="748">
                  <c:v>1.6382422994600001</c:v>
                </c:pt>
                <c:pt idx="749">
                  <c:v>1.6535859156699999</c:v>
                </c:pt>
                <c:pt idx="750">
                  <c:v>1.6689240641800001</c:v>
                </c:pt>
                <c:pt idx="751">
                  <c:v>1.67467446172</c:v>
                </c:pt>
                <c:pt idx="752">
                  <c:v>1.6861729546899999</c:v>
                </c:pt>
                <c:pt idx="753">
                  <c:v>1.70149950841</c:v>
                </c:pt>
                <c:pt idx="754">
                  <c:v>1.70916074292</c:v>
                </c:pt>
                <c:pt idx="755">
                  <c:v>1.7187353731499999</c:v>
                </c:pt>
                <c:pt idx="756">
                  <c:v>1.73596435673</c:v>
                </c:pt>
                <c:pt idx="757">
                  <c:v>1.7455330446999999</c:v>
                </c:pt>
                <c:pt idx="758">
                  <c:v>1.7665767022200001</c:v>
                </c:pt>
                <c:pt idx="759">
                  <c:v>1.7895217451200001</c:v>
                </c:pt>
                <c:pt idx="760">
                  <c:v>1.7990785898399999</c:v>
                </c:pt>
                <c:pt idx="761">
                  <c:v>1.8067225469899999</c:v>
                </c:pt>
                <c:pt idx="762">
                  <c:v>1.81818595373</c:v>
                </c:pt>
                <c:pt idx="763">
                  <c:v>1.82391651988</c:v>
                </c:pt>
                <c:pt idx="764">
                  <c:v>1.8315560962499999</c:v>
                </c:pt>
                <c:pt idx="765">
                  <c:v>1.84110367395</c:v>
                </c:pt>
                <c:pt idx="766">
                  <c:v>1.8601925267599999</c:v>
                </c:pt>
                <c:pt idx="767">
                  <c:v>1.8754575661599999</c:v>
                </c:pt>
                <c:pt idx="768">
                  <c:v>1.8888100754599999</c:v>
                </c:pt>
                <c:pt idx="769">
                  <c:v>1.8926243245100001</c:v>
                </c:pt>
                <c:pt idx="770">
                  <c:v>1.90978430445</c:v>
                </c:pt>
                <c:pt idx="771">
                  <c:v>1.9155027931999999</c:v>
                </c:pt>
                <c:pt idx="772">
                  <c:v>1.91931470141</c:v>
                </c:pt>
                <c:pt idx="773">
                  <c:v>1.9288430110999999</c:v>
                </c:pt>
                <c:pt idx="774">
                  <c:v>1.94027422995</c:v>
                </c:pt>
                <c:pt idx="775">
                  <c:v>1.9478933755400001</c:v>
                </c:pt>
                <c:pt idx="776">
                  <c:v>1.9536068602000001</c:v>
                </c:pt>
                <c:pt idx="777">
                  <c:v>1.9726464003099999</c:v>
                </c:pt>
                <c:pt idx="778">
                  <c:v>1.97835664115</c:v>
                </c:pt>
                <c:pt idx="779">
                  <c:v>1.9897748804299999</c:v>
                </c:pt>
                <c:pt idx="780">
                  <c:v>2.0011901323100001</c:v>
                </c:pt>
                <c:pt idx="781">
                  <c:v>2.0183074152099998</c:v>
                </c:pt>
                <c:pt idx="782">
                  <c:v>2.0335171485300001</c:v>
                </c:pt>
                <c:pt idx="783">
                  <c:v>2.0373187548899998</c:v>
                </c:pt>
                <c:pt idx="784">
                  <c:v>2.04302054465</c:v>
                </c:pt>
                <c:pt idx="785">
                  <c:v>2.0468213247899998</c:v>
                </c:pt>
                <c:pt idx="786">
                  <c:v>2.06202114345</c:v>
                </c:pt>
                <c:pt idx="787">
                  <c:v>2.0715183495299998</c:v>
                </c:pt>
                <c:pt idx="788">
                  <c:v>2.0791146311399999</c:v>
                </c:pt>
                <c:pt idx="789">
                  <c:v>2.0924049542400001</c:v>
                </c:pt>
                <c:pt idx="790">
                  <c:v>2.1056912471100002</c:v>
                </c:pt>
                <c:pt idx="791">
                  <c:v>2.1151789913900001</c:v>
                </c:pt>
                <c:pt idx="792">
                  <c:v>2.1284583860900002</c:v>
                </c:pt>
                <c:pt idx="793">
                  <c:v>2.13794120795</c:v>
                </c:pt>
                <c:pt idx="794">
                  <c:v>2.1512137180500002</c:v>
                </c:pt>
                <c:pt idx="795">
                  <c:v>2.1606916271899999</c:v>
                </c:pt>
                <c:pt idx="796">
                  <c:v>2.1625869636699999</c:v>
                </c:pt>
                <c:pt idx="797">
                  <c:v>2.17395726624</c:v>
                </c:pt>
                <c:pt idx="798">
                  <c:v>2.1853246286600001</c:v>
                </c:pt>
                <c:pt idx="799">
                  <c:v>2.1910072082199998</c:v>
                </c:pt>
                <c:pt idx="800">
                  <c:v>2.1910072082199998</c:v>
                </c:pt>
                <c:pt idx="801">
                  <c:v>2.2004765433300002</c:v>
                </c:pt>
                <c:pt idx="802">
                  <c:v>2.21562324305</c:v>
                </c:pt>
                <c:pt idx="803">
                  <c:v>2.22130191236</c:v>
                </c:pt>
                <c:pt idx="804">
                  <c:v>2.2250872851899999</c:v>
                </c:pt>
                <c:pt idx="805">
                  <c:v>2.2307647346500001</c:v>
                </c:pt>
                <c:pt idx="806">
                  <c:v>2.2440092729000001</c:v>
                </c:pt>
                <c:pt idx="807">
                  <c:v>2.2553585681800001</c:v>
                </c:pt>
                <c:pt idx="808">
                  <c:v>2.2648140839400002</c:v>
                </c:pt>
                <c:pt idx="809">
                  <c:v>2.2799386962599999</c:v>
                </c:pt>
                <c:pt idx="810">
                  <c:v>2.2818289085000001</c:v>
                </c:pt>
                <c:pt idx="811">
                  <c:v>2.2893889484700001</c:v>
                </c:pt>
                <c:pt idx="812">
                  <c:v>2.29694769471</c:v>
                </c:pt>
                <c:pt idx="813">
                  <c:v>2.3026159058800002</c:v>
                </c:pt>
                <c:pt idx="814">
                  <c:v>2.3120613093500002</c:v>
                </c:pt>
                <c:pt idx="815">
                  <c:v>2.3158389057400002</c:v>
                </c:pt>
                <c:pt idx="816">
                  <c:v>2.32339313056</c:v>
                </c:pt>
                <c:pt idx="817">
                  <c:v>2.33094606544</c:v>
                </c:pt>
                <c:pt idx="818">
                  <c:v>2.3460480687700001</c:v>
                </c:pt>
                <c:pt idx="819">
                  <c:v>2.3592580971600001</c:v>
                </c:pt>
                <c:pt idx="820">
                  <c:v>2.3649183320699998</c:v>
                </c:pt>
                <c:pt idx="821">
                  <c:v>2.37623663329</c:v>
                </c:pt>
                <c:pt idx="822">
                  <c:v>2.3837805622200001</c:v>
                </c:pt>
                <c:pt idx="823">
                  <c:v>2.3894376667600001</c:v>
                </c:pt>
                <c:pt idx="824">
                  <c:v>2.4026347723299999</c:v>
                </c:pt>
                <c:pt idx="825">
                  <c:v>2.40828947342</c:v>
                </c:pt>
                <c:pt idx="826">
                  <c:v>2.41394345423</c:v>
                </c:pt>
                <c:pt idx="827">
                  <c:v>2.4271332770499998</c:v>
                </c:pt>
                <c:pt idx="828">
                  <c:v>2.4327848594999999</c:v>
                </c:pt>
                <c:pt idx="829">
                  <c:v>2.4365521818100002</c:v>
                </c:pt>
                <c:pt idx="830">
                  <c:v>2.4478522331199999</c:v>
                </c:pt>
                <c:pt idx="831">
                  <c:v>2.4535011818900001</c:v>
                </c:pt>
                <c:pt idx="832">
                  <c:v>2.4629145023299999</c:v>
                </c:pt>
                <c:pt idx="833">
                  <c:v>2.4629145023299999</c:v>
                </c:pt>
                <c:pt idx="834">
                  <c:v>2.4760898059000001</c:v>
                </c:pt>
                <c:pt idx="835">
                  <c:v>2.4854983499099998</c:v>
                </c:pt>
                <c:pt idx="836">
                  <c:v>2.5043094773000001</c:v>
                </c:pt>
                <c:pt idx="837">
                  <c:v>2.5080707499599999</c:v>
                </c:pt>
                <c:pt idx="838">
                  <c:v>2.5155923432699998</c:v>
                </c:pt>
                <c:pt idx="839">
                  <c:v>2.5193526641399999</c:v>
                </c:pt>
                <c:pt idx="840">
                  <c:v>2.52311266795</c:v>
                </c:pt>
                <c:pt idx="841">
                  <c:v>2.5287520794199998</c:v>
                </c:pt>
                <c:pt idx="842">
                  <c:v>2.5362701859699999</c:v>
                </c:pt>
                <c:pt idx="843">
                  <c:v>2.5475449716199998</c:v>
                </c:pt>
                <c:pt idx="844">
                  <c:v>2.5531812968100001</c:v>
                </c:pt>
                <c:pt idx="845">
                  <c:v>2.5644518136899999</c:v>
                </c:pt>
                <c:pt idx="846">
                  <c:v>2.57947474853</c:v>
                </c:pt>
                <c:pt idx="847">
                  <c:v>2.5926156765499999</c:v>
                </c:pt>
                <c:pt idx="848">
                  <c:v>2.6001230452300002</c:v>
                </c:pt>
                <c:pt idx="849">
                  <c:v>2.6076291545200001</c:v>
                </c:pt>
                <c:pt idx="850">
                  <c:v>2.6113817371499999</c:v>
                </c:pt>
                <c:pt idx="851">
                  <c:v>2.6245133000599998</c:v>
                </c:pt>
                <c:pt idx="852">
                  <c:v>2.63201532203</c:v>
                </c:pt>
                <c:pt idx="853">
                  <c:v>2.6395160880800002</c:v>
                </c:pt>
                <c:pt idx="854">
                  <c:v>2.6395160880800002</c:v>
                </c:pt>
                <c:pt idx="855">
                  <c:v>2.6413910834599998</c:v>
                </c:pt>
                <c:pt idx="856">
                  <c:v>2.6488902807899999</c:v>
                </c:pt>
                <c:pt idx="857">
                  <c:v>2.6563882240400001</c:v>
                </c:pt>
                <c:pt idx="858">
                  <c:v>2.662010859</c:v>
                </c:pt>
                <c:pt idx="859">
                  <c:v>2.6713803516099999</c:v>
                </c:pt>
                <c:pt idx="860">
                  <c:v>2.6826211614200002</c:v>
                </c:pt>
                <c:pt idx="861">
                  <c:v>2.6863674726800002</c:v>
                </c:pt>
                <c:pt idx="862">
                  <c:v>2.6976045318700002</c:v>
                </c:pt>
                <c:pt idx="863">
                  <c:v>2.70322200763</c:v>
                </c:pt>
                <c:pt idx="864">
                  <c:v>2.7088387812899999</c:v>
                </c:pt>
                <c:pt idx="865">
                  <c:v>2.7163267212800002</c:v>
                </c:pt>
                <c:pt idx="866">
                  <c:v>2.7294276167199998</c:v>
                </c:pt>
                <c:pt idx="867">
                  <c:v>2.7406539199800002</c:v>
                </c:pt>
                <c:pt idx="868">
                  <c:v>2.7518774239399999</c:v>
                </c:pt>
                <c:pt idx="869">
                  <c:v>2.7593582060899999</c:v>
                </c:pt>
                <c:pt idx="870">
                  <c:v>2.7593582060899999</c:v>
                </c:pt>
                <c:pt idx="871">
                  <c:v>2.7668377461300002</c:v>
                </c:pt>
                <c:pt idx="872">
                  <c:v>2.7743160448499999</c:v>
                </c:pt>
                <c:pt idx="873">
                  <c:v>2.7836621738799998</c:v>
                </c:pt>
                <c:pt idx="874">
                  <c:v>2.7892689215700002</c:v>
                </c:pt>
                <c:pt idx="875">
                  <c:v>2.7911376825900001</c:v>
                </c:pt>
                <c:pt idx="876">
                  <c:v>2.7986119526</c:v>
                </c:pt>
                <c:pt idx="877">
                  <c:v>2.8023486233399999</c:v>
                </c:pt>
                <c:pt idx="878">
                  <c:v>2.80795304941</c:v>
                </c:pt>
                <c:pt idx="879">
                  <c:v>2.81729221357</c:v>
                </c:pt>
                <c:pt idx="880">
                  <c:v>2.8247621544400001</c:v>
                </c:pt>
                <c:pt idx="881">
                  <c:v>2.83409784378</c:v>
                </c:pt>
                <c:pt idx="882">
                  <c:v>2.83783157951</c:v>
                </c:pt>
                <c:pt idx="883">
                  <c:v>2.8471645696999999</c:v>
                </c:pt>
                <c:pt idx="884">
                  <c:v>2.8508972263799999</c:v>
                </c:pt>
                <c:pt idx="885">
                  <c:v>2.8620933483800002</c:v>
                </c:pt>
                <c:pt idx="886">
                  <c:v>2.86582477336</c:v>
                </c:pt>
                <c:pt idx="887">
                  <c:v>2.8732867004</c:v>
                </c:pt>
                <c:pt idx="888">
                  <c:v>2.87515198995</c:v>
                </c:pt>
                <c:pt idx="889">
                  <c:v>2.88074739752</c:v>
                </c:pt>
                <c:pt idx="890">
                  <c:v>2.88634211372</c:v>
                </c:pt>
                <c:pt idx="891">
                  <c:v>2.88634211372</c:v>
                </c:pt>
                <c:pt idx="892">
                  <c:v>2.8993937647200001</c:v>
                </c:pt>
                <c:pt idx="893">
                  <c:v>2.9049861787500002</c:v>
                </c:pt>
                <c:pt idx="894">
                  <c:v>2.9087140714599999</c:v>
                </c:pt>
                <c:pt idx="895">
                  <c:v>2.9124416576300001</c:v>
                </c:pt>
                <c:pt idx="896">
                  <c:v>2.9124416576300001</c:v>
                </c:pt>
                <c:pt idx="897">
                  <c:v>2.9217592826400001</c:v>
                </c:pt>
                <c:pt idx="898">
                  <c:v>2.9198959107800002</c:v>
                </c:pt>
                <c:pt idx="899">
                  <c:v>2.9273489389799998</c:v>
                </c:pt>
                <c:pt idx="900">
                  <c:v>2.9348007430199998</c:v>
                </c:pt>
                <c:pt idx="901">
                  <c:v>2.9403887931799999</c:v>
                </c:pt>
                <c:pt idx="902">
                  <c:v>2.9422513237099999</c:v>
                </c:pt>
                <c:pt idx="903">
                  <c:v>2.94970068181</c:v>
                </c:pt>
                <c:pt idx="904">
                  <c:v>2.9515628303999999</c:v>
                </c:pt>
                <c:pt idx="905">
                  <c:v>2.9664572716099999</c:v>
                </c:pt>
                <c:pt idx="906">
                  <c:v>2.97576381882</c:v>
                </c:pt>
                <c:pt idx="907">
                  <c:v>2.9832076851</c:v>
                </c:pt>
                <c:pt idx="908">
                  <c:v>2.98692916136</c:v>
                </c:pt>
                <c:pt idx="909">
                  <c:v>2.9962315201999998</c:v>
                </c:pt>
                <c:pt idx="910">
                  <c:v>2.99995193127</c:v>
                </c:pt>
                <c:pt idx="911">
                  <c:v>2.99995193127</c:v>
                </c:pt>
                <c:pt idx="912">
                  <c:v>3.0018120227599998</c:v>
                </c:pt>
                <c:pt idx="913">
                  <c:v>3.00367203822</c:v>
                </c:pt>
                <c:pt idx="914">
                  <c:v>3.00553197769</c:v>
                </c:pt>
                <c:pt idx="915">
                  <c:v>3.0111113401699998</c:v>
                </c:pt>
                <c:pt idx="916">
                  <c:v>3.0185494268299999</c:v>
                </c:pt>
                <c:pt idx="917">
                  <c:v>3.0222680146699998</c:v>
                </c:pt>
                <c:pt idx="918">
                  <c:v>3.0259862989799999</c:v>
                </c:pt>
                <c:pt idx="919">
                  <c:v>3.0315631565399999</c:v>
                </c:pt>
                <c:pt idx="920">
                  <c:v>3.0371393317100002</c:v>
                </c:pt>
                <c:pt idx="921">
                  <c:v>3.0408564028799998</c:v>
                </c:pt>
                <c:pt idx="922">
                  <c:v>3.0464314414699998</c:v>
                </c:pt>
                <c:pt idx="923">
                  <c:v>3.0501477552299998</c:v>
                </c:pt>
                <c:pt idx="924">
                  <c:v>3.05943721509</c:v>
                </c:pt>
                <c:pt idx="925">
                  <c:v>3.06500998326</c:v>
                </c:pt>
                <c:pt idx="926">
                  <c:v>3.06686742143</c:v>
                </c:pt>
                <c:pt idx="927">
                  <c:v>3.0780104635100001</c:v>
                </c:pt>
                <c:pt idx="928">
                  <c:v>3.0854376477400001</c:v>
                </c:pt>
                <c:pt idx="929">
                  <c:v>3.0891507869999999</c:v>
                </c:pt>
                <c:pt idx="930">
                  <c:v>3.0928636244900001</c:v>
                </c:pt>
                <c:pt idx="931">
                  <c:v>3.0965761603000002</c:v>
                </c:pt>
                <c:pt idx="932">
                  <c:v>3.0947199301000001</c:v>
                </c:pt>
                <c:pt idx="933">
                  <c:v>3.1077119586599999</c:v>
                </c:pt>
                <c:pt idx="934">
                  <c:v>3.10585618064</c:v>
                </c:pt>
                <c:pt idx="935">
                  <c:v>3.1151343176399999</c:v>
                </c:pt>
                <c:pt idx="936">
                  <c:v>3.1151343176399999</c:v>
                </c:pt>
                <c:pt idx="937">
                  <c:v>3.1188450454400001</c:v>
                </c:pt>
                <c:pt idx="938">
                  <c:v>3.1188450454400001</c:v>
                </c:pt>
                <c:pt idx="939">
                  <c:v>3.1207002964599999</c:v>
                </c:pt>
                <c:pt idx="940">
                  <c:v>3.1244105728</c:v>
                </c:pt>
                <c:pt idx="941">
                  <c:v>3.1299754232499999</c:v>
                </c:pt>
                <c:pt idx="942">
                  <c:v>3.1299754232499999</c:v>
                </c:pt>
                <c:pt idx="943">
                  <c:v>3.14110309471</c:v>
                </c:pt>
                <c:pt idx="944">
                  <c:v>3.1429574436799999</c:v>
                </c:pt>
                <c:pt idx="945">
                  <c:v>3.1448117175700001</c:v>
                </c:pt>
                <c:pt idx="946">
                  <c:v>3.1485200401100002</c:v>
                </c:pt>
                <c:pt idx="947">
                  <c:v>3.1466659163699999</c:v>
                </c:pt>
                <c:pt idx="948">
                  <c:v>3.15037408879</c:v>
                </c:pt>
                <c:pt idx="949">
                  <c:v>3.15037408879</c:v>
                </c:pt>
                <c:pt idx="950">
                  <c:v>3.15593578463</c:v>
                </c:pt>
                <c:pt idx="951">
                  <c:v>3.1577895332099999</c:v>
                </c:pt>
                <c:pt idx="952">
                  <c:v>3.1652037776999999</c:v>
                </c:pt>
                <c:pt idx="953">
                  <c:v>3.1670571514299999</c:v>
                </c:pt>
                <c:pt idx="954">
                  <c:v>3.1707636740899998</c:v>
                </c:pt>
                <c:pt idx="955">
                  <c:v>3.1707636740899998</c:v>
                </c:pt>
                <c:pt idx="956">
                  <c:v>3.1781758205799999</c:v>
                </c:pt>
                <c:pt idx="957">
                  <c:v>3.1818814446000001</c:v>
                </c:pt>
                <c:pt idx="958">
                  <c:v>3.18002867001</c:v>
                </c:pt>
                <c:pt idx="959">
                  <c:v>3.1837341443399998</c:v>
                </c:pt>
                <c:pt idx="960">
                  <c:v>3.1874393193700001</c:v>
                </c:pt>
                <c:pt idx="961">
                  <c:v>3.1911441951900001</c:v>
                </c:pt>
                <c:pt idx="962">
                  <c:v>3.20225702835</c:v>
                </c:pt>
                <c:pt idx="963">
                  <c:v>3.1985530495800001</c:v>
                </c:pt>
                <c:pt idx="964">
                  <c:v>3.1967009481100002</c:v>
                </c:pt>
                <c:pt idx="965">
                  <c:v>3.2059607082900001</c:v>
                </c:pt>
                <c:pt idx="966">
                  <c:v>3.2059607082900001</c:v>
                </c:pt>
                <c:pt idx="967">
                  <c:v>3.2133671720799999</c:v>
                </c:pt>
                <c:pt idx="968">
                  <c:v>3.2096640894999999</c:v>
                </c:pt>
                <c:pt idx="969">
                  <c:v>3.21706995613</c:v>
                </c:pt>
                <c:pt idx="970">
                  <c:v>3.2226235726499999</c:v>
                </c:pt>
                <c:pt idx="971">
                  <c:v>3.2281765180000002</c:v>
                </c:pt>
                <c:pt idx="972">
                  <c:v>3.2281765180000002</c:v>
                </c:pt>
                <c:pt idx="973">
                  <c:v>3.2318781088600002</c:v>
                </c:pt>
                <c:pt idx="974">
                  <c:v>3.2318781088600002</c:v>
                </c:pt>
                <c:pt idx="975">
                  <c:v>3.2300273506899999</c:v>
                </c:pt>
                <c:pt idx="976">
                  <c:v>3.2374299363199999</c:v>
                </c:pt>
                <c:pt idx="977">
                  <c:v>3.2355794016599999</c:v>
                </c:pt>
                <c:pt idx="978">
                  <c:v>3.2374299363199999</c:v>
                </c:pt>
                <c:pt idx="979">
                  <c:v>3.2374299363199999</c:v>
                </c:pt>
                <c:pt idx="980">
                  <c:v>3.2411307822099999</c:v>
                </c:pt>
                <c:pt idx="981">
                  <c:v>3.2411307822099999</c:v>
                </c:pt>
                <c:pt idx="982">
                  <c:v>3.2448313302899998</c:v>
                </c:pt>
                <c:pt idx="983">
                  <c:v>3.2429810934700001</c:v>
                </c:pt>
                <c:pt idx="984">
                  <c:v>3.2466814926700001</c:v>
                </c:pt>
                <c:pt idx="985">
                  <c:v>3.2522315333699998</c:v>
                </c:pt>
                <c:pt idx="986">
                  <c:v>3.2522315333699998</c:v>
                </c:pt>
                <c:pt idx="987">
                  <c:v>3.2596305463299999</c:v>
                </c:pt>
                <c:pt idx="988">
                  <c:v>3.2577809046200001</c:v>
                </c:pt>
                <c:pt idx="989">
                  <c:v>3.2596305463299999</c:v>
                </c:pt>
                <c:pt idx="990">
                  <c:v>3.2651790254900002</c:v>
                </c:pt>
                <c:pt idx="991">
                  <c:v>3.2633296067500002</c:v>
                </c:pt>
                <c:pt idx="992">
                  <c:v>3.2670283699299998</c:v>
                </c:pt>
                <c:pt idx="993">
                  <c:v>3.2651790254900002</c:v>
                </c:pt>
                <c:pt idx="994">
                  <c:v>3.2651790254900002</c:v>
                </c:pt>
                <c:pt idx="995">
                  <c:v>3.2670283699299998</c:v>
                </c:pt>
                <c:pt idx="996">
                  <c:v>3.2707268359600001</c:v>
                </c:pt>
                <c:pt idx="997">
                  <c:v>3.2688776400799999</c:v>
                </c:pt>
                <c:pt idx="998">
                  <c:v>3.2688776400799999</c:v>
                </c:pt>
                <c:pt idx="999">
                  <c:v>3.2707268359600001</c:v>
                </c:pt>
                <c:pt idx="1000">
                  <c:v>3.27257595757</c:v>
                </c:pt>
                <c:pt idx="1001">
                  <c:v>3.27257595757</c:v>
                </c:pt>
                <c:pt idx="1002">
                  <c:v>3.2781228769499999</c:v>
                </c:pt>
                <c:pt idx="1003">
                  <c:v>3.2818204520999998</c:v>
                </c:pt>
                <c:pt idx="1004">
                  <c:v>3.2873662584300001</c:v>
                </c:pt>
                <c:pt idx="1005">
                  <c:v>3.2892147122100002</c:v>
                </c:pt>
                <c:pt idx="1006">
                  <c:v>3.2836691283900001</c:v>
                </c:pt>
                <c:pt idx="1007">
                  <c:v>3.2873662584300001</c:v>
                </c:pt>
                <c:pt idx="1008">
                  <c:v>3.2947596287300001</c:v>
                </c:pt>
                <c:pt idx="1009">
                  <c:v>3.2910630918399999</c:v>
                </c:pt>
                <c:pt idx="1010">
                  <c:v>3.296607786</c:v>
                </c:pt>
                <c:pt idx="1011">
                  <c:v>3.3021518132900001</c:v>
                </c:pt>
                <c:pt idx="1012">
                  <c:v>3.30399967425</c:v>
                </c:pt>
                <c:pt idx="1013">
                  <c:v>3.3021518132900001</c:v>
                </c:pt>
                <c:pt idx="1014">
                  <c:v>3.30769517403</c:v>
                </c:pt>
                <c:pt idx="1015">
                  <c:v>3.30769517403</c:v>
                </c:pt>
                <c:pt idx="1016">
                  <c:v>3.31139037771</c:v>
                </c:pt>
                <c:pt idx="1017">
                  <c:v>3.3187798971500002</c:v>
                </c:pt>
                <c:pt idx="1018">
                  <c:v>3.3206270921000001</c:v>
                </c:pt>
                <c:pt idx="1019">
                  <c:v>3.3206270921000001</c:v>
                </c:pt>
                <c:pt idx="1020">
                  <c:v>3.3243212601700001</c:v>
                </c:pt>
                <c:pt idx="1021">
                  <c:v>3.3261682333199998</c:v>
                </c:pt>
                <c:pt idx="1022">
                  <c:v>3.3261682333199998</c:v>
                </c:pt>
                <c:pt idx="1023">
                  <c:v>3.3261682333199998</c:v>
                </c:pt>
                <c:pt idx="1024">
                  <c:v>3.3243212601700001</c:v>
                </c:pt>
                <c:pt idx="1025">
                  <c:v>3.3261682333199998</c:v>
                </c:pt>
                <c:pt idx="1026">
                  <c:v>3.32801513257</c:v>
                </c:pt>
                <c:pt idx="1027">
                  <c:v>3.33170870939</c:v>
                </c:pt>
                <c:pt idx="1028">
                  <c:v>3.3372485206200002</c:v>
                </c:pt>
                <c:pt idx="1029">
                  <c:v>3.3409413589099999</c:v>
                </c:pt>
                <c:pt idx="1030">
                  <c:v>3.34648006278</c:v>
                </c:pt>
                <c:pt idx="1031">
                  <c:v>3.34463390195</c:v>
                </c:pt>
                <c:pt idx="1032">
                  <c:v>3.3538639684699998</c:v>
                </c:pt>
                <c:pt idx="1033">
                  <c:v>3.3557097605399999</c:v>
                </c:pt>
                <c:pt idx="1034">
                  <c:v>3.3483261498400001</c:v>
                </c:pt>
                <c:pt idx="1035">
                  <c:v>3.3612466944900001</c:v>
                </c:pt>
                <c:pt idx="1036">
                  <c:v>3.37047344426</c:v>
                </c:pt>
                <c:pt idx="1037">
                  <c:v>3.3723185732999998</c:v>
                </c:pt>
                <c:pt idx="1038">
                  <c:v>3.3630921917599998</c:v>
                </c:pt>
                <c:pt idx="1039">
                  <c:v>3.38523241612</c:v>
                </c:pt>
                <c:pt idx="1040">
                  <c:v>3.3833878021100001</c:v>
                </c:pt>
                <c:pt idx="1041">
                  <c:v>3.38523241612</c:v>
                </c:pt>
                <c:pt idx="1042">
                  <c:v>3.3870769566100001</c:v>
                </c:pt>
                <c:pt idx="1043">
                  <c:v>3.3962985565000001</c:v>
                </c:pt>
                <c:pt idx="1044">
                  <c:v>3.3926101370000001</c:v>
                </c:pt>
                <c:pt idx="1045">
                  <c:v>3.3962985565000001</c:v>
                </c:pt>
                <c:pt idx="1046">
                  <c:v>3.3962985565000001</c:v>
                </c:pt>
                <c:pt idx="1047">
                  <c:v>3.3981426560600001</c:v>
                </c:pt>
                <c:pt idx="1048">
                  <c:v>3.40183063485</c:v>
                </c:pt>
                <c:pt idx="1049">
                  <c:v>3.4036745141</c:v>
                </c:pt>
                <c:pt idx="1050">
                  <c:v>3.40183063485</c:v>
                </c:pt>
                <c:pt idx="1051">
                  <c:v>3.3999866821700002</c:v>
                </c:pt>
                <c:pt idx="1052">
                  <c:v>3.4055183199500001</c:v>
                </c:pt>
                <c:pt idx="1053">
                  <c:v>3.4073620523899999</c:v>
                </c:pt>
                <c:pt idx="1054">
                  <c:v>3.4036745141</c:v>
                </c:pt>
                <c:pt idx="1055">
                  <c:v>3.4036745141</c:v>
                </c:pt>
                <c:pt idx="1056">
                  <c:v>3.4055183199500001</c:v>
                </c:pt>
                <c:pt idx="1057">
                  <c:v>3.4092057114499998</c:v>
                </c:pt>
                <c:pt idx="1058">
                  <c:v>3.4092057114499998</c:v>
                </c:pt>
                <c:pt idx="1059">
                  <c:v>3.4092057114499998</c:v>
                </c:pt>
                <c:pt idx="1060">
                  <c:v>3.4092057114499998</c:v>
                </c:pt>
                <c:pt idx="1061">
                  <c:v>3.4092057114499998</c:v>
                </c:pt>
                <c:pt idx="1062">
                  <c:v>3.4128928094600002</c:v>
                </c:pt>
                <c:pt idx="1063">
                  <c:v>3.4128928094600002</c:v>
                </c:pt>
                <c:pt idx="1064">
                  <c:v>3.4165796140500002</c:v>
                </c:pt>
                <c:pt idx="1065">
                  <c:v>3.41842290635</c:v>
                </c:pt>
                <c:pt idx="1066">
                  <c:v>3.4128928094600002</c:v>
                </c:pt>
                <c:pt idx="1067">
                  <c:v>3.41842290635</c:v>
                </c:pt>
                <c:pt idx="1068">
                  <c:v>3.4165796140500002</c:v>
                </c:pt>
                <c:pt idx="1069">
                  <c:v>3.4221092710100001</c:v>
                </c:pt>
                <c:pt idx="1070">
                  <c:v>3.41842290635</c:v>
                </c:pt>
                <c:pt idx="1071">
                  <c:v>3.4221092710100001</c:v>
                </c:pt>
                <c:pt idx="1072">
                  <c:v>3.41842290635</c:v>
                </c:pt>
                <c:pt idx="1073">
                  <c:v>3.41842290635</c:v>
                </c:pt>
                <c:pt idx="1074">
                  <c:v>3.4239523433899999</c:v>
                </c:pt>
                <c:pt idx="1075">
                  <c:v>3.42026612533</c:v>
                </c:pt>
                <c:pt idx="1076">
                  <c:v>3.4257953424999998</c:v>
                </c:pt>
                <c:pt idx="1077">
                  <c:v>3.4221092710100001</c:v>
                </c:pt>
                <c:pt idx="1078">
                  <c:v>3.4221092710100001</c:v>
                </c:pt>
                <c:pt idx="1079">
                  <c:v>3.42026612533</c:v>
                </c:pt>
                <c:pt idx="1080">
                  <c:v>3.4239523433899999</c:v>
                </c:pt>
                <c:pt idx="1081">
                  <c:v>3.4221092710100001</c:v>
                </c:pt>
                <c:pt idx="1082">
                  <c:v>3.42026612533</c:v>
                </c:pt>
                <c:pt idx="1083">
                  <c:v>3.42026612533</c:v>
                </c:pt>
                <c:pt idx="1084">
                  <c:v>3.4221092710100001</c:v>
                </c:pt>
                <c:pt idx="1085">
                  <c:v>3.43869428532</c:v>
                </c:pt>
                <c:pt idx="1086">
                  <c:v>3.4405366985899999</c:v>
                </c:pt>
                <c:pt idx="1087">
                  <c:v>3.4515896419500001</c:v>
                </c:pt>
                <c:pt idx="1088">
                  <c:v>3.4571151265400002</c:v>
                </c:pt>
                <c:pt idx="1089">
                  <c:v>3.46079841756</c:v>
                </c:pt>
                <c:pt idx="1090">
                  <c:v>3.4626399534900001</c:v>
                </c:pt>
                <c:pt idx="1091">
                  <c:v>3.4700053669900002</c:v>
                </c:pt>
                <c:pt idx="1092">
                  <c:v>3.4718465378699999</c:v>
                </c:pt>
                <c:pt idx="1093">
                  <c:v>3.4700053669900002</c:v>
                </c:pt>
                <c:pt idx="1094">
                  <c:v>3.4718465378699999</c:v>
                </c:pt>
                <c:pt idx="1095">
                  <c:v>3.4700053669900002</c:v>
                </c:pt>
                <c:pt idx="1096">
                  <c:v>3.4718465378699999</c:v>
                </c:pt>
                <c:pt idx="1097">
                  <c:v>3.4736876357600002</c:v>
                </c:pt>
                <c:pt idx="1098">
                  <c:v>3.4718465378699999</c:v>
                </c:pt>
                <c:pt idx="1099">
                  <c:v>3.4718465378699999</c:v>
                </c:pt>
                <c:pt idx="1100">
                  <c:v>3.4718465378699999</c:v>
                </c:pt>
                <c:pt idx="1101">
                  <c:v>3.4718465378699999</c:v>
                </c:pt>
                <c:pt idx="1102">
                  <c:v>3.4718465378699999</c:v>
                </c:pt>
                <c:pt idx="1103">
                  <c:v>3.4718465378699999</c:v>
                </c:pt>
                <c:pt idx="1104">
                  <c:v>3.4718465378699999</c:v>
                </c:pt>
                <c:pt idx="1105">
                  <c:v>3.4700053669900002</c:v>
                </c:pt>
                <c:pt idx="1106">
                  <c:v>3.4718465378699999</c:v>
                </c:pt>
                <c:pt idx="1107">
                  <c:v>3.4718465378699999</c:v>
                </c:pt>
                <c:pt idx="1108">
                  <c:v>3.4718465378699999</c:v>
                </c:pt>
                <c:pt idx="1109">
                  <c:v>3.4755286606900002</c:v>
                </c:pt>
                <c:pt idx="1110">
                  <c:v>3.4755286606900002</c:v>
                </c:pt>
                <c:pt idx="1111">
                  <c:v>3.4865732786599999</c:v>
                </c:pt>
                <c:pt idx="1112">
                  <c:v>3.4865732786599999</c:v>
                </c:pt>
                <c:pt idx="1113">
                  <c:v>3.49209460355</c:v>
                </c:pt>
                <c:pt idx="1114">
                  <c:v>3.4976152728000001</c:v>
                </c:pt>
                <c:pt idx="1115">
                  <c:v>3.5012953548899999</c:v>
                </c:pt>
                <c:pt idx="1116">
                  <c:v>3.5031352867300001</c:v>
                </c:pt>
                <c:pt idx="1117">
                  <c:v>3.5068149321100002</c:v>
                </c:pt>
                <c:pt idx="1118">
                  <c:v>3.5178521224599999</c:v>
                </c:pt>
                <c:pt idx="1119">
                  <c:v>3.5252087954900002</c:v>
                </c:pt>
                <c:pt idx="1120">
                  <c:v>3.5270477821199999</c:v>
                </c:pt>
                <c:pt idx="1121">
                  <c:v>3.5362416260799998</c:v>
                </c:pt>
                <c:pt idx="1122">
                  <c:v>3.5344030024699999</c:v>
                </c:pt>
                <c:pt idx="1123">
                  <c:v>3.5454336558000001</c:v>
                </c:pt>
                <c:pt idx="1124">
                  <c:v>3.5454336558000001</c:v>
                </c:pt>
                <c:pt idx="1125">
                  <c:v>3.5527859742899999</c:v>
                </c:pt>
                <c:pt idx="1126">
                  <c:v>3.5564616986900002</c:v>
                </c:pt>
                <c:pt idx="1127">
                  <c:v>3.5619747420099999</c:v>
                </c:pt>
                <c:pt idx="1128">
                  <c:v>3.5619747420099999</c:v>
                </c:pt>
                <c:pt idx="1129">
                  <c:v>3.5638122782899999</c:v>
                </c:pt>
                <c:pt idx="1130">
                  <c:v>3.5674871336699998</c:v>
                </c:pt>
                <c:pt idx="1131">
                  <c:v>3.5711616995500002</c:v>
                </c:pt>
                <c:pt idx="1132">
                  <c:v>3.57667300578</c:v>
                </c:pt>
                <c:pt idx="1133">
                  <c:v>3.5840204017300001</c:v>
                </c:pt>
                <c:pt idx="1134">
                  <c:v>3.5840204017300001</c:v>
                </c:pt>
                <c:pt idx="1135">
                  <c:v>3.5876936660399998</c:v>
                </c:pt>
                <c:pt idx="1136">
                  <c:v>3.5895301898300001</c:v>
                </c:pt>
                <c:pt idx="1137">
                  <c:v>3.5913666413800001</c:v>
                </c:pt>
                <c:pt idx="1138">
                  <c:v>3.5895301898300001</c:v>
                </c:pt>
                <c:pt idx="1139">
                  <c:v>3.5913666413800001</c:v>
                </c:pt>
                <c:pt idx="1140">
                  <c:v>3.5913666413800001</c:v>
                </c:pt>
                <c:pt idx="1141">
                  <c:v>3.5932030206999999</c:v>
                </c:pt>
                <c:pt idx="1142">
                  <c:v>3.5968755627300002</c:v>
                </c:pt>
                <c:pt idx="1143">
                  <c:v>3.5987117254599998</c:v>
                </c:pt>
                <c:pt idx="1144">
                  <c:v>3.6023838343899999</c:v>
                </c:pt>
                <c:pt idx="1145">
                  <c:v>3.6023838343899999</c:v>
                </c:pt>
                <c:pt idx="1146">
                  <c:v>3.60789145667</c:v>
                </c:pt>
                <c:pt idx="1147">
                  <c:v>3.60789145667</c:v>
                </c:pt>
                <c:pt idx="1148">
                  <c:v>3.6133984298700002</c:v>
                </c:pt>
                <c:pt idx="1149">
                  <c:v>3.6189047543099999</c:v>
                </c:pt>
                <c:pt idx="1150">
                  <c:v>3.6207400516799999</c:v>
                </c:pt>
                <c:pt idx="1151">
                  <c:v>3.6225752770100001</c:v>
                </c:pt>
                <c:pt idx="1152">
                  <c:v>3.6280805208700002</c:v>
                </c:pt>
                <c:pt idx="1153">
                  <c:v>3.6262455115900001</c:v>
                </c:pt>
                <c:pt idx="1154">
                  <c:v>3.6335851168</c:v>
                </c:pt>
                <c:pt idx="1155">
                  <c:v>3.6335851168</c:v>
                </c:pt>
                <c:pt idx="1156">
                  <c:v>3.6445923660999999</c:v>
                </c:pt>
                <c:pt idx="1157">
                  <c:v>3.64642665597</c:v>
                </c:pt>
                <c:pt idx="1158">
                  <c:v>3.6500950200900002</c:v>
                </c:pt>
                <c:pt idx="1159">
                  <c:v>3.64826087396</c:v>
                </c:pt>
                <c:pt idx="1160">
                  <c:v>3.6519290943599998</c:v>
                </c:pt>
                <c:pt idx="1161">
                  <c:v>3.65926467312</c:v>
                </c:pt>
                <c:pt idx="1162">
                  <c:v>3.65926467312</c:v>
                </c:pt>
                <c:pt idx="1163">
                  <c:v>3.6702658875699998</c:v>
                </c:pt>
                <c:pt idx="1164">
                  <c:v>3.6684325312200001</c:v>
                </c:pt>
                <c:pt idx="1165">
                  <c:v>3.6775985958000001</c:v>
                </c:pt>
                <c:pt idx="1166">
                  <c:v>3.6830973742599999</c:v>
                </c:pt>
                <c:pt idx="1167">
                  <c:v>3.6867628683000002</c:v>
                </c:pt>
                <c:pt idx="1168">
                  <c:v>3.6922605721999999</c:v>
                </c:pt>
                <c:pt idx="1169">
                  <c:v>3.6977576317700001</c:v>
                </c:pt>
                <c:pt idx="1170">
                  <c:v>3.6995898418299999</c:v>
                </c:pt>
                <c:pt idx="1171">
                  <c:v>3.7050860427800001</c:v>
                </c:pt>
                <c:pt idx="1172">
                  <c:v>3.7087498191599999</c:v>
                </c:pt>
                <c:pt idx="1173">
                  <c:v>3.71241330959</c:v>
                </c:pt>
                <c:pt idx="1174">
                  <c:v>3.7105816001199998</c:v>
                </c:pt>
                <c:pt idx="1175">
                  <c:v>3.7179080092599999</c:v>
                </c:pt>
                <c:pt idx="1176">
                  <c:v>3.7215707852</c:v>
                </c:pt>
                <c:pt idx="1177">
                  <c:v>3.71973943294</c:v>
                </c:pt>
                <c:pt idx="1178">
                  <c:v>3.7288954802399998</c:v>
                </c:pt>
                <c:pt idx="1179">
                  <c:v>3.7288954802399998</c:v>
                </c:pt>
                <c:pt idx="1180">
                  <c:v>3.73438825216</c:v>
                </c:pt>
                <c:pt idx="1181">
                  <c:v>3.7362190334599998</c:v>
                </c:pt>
                <c:pt idx="1182">
                  <c:v>3.7362190334599998</c:v>
                </c:pt>
                <c:pt idx="1183">
                  <c:v>3.73804974344</c:v>
                </c:pt>
                <c:pt idx="1184">
                  <c:v>3.7362190334599998</c:v>
                </c:pt>
                <c:pt idx="1185">
                  <c:v>3.73804974344</c:v>
                </c:pt>
                <c:pt idx="1186">
                  <c:v>3.73988038212</c:v>
                </c:pt>
                <c:pt idx="1187">
                  <c:v>3.73988038212</c:v>
                </c:pt>
                <c:pt idx="1188">
                  <c:v>3.7417109494899998</c:v>
                </c:pt>
                <c:pt idx="1189">
                  <c:v>3.7453718704000001</c:v>
                </c:pt>
                <c:pt idx="1190">
                  <c:v>3.7545229257999999</c:v>
                </c:pt>
                <c:pt idx="1191">
                  <c:v>3.7545229257999999</c:v>
                </c:pt>
                <c:pt idx="1192">
                  <c:v>3.7600127044899998</c:v>
                </c:pt>
                <c:pt idx="1193">
                  <c:v>3.76733141306</c:v>
                </c:pt>
                <c:pt idx="1194">
                  <c:v>3.7618424883600001</c:v>
                </c:pt>
                <c:pt idx="1195">
                  <c:v>3.77099034054</c:v>
                </c:pt>
                <c:pt idx="1196">
                  <c:v>3.7728196976200001</c:v>
                </c:pt>
                <c:pt idx="1197">
                  <c:v>3.7728196976200001</c:v>
                </c:pt>
                <c:pt idx="1198">
                  <c:v>3.7783073423700002</c:v>
                </c:pt>
                <c:pt idx="1199">
                  <c:v>3.7801364151499999</c:v>
                </c:pt>
                <c:pt idx="1200">
                  <c:v>3.7874519959300001</c:v>
                </c:pt>
                <c:pt idx="1201">
                  <c:v>3.78562320726</c:v>
                </c:pt>
                <c:pt idx="1202">
                  <c:v>3.7911093602700001</c:v>
                </c:pt>
                <c:pt idx="1203">
                  <c:v>3.79293793596</c:v>
                </c:pt>
                <c:pt idx="1204">
                  <c:v>3.7947664406900001</c:v>
                </c:pt>
                <c:pt idx="1205">
                  <c:v>3.7984232372800002</c:v>
                </c:pt>
                <c:pt idx="1206">
                  <c:v>3.8039079002</c:v>
                </c:pt>
                <c:pt idx="1207">
                  <c:v>3.8002515291800001</c:v>
                </c:pt>
                <c:pt idx="1208">
                  <c:v>3.8039079002</c:v>
                </c:pt>
                <c:pt idx="1209">
                  <c:v>3.8093919250299999</c:v>
                </c:pt>
                <c:pt idx="1210">
                  <c:v>3.8148753120599999</c:v>
                </c:pt>
                <c:pt idx="1211">
                  <c:v>3.8148753120599999</c:v>
                </c:pt>
                <c:pt idx="1212">
                  <c:v>3.8185305492300001</c:v>
                </c:pt>
                <c:pt idx="1213">
                  <c:v>3.8130475872299998</c:v>
                </c:pt>
                <c:pt idx="1214">
                  <c:v>3.8203580615999999</c:v>
                </c:pt>
                <c:pt idx="1215">
                  <c:v>3.8203580615999999</c:v>
                </c:pt>
                <c:pt idx="1216">
                  <c:v>3.8240128739500001</c:v>
                </c:pt>
                <c:pt idx="1217">
                  <c:v>3.8221855031700001</c:v>
                </c:pt>
                <c:pt idx="1218">
                  <c:v>3.8240128739500001</c:v>
                </c:pt>
                <c:pt idx="1219">
                  <c:v>3.8240128739500001</c:v>
                </c:pt>
                <c:pt idx="1220">
                  <c:v>3.8240128739500001</c:v>
                </c:pt>
                <c:pt idx="1221">
                  <c:v>3.8240128739500001</c:v>
                </c:pt>
                <c:pt idx="1222">
                  <c:v>3.8276674032</c:v>
                </c:pt>
                <c:pt idx="1223">
                  <c:v>3.8294945616899998</c:v>
                </c:pt>
                <c:pt idx="1224">
                  <c:v>3.83132164943</c:v>
                </c:pt>
                <c:pt idx="1225">
                  <c:v>3.8294945616899998</c:v>
                </c:pt>
                <c:pt idx="1226">
                  <c:v>3.8276674032</c:v>
                </c:pt>
                <c:pt idx="1227">
                  <c:v>3.8331486664500001</c:v>
                </c:pt>
                <c:pt idx="1228">
                  <c:v>3.8386292932199999</c:v>
                </c:pt>
                <c:pt idx="1229">
                  <c:v>3.8386292932199999</c:v>
                </c:pt>
                <c:pt idx="1230">
                  <c:v>3.8386292932199999</c:v>
                </c:pt>
                <c:pt idx="1231">
                  <c:v>3.8404560274300001</c:v>
                </c:pt>
                <c:pt idx="1232">
                  <c:v>3.8441092838299999</c:v>
                </c:pt>
                <c:pt idx="1233">
                  <c:v>3.84593580604</c:v>
                </c:pt>
                <c:pt idx="1234">
                  <c:v>3.8404560274300001</c:v>
                </c:pt>
                <c:pt idx="1235">
                  <c:v>3.84593580604</c:v>
                </c:pt>
                <c:pt idx="1236">
                  <c:v>3.8495886385600002</c:v>
                </c:pt>
                <c:pt idx="1237">
                  <c:v>3.85141494889</c:v>
                </c:pt>
                <c:pt idx="1238">
                  <c:v>3.8550673577299999</c:v>
                </c:pt>
                <c:pt idx="1239">
                  <c:v>3.8532411886000002</c:v>
                </c:pt>
                <c:pt idx="1240">
                  <c:v>3.8587194842299999</c:v>
                </c:pt>
                <c:pt idx="1241">
                  <c:v>3.8532411886000002</c:v>
                </c:pt>
                <c:pt idx="1242">
                  <c:v>3.8550673577299999</c:v>
                </c:pt>
                <c:pt idx="1243">
                  <c:v>3.8587194842299999</c:v>
                </c:pt>
                <c:pt idx="1244">
                  <c:v>3.8587194842299999</c:v>
                </c:pt>
                <c:pt idx="1245">
                  <c:v>3.8605454416299998</c:v>
                </c:pt>
                <c:pt idx="1246">
                  <c:v>3.8623713284800001</c:v>
                </c:pt>
                <c:pt idx="1247">
                  <c:v>3.8605454416299998</c:v>
                </c:pt>
                <c:pt idx="1248">
                  <c:v>3.8605454416299998</c:v>
                </c:pt>
                <c:pt idx="1249">
                  <c:v>3.86602289058</c:v>
                </c:pt>
                <c:pt idx="1250">
                  <c:v>3.86602289058</c:v>
                </c:pt>
                <c:pt idx="1251">
                  <c:v>3.8678485658500001</c:v>
                </c:pt>
                <c:pt idx="1252">
                  <c:v>3.86602289058</c:v>
                </c:pt>
                <c:pt idx="1253">
                  <c:v>3.8696741706000002</c:v>
                </c:pt>
                <c:pt idx="1254">
                  <c:v>3.8733251686500001</c:v>
                </c:pt>
                <c:pt idx="1255">
                  <c:v>3.8769758848000002</c:v>
                </c:pt>
                <c:pt idx="1256">
                  <c:v>3.87515056196</c:v>
                </c:pt>
                <c:pt idx="1257">
                  <c:v>3.8788011372</c:v>
                </c:pt>
                <c:pt idx="1258">
                  <c:v>3.8806263191600001</c:v>
                </c:pt>
                <c:pt idx="1259">
                  <c:v>3.8806263191600001</c:v>
                </c:pt>
                <c:pt idx="1260">
                  <c:v>3.8824514306900002</c:v>
                </c:pt>
                <c:pt idx="1261">
                  <c:v>3.8824514306900002</c:v>
                </c:pt>
                <c:pt idx="1262">
                  <c:v>3.8806263191600001</c:v>
                </c:pt>
                <c:pt idx="1263">
                  <c:v>3.8806263191600001</c:v>
                </c:pt>
                <c:pt idx="1264">
                  <c:v>3.8806263191600001</c:v>
                </c:pt>
                <c:pt idx="1265">
                  <c:v>3.8806263191600001</c:v>
                </c:pt>
                <c:pt idx="1266">
                  <c:v>3.8806263191600001</c:v>
                </c:pt>
                <c:pt idx="1267">
                  <c:v>3.8824514306900002</c:v>
                </c:pt>
                <c:pt idx="1268">
                  <c:v>3.8788011372</c:v>
                </c:pt>
                <c:pt idx="1269">
                  <c:v>3.8806263191600001</c:v>
                </c:pt>
                <c:pt idx="1270">
                  <c:v>3.8806263191600001</c:v>
                </c:pt>
                <c:pt idx="1271">
                  <c:v>3.8824514306900002</c:v>
                </c:pt>
                <c:pt idx="1272">
                  <c:v>3.8806263191600001</c:v>
                </c:pt>
                <c:pt idx="1273">
                  <c:v>3.8824514306900002</c:v>
                </c:pt>
                <c:pt idx="1274">
                  <c:v>3.8842764717999998</c:v>
                </c:pt>
                <c:pt idx="1275">
                  <c:v>3.8861014425099998</c:v>
                </c:pt>
                <c:pt idx="1276">
                  <c:v>3.8861014425099998</c:v>
                </c:pt>
                <c:pt idx="1277">
                  <c:v>3.8861014425099998</c:v>
                </c:pt>
                <c:pt idx="1278">
                  <c:v>3.8861014425099998</c:v>
                </c:pt>
                <c:pt idx="1279">
                  <c:v>3.8879263428200002</c:v>
                </c:pt>
                <c:pt idx="1280">
                  <c:v>3.8879263428200002</c:v>
                </c:pt>
                <c:pt idx="1281">
                  <c:v>3.88975117275</c:v>
                </c:pt>
                <c:pt idx="1282">
                  <c:v>3.8952252403599998</c:v>
                </c:pt>
                <c:pt idx="1283">
                  <c:v>3.89704978887</c:v>
                </c:pt>
                <c:pt idx="1284">
                  <c:v>3.8988742670500001</c:v>
                </c:pt>
                <c:pt idx="1285">
                  <c:v>3.89704978887</c:v>
                </c:pt>
                <c:pt idx="1286">
                  <c:v>3.8988742670500001</c:v>
                </c:pt>
                <c:pt idx="1287">
                  <c:v>3.8988742670500001</c:v>
                </c:pt>
                <c:pt idx="1288">
                  <c:v>3.9025230124800001</c:v>
                </c:pt>
                <c:pt idx="1289">
                  <c:v>3.90617147673</c:v>
                </c:pt>
                <c:pt idx="1290">
                  <c:v>3.9079956034399999</c:v>
                </c:pt>
                <c:pt idx="1291">
                  <c:v>3.9043472797400001</c:v>
                </c:pt>
                <c:pt idx="1292">
                  <c:v>3.90617147673</c:v>
                </c:pt>
                <c:pt idx="1293">
                  <c:v>3.9079956034399999</c:v>
                </c:pt>
                <c:pt idx="1294">
                  <c:v>3.9116436460999999</c:v>
                </c:pt>
                <c:pt idx="1295">
                  <c:v>3.91711518334</c:v>
                </c:pt>
                <c:pt idx="1296">
                  <c:v>3.9207625237900001</c:v>
                </c:pt>
                <c:pt idx="1297">
                  <c:v>3.9152914078099998</c:v>
                </c:pt>
                <c:pt idx="1298">
                  <c:v>3.9225860887300001</c:v>
                </c:pt>
                <c:pt idx="1299">
                  <c:v>3.9207625237900001</c:v>
                </c:pt>
                <c:pt idx="1300">
                  <c:v>3.9262330081200001</c:v>
                </c:pt>
                <c:pt idx="1301">
                  <c:v>3.9189388886600001</c:v>
                </c:pt>
                <c:pt idx="1302">
                  <c:v>3.9189388886600001</c:v>
                </c:pt>
                <c:pt idx="1303">
                  <c:v>3.9244095835000001</c:v>
                </c:pt>
                <c:pt idx="1304">
                  <c:v>3.9262330081200001</c:v>
                </c:pt>
                <c:pt idx="1305">
                  <c:v>3.9317028611199998</c:v>
                </c:pt>
                <c:pt idx="1306">
                  <c:v>3.9262330081200001</c:v>
                </c:pt>
                <c:pt idx="1307">
                  <c:v>3.9262330081200001</c:v>
                </c:pt>
                <c:pt idx="1308">
                  <c:v>3.9298796469099999</c:v>
                </c:pt>
                <c:pt idx="1309">
                  <c:v>3.9298796469099999</c:v>
                </c:pt>
                <c:pt idx="1310">
                  <c:v>3.9335260052000001</c:v>
                </c:pt>
                <c:pt idx="1311">
                  <c:v>3.9317028611199998</c:v>
                </c:pt>
                <c:pt idx="1312">
                  <c:v>3.9317028611199998</c:v>
                </c:pt>
                <c:pt idx="1313">
                  <c:v>3.9353490791799999</c:v>
                </c:pt>
                <c:pt idx="1314">
                  <c:v>3.9371720830700001</c:v>
                </c:pt>
                <c:pt idx="1315">
                  <c:v>3.9317028611199998</c:v>
                </c:pt>
                <c:pt idx="1316">
                  <c:v>3.9371720830700001</c:v>
                </c:pt>
                <c:pt idx="1317">
                  <c:v>3.9389950168799999</c:v>
                </c:pt>
                <c:pt idx="1318">
                  <c:v>3.9389950168799999</c:v>
                </c:pt>
                <c:pt idx="1319">
                  <c:v>3.9371720830700001</c:v>
                </c:pt>
                <c:pt idx="1320">
                  <c:v>3.9371720830700001</c:v>
                </c:pt>
                <c:pt idx="1321">
                  <c:v>3.9389950168799999</c:v>
                </c:pt>
                <c:pt idx="1322">
                  <c:v>3.9353490791799999</c:v>
                </c:pt>
                <c:pt idx="1323">
                  <c:v>3.9371720830700001</c:v>
                </c:pt>
                <c:pt idx="1324">
                  <c:v>3.9389950168799999</c:v>
                </c:pt>
                <c:pt idx="1325">
                  <c:v>3.9389950168799999</c:v>
                </c:pt>
                <c:pt idx="1326">
                  <c:v>3.94081788062</c:v>
                </c:pt>
                <c:pt idx="1327">
                  <c:v>3.9371720830700001</c:v>
                </c:pt>
                <c:pt idx="1328">
                  <c:v>3.94081788062</c:v>
                </c:pt>
                <c:pt idx="1329">
                  <c:v>3.9389950168799999</c:v>
                </c:pt>
                <c:pt idx="1330">
                  <c:v>3.94081788062</c:v>
                </c:pt>
                <c:pt idx="1331">
                  <c:v>3.94081788062</c:v>
                </c:pt>
                <c:pt idx="1332">
                  <c:v>3.94081788062</c:v>
                </c:pt>
                <c:pt idx="1333">
                  <c:v>3.94081788062</c:v>
                </c:pt>
                <c:pt idx="1334">
                  <c:v>3.9426406743000002</c:v>
                </c:pt>
                <c:pt idx="1335">
                  <c:v>3.9426406743000002</c:v>
                </c:pt>
                <c:pt idx="1336">
                  <c:v>3.94081788062</c:v>
                </c:pt>
                <c:pt idx="1337">
                  <c:v>3.9426406743000002</c:v>
                </c:pt>
                <c:pt idx="1338">
                  <c:v>3.9426406743000002</c:v>
                </c:pt>
                <c:pt idx="1339">
                  <c:v>3.9444633979199999</c:v>
                </c:pt>
                <c:pt idx="1340">
                  <c:v>3.9426406743000002</c:v>
                </c:pt>
                <c:pt idx="1341">
                  <c:v>3.9426406743000002</c:v>
                </c:pt>
                <c:pt idx="1342">
                  <c:v>3.94628605152</c:v>
                </c:pt>
                <c:pt idx="1343">
                  <c:v>3.94628605152</c:v>
                </c:pt>
                <c:pt idx="1344">
                  <c:v>3.9444633979199999</c:v>
                </c:pt>
                <c:pt idx="1345">
                  <c:v>3.9481086350800001</c:v>
                </c:pt>
                <c:pt idx="1346">
                  <c:v>3.9426406743000002</c:v>
                </c:pt>
                <c:pt idx="1347">
                  <c:v>3.9444633979199999</c:v>
                </c:pt>
                <c:pt idx="1348">
                  <c:v>3.9444633979199999</c:v>
                </c:pt>
                <c:pt idx="1349">
                  <c:v>3.9426406743000002</c:v>
                </c:pt>
                <c:pt idx="1350">
                  <c:v>3.94628605152</c:v>
                </c:pt>
                <c:pt idx="1351">
                  <c:v>3.9426406743000002</c:v>
                </c:pt>
                <c:pt idx="1352">
                  <c:v>3.9426406743000002</c:v>
                </c:pt>
                <c:pt idx="1353">
                  <c:v>3.94081788062</c:v>
                </c:pt>
                <c:pt idx="1354">
                  <c:v>3.9426406743000002</c:v>
                </c:pt>
                <c:pt idx="1355">
                  <c:v>3.9426406743000002</c:v>
                </c:pt>
                <c:pt idx="1356">
                  <c:v>3.94628605152</c:v>
                </c:pt>
                <c:pt idx="1357">
                  <c:v>3.9444633979199999</c:v>
                </c:pt>
                <c:pt idx="1358">
                  <c:v>3.94628605152</c:v>
                </c:pt>
                <c:pt idx="1359">
                  <c:v>3.9426406743000002</c:v>
                </c:pt>
                <c:pt idx="1360">
                  <c:v>3.9444633979199999</c:v>
                </c:pt>
                <c:pt idx="1361">
                  <c:v>3.94628605152</c:v>
                </c:pt>
                <c:pt idx="1362">
                  <c:v>3.9481086350800001</c:v>
                </c:pt>
                <c:pt idx="1363">
                  <c:v>3.9481086350800001</c:v>
                </c:pt>
                <c:pt idx="1364">
                  <c:v>3.9444633979199999</c:v>
                </c:pt>
                <c:pt idx="1365">
                  <c:v>3.9444633979199999</c:v>
                </c:pt>
                <c:pt idx="1366">
                  <c:v>3.9481086350800001</c:v>
                </c:pt>
                <c:pt idx="1367">
                  <c:v>3.9481086350800001</c:v>
                </c:pt>
                <c:pt idx="1368">
                  <c:v>3.9481086350800001</c:v>
                </c:pt>
                <c:pt idx="1369">
                  <c:v>3.94628605152</c:v>
                </c:pt>
                <c:pt idx="1370">
                  <c:v>3.9481086350800001</c:v>
                </c:pt>
                <c:pt idx="1371">
                  <c:v>3.9517535921800002</c:v>
                </c:pt>
                <c:pt idx="1372">
                  <c:v>3.94628605152</c:v>
                </c:pt>
                <c:pt idx="1373">
                  <c:v>3.9444633979199999</c:v>
                </c:pt>
                <c:pt idx="1374">
                  <c:v>3.9499311486300002</c:v>
                </c:pt>
                <c:pt idx="1375">
                  <c:v>3.9481086350800001</c:v>
                </c:pt>
                <c:pt idx="1376">
                  <c:v>3.9481086350800001</c:v>
                </c:pt>
                <c:pt idx="1377">
                  <c:v>3.9517535921800002</c:v>
                </c:pt>
                <c:pt idx="1378">
                  <c:v>3.9517535921800002</c:v>
                </c:pt>
                <c:pt idx="1379">
                  <c:v>3.9517535921800002</c:v>
                </c:pt>
                <c:pt idx="1380">
                  <c:v>3.9553982692999998</c:v>
                </c:pt>
                <c:pt idx="1381">
                  <c:v>3.9553982692999998</c:v>
                </c:pt>
                <c:pt idx="1382">
                  <c:v>3.9590426665399998</c:v>
                </c:pt>
                <c:pt idx="1383">
                  <c:v>3.9608647602299998</c:v>
                </c:pt>
                <c:pt idx="1384">
                  <c:v>3.9572205028999998</c:v>
                </c:pt>
                <c:pt idx="1385">
                  <c:v>3.9572205028999998</c:v>
                </c:pt>
                <c:pt idx="1386">
                  <c:v>3.9645087378200001</c:v>
                </c:pt>
                <c:pt idx="1387">
                  <c:v>3.9608647602299998</c:v>
                </c:pt>
                <c:pt idx="1388">
                  <c:v>3.9645087378200001</c:v>
                </c:pt>
                <c:pt idx="1389">
                  <c:v>3.9645087378200001</c:v>
                </c:pt>
                <c:pt idx="1390">
                  <c:v>3.9626867839900002</c:v>
                </c:pt>
                <c:pt idx="1391">
                  <c:v>3.9608647602299998</c:v>
                </c:pt>
                <c:pt idx="1392">
                  <c:v>3.9663306217300001</c:v>
                </c:pt>
                <c:pt idx="1393">
                  <c:v>3.9626867839900002</c:v>
                </c:pt>
                <c:pt idx="1394">
                  <c:v>3.9645087378200001</c:v>
                </c:pt>
                <c:pt idx="1395">
                  <c:v>3.9645087378200001</c:v>
                </c:pt>
                <c:pt idx="1396">
                  <c:v>3.9699741798599999</c:v>
                </c:pt>
                <c:pt idx="1397">
                  <c:v>3.9663306217300001</c:v>
                </c:pt>
                <c:pt idx="1398">
                  <c:v>3.9663306217300001</c:v>
                </c:pt>
                <c:pt idx="1399">
                  <c:v>3.9663306217300001</c:v>
                </c:pt>
                <c:pt idx="1400">
                  <c:v>3.9645087378200001</c:v>
                </c:pt>
                <c:pt idx="1401">
                  <c:v>3.96815243574</c:v>
                </c:pt>
                <c:pt idx="1402">
                  <c:v>3.9736174584500001</c:v>
                </c:pt>
                <c:pt idx="1403">
                  <c:v>3.9699741798599999</c:v>
                </c:pt>
                <c:pt idx="1404">
                  <c:v>3.9717958540899998</c:v>
                </c:pt>
                <c:pt idx="1405">
                  <c:v>3.9699741798599999</c:v>
                </c:pt>
                <c:pt idx="1406">
                  <c:v>3.9699741798599999</c:v>
                </c:pt>
                <c:pt idx="1407">
                  <c:v>3.9699741798599999</c:v>
                </c:pt>
                <c:pt idx="1408">
                  <c:v>3.9717958540899998</c:v>
                </c:pt>
                <c:pt idx="1409">
                  <c:v>3.9699741798599999</c:v>
                </c:pt>
                <c:pt idx="1410">
                  <c:v>3.9717958540899998</c:v>
                </c:pt>
                <c:pt idx="1411">
                  <c:v>3.9699741798599999</c:v>
                </c:pt>
                <c:pt idx="1412">
                  <c:v>3.9699741798599999</c:v>
                </c:pt>
                <c:pt idx="1413">
                  <c:v>3.9717958540899998</c:v>
                </c:pt>
                <c:pt idx="1414">
                  <c:v>3.9717958540899998</c:v>
                </c:pt>
                <c:pt idx="1415">
                  <c:v>3.9699741798599999</c:v>
                </c:pt>
                <c:pt idx="1416">
                  <c:v>3.9699741798599999</c:v>
                </c:pt>
                <c:pt idx="1417">
                  <c:v>3.96815243574</c:v>
                </c:pt>
                <c:pt idx="1418">
                  <c:v>3.9717958540899998</c:v>
                </c:pt>
                <c:pt idx="1419">
                  <c:v>3.96815243574</c:v>
                </c:pt>
                <c:pt idx="1420">
                  <c:v>3.9699741798599999</c:v>
                </c:pt>
                <c:pt idx="1421">
                  <c:v>3.96815243574</c:v>
                </c:pt>
                <c:pt idx="1422">
                  <c:v>3.9699741798599999</c:v>
                </c:pt>
                <c:pt idx="1423">
                  <c:v>3.96815243574</c:v>
                </c:pt>
                <c:pt idx="1424">
                  <c:v>3.9699741798599999</c:v>
                </c:pt>
                <c:pt idx="1425">
                  <c:v>3.9699741798599999</c:v>
                </c:pt>
                <c:pt idx="1426">
                  <c:v>3.96815243574</c:v>
                </c:pt>
                <c:pt idx="1427">
                  <c:v>3.9717958540899998</c:v>
                </c:pt>
                <c:pt idx="1428">
                  <c:v>3.96815243574</c:v>
                </c:pt>
                <c:pt idx="1429">
                  <c:v>3.9663306217300001</c:v>
                </c:pt>
                <c:pt idx="1430">
                  <c:v>3.9626867839900002</c:v>
                </c:pt>
                <c:pt idx="1431">
                  <c:v>3.9699741798599999</c:v>
                </c:pt>
                <c:pt idx="1432">
                  <c:v>3.9699741798599999</c:v>
                </c:pt>
                <c:pt idx="1433">
                  <c:v>3.96815243574</c:v>
                </c:pt>
                <c:pt idx="1434">
                  <c:v>3.9663306217300001</c:v>
                </c:pt>
                <c:pt idx="1435">
                  <c:v>3.96815243574</c:v>
                </c:pt>
                <c:pt idx="1436">
                  <c:v>3.9699741798599999</c:v>
                </c:pt>
                <c:pt idx="1437">
                  <c:v>3.9699741798599999</c:v>
                </c:pt>
                <c:pt idx="1438">
                  <c:v>3.9699741798599999</c:v>
                </c:pt>
                <c:pt idx="1439">
                  <c:v>3.9736174584500001</c:v>
                </c:pt>
                <c:pt idx="1440">
                  <c:v>3.9699741798599999</c:v>
                </c:pt>
                <c:pt idx="1441">
                  <c:v>3.9699741798599999</c:v>
                </c:pt>
                <c:pt idx="1442">
                  <c:v>3.9699741798599999</c:v>
                </c:pt>
                <c:pt idx="1443">
                  <c:v>3.9699741798599999</c:v>
                </c:pt>
                <c:pt idx="1444">
                  <c:v>3.9717958540899998</c:v>
                </c:pt>
                <c:pt idx="1445">
                  <c:v>3.9699741798599999</c:v>
                </c:pt>
                <c:pt idx="1446">
                  <c:v>3.9699741798599999</c:v>
                </c:pt>
                <c:pt idx="1447">
                  <c:v>3.9717958540899998</c:v>
                </c:pt>
                <c:pt idx="1448">
                  <c:v>3.9663306217300001</c:v>
                </c:pt>
                <c:pt idx="1449">
                  <c:v>3.96815243574</c:v>
                </c:pt>
                <c:pt idx="1450">
                  <c:v>3.96815243574</c:v>
                </c:pt>
                <c:pt idx="1451">
                  <c:v>3.96815243574</c:v>
                </c:pt>
                <c:pt idx="1452">
                  <c:v>3.9699741798599999</c:v>
                </c:pt>
                <c:pt idx="1453">
                  <c:v>3.9663306217300001</c:v>
                </c:pt>
                <c:pt idx="1454">
                  <c:v>3.96815243574</c:v>
                </c:pt>
                <c:pt idx="1455">
                  <c:v>3.96815243574</c:v>
                </c:pt>
                <c:pt idx="1456">
                  <c:v>3.9663306217300001</c:v>
                </c:pt>
                <c:pt idx="1457">
                  <c:v>3.9699741798599999</c:v>
                </c:pt>
                <c:pt idx="1458">
                  <c:v>3.96815243574</c:v>
                </c:pt>
                <c:pt idx="1459">
                  <c:v>3.9699741798599999</c:v>
                </c:pt>
                <c:pt idx="1460">
                  <c:v>3.96815243574</c:v>
                </c:pt>
                <c:pt idx="1461">
                  <c:v>3.96815243574</c:v>
                </c:pt>
                <c:pt idx="1462">
                  <c:v>3.9699741798599999</c:v>
                </c:pt>
                <c:pt idx="1463">
                  <c:v>3.96815243574</c:v>
                </c:pt>
                <c:pt idx="1464">
                  <c:v>3.9663306217300001</c:v>
                </c:pt>
                <c:pt idx="1465">
                  <c:v>3.96815243574</c:v>
                </c:pt>
                <c:pt idx="1466">
                  <c:v>3.96815243574</c:v>
                </c:pt>
                <c:pt idx="1467">
                  <c:v>3.9645087378200001</c:v>
                </c:pt>
                <c:pt idx="1468">
                  <c:v>3.96815243574</c:v>
                </c:pt>
                <c:pt idx="1469">
                  <c:v>3.9699741798599999</c:v>
                </c:pt>
                <c:pt idx="1470">
                  <c:v>3.9736174584500001</c:v>
                </c:pt>
                <c:pt idx="1471">
                  <c:v>3.9699741798599999</c:v>
                </c:pt>
                <c:pt idx="1472">
                  <c:v>3.9717958540899998</c:v>
                </c:pt>
                <c:pt idx="1473">
                  <c:v>3.96815243574</c:v>
                </c:pt>
                <c:pt idx="1474">
                  <c:v>3.9699741798599999</c:v>
                </c:pt>
                <c:pt idx="1475">
                  <c:v>3.9717958540899998</c:v>
                </c:pt>
                <c:pt idx="1476">
                  <c:v>3.9663306217300001</c:v>
                </c:pt>
                <c:pt idx="1477">
                  <c:v>3.9699741798599999</c:v>
                </c:pt>
                <c:pt idx="1478">
                  <c:v>3.96815243574</c:v>
                </c:pt>
                <c:pt idx="1479">
                  <c:v>3.96815243574</c:v>
                </c:pt>
                <c:pt idx="1480">
                  <c:v>3.9717958540899998</c:v>
                </c:pt>
                <c:pt idx="1481">
                  <c:v>3.96815243574</c:v>
                </c:pt>
                <c:pt idx="1482">
                  <c:v>3.96815243574</c:v>
                </c:pt>
                <c:pt idx="1483">
                  <c:v>3.9699741798599999</c:v>
                </c:pt>
                <c:pt idx="1484">
                  <c:v>3.9717958540899998</c:v>
                </c:pt>
                <c:pt idx="1485">
                  <c:v>3.9663306217300001</c:v>
                </c:pt>
                <c:pt idx="1486">
                  <c:v>3.96815243574</c:v>
                </c:pt>
                <c:pt idx="1487">
                  <c:v>3.96815243574</c:v>
                </c:pt>
                <c:pt idx="1488">
                  <c:v>3.96815243574</c:v>
                </c:pt>
                <c:pt idx="1489">
                  <c:v>3.9699741798599999</c:v>
                </c:pt>
                <c:pt idx="1490">
                  <c:v>3.9699741798599999</c:v>
                </c:pt>
                <c:pt idx="1491">
                  <c:v>3.9717958540899998</c:v>
                </c:pt>
                <c:pt idx="1492">
                  <c:v>3.9717958540899998</c:v>
                </c:pt>
                <c:pt idx="1493">
                  <c:v>3.9790818524299998</c:v>
                </c:pt>
                <c:pt idx="1494">
                  <c:v>3.97543899296</c:v>
                </c:pt>
                <c:pt idx="1495">
                  <c:v>3.9736174584500001</c:v>
                </c:pt>
                <c:pt idx="1496">
                  <c:v>3.9827244326</c:v>
                </c:pt>
                <c:pt idx="1497">
                  <c:v>3.9827244326</c:v>
                </c:pt>
                <c:pt idx="1498">
                  <c:v>3.98818777934</c:v>
                </c:pt>
                <c:pt idx="1499">
                  <c:v>3.9918296616300002</c:v>
                </c:pt>
                <c:pt idx="1500">
                  <c:v>3.9918296616300002</c:v>
                </c:pt>
                <c:pt idx="1501">
                  <c:v>3.9918296616300002</c:v>
                </c:pt>
                <c:pt idx="1502">
                  <c:v>3.9954712649199999</c:v>
                </c:pt>
                <c:pt idx="1503">
                  <c:v>3.9991125893100001</c:v>
                </c:pt>
                <c:pt idx="1504">
                  <c:v>3.9991125893100001</c:v>
                </c:pt>
                <c:pt idx="1505">
                  <c:v>4.0063944017099997</c:v>
                </c:pt>
                <c:pt idx="1506">
                  <c:v>4.0082146806300001</c:v>
                </c:pt>
                <c:pt idx="1507">
                  <c:v>4.0118550295400004</c:v>
                </c:pt>
                <c:pt idx="1508">
                  <c:v>4.0154950999299999</c:v>
                </c:pt>
                <c:pt idx="1509">
                  <c:v>4.0191348919100003</c:v>
                </c:pt>
                <c:pt idx="1510">
                  <c:v>4.0245940580199999</c:v>
                </c:pt>
                <c:pt idx="1511">
                  <c:v>4.0245940580199999</c:v>
                </c:pt>
                <c:pt idx="1512">
                  <c:v>4.0264136409500004</c:v>
                </c:pt>
                <c:pt idx="1513">
                  <c:v>4.0300525981900002</c:v>
                </c:pt>
                <c:pt idx="1514">
                  <c:v>4.0282331543299996</c:v>
                </c:pt>
                <c:pt idx="1515">
                  <c:v>4.03369127736</c:v>
                </c:pt>
                <c:pt idx="1516">
                  <c:v>4.0355105127000002</c:v>
                </c:pt>
                <c:pt idx="1517">
                  <c:v>4.0373296785499999</c:v>
                </c:pt>
                <c:pt idx="1518">
                  <c:v>4.0409678018499999</c:v>
                </c:pt>
                <c:pt idx="1519">
                  <c:v>4.0464244659400004</c:v>
                </c:pt>
                <c:pt idx="1520">
                  <c:v>4.0482432151200003</c:v>
                </c:pt>
                <c:pt idx="1521">
                  <c:v>4.0518805052699998</c:v>
                </c:pt>
                <c:pt idx="1522">
                  <c:v>4.0536990462600002</c:v>
                </c:pt>
                <c:pt idx="1523">
                  <c:v>4.0573359201399999</c:v>
                </c:pt>
                <c:pt idx="1524">
                  <c:v>4.0573359201399999</c:v>
                </c:pt>
                <c:pt idx="1525">
                  <c:v>4.0609725165999997</c:v>
                </c:pt>
                <c:pt idx="1526">
                  <c:v>4.0573359201399999</c:v>
                </c:pt>
                <c:pt idx="1527">
                  <c:v>4.0609725165999997</c:v>
                </c:pt>
                <c:pt idx="1528">
                  <c:v>4.0664268913499999</c:v>
                </c:pt>
                <c:pt idx="1529">
                  <c:v>4.0646088357499996</c:v>
                </c:pt>
                <c:pt idx="1530">
                  <c:v>4.0773337701300001</c:v>
                </c:pt>
                <c:pt idx="1531">
                  <c:v>4.0773337701300001</c:v>
                </c:pt>
                <c:pt idx="1532">
                  <c:v>4.0773337701300001</c:v>
                </c:pt>
                <c:pt idx="1533">
                  <c:v>4.0827862747400001</c:v>
                </c:pt>
                <c:pt idx="1534">
                  <c:v>4.0846036378699999</c:v>
                </c:pt>
                <c:pt idx="1535">
                  <c:v>4.0846036378699999</c:v>
                </c:pt>
                <c:pt idx="1536">
                  <c:v>4.0846036378699999</c:v>
                </c:pt>
                <c:pt idx="1537">
                  <c:v>4.0864209318100002</c:v>
                </c:pt>
                <c:pt idx="1538">
                  <c:v>4.0882381565800001</c:v>
                </c:pt>
                <c:pt idx="1539">
                  <c:v>4.0900553121699996</c:v>
                </c:pt>
                <c:pt idx="1540">
                  <c:v>4.0900553121699996</c:v>
                </c:pt>
                <c:pt idx="1541">
                  <c:v>4.0936894159200001</c:v>
                </c:pt>
                <c:pt idx="1542">
                  <c:v>4.1009567939</c:v>
                </c:pt>
                <c:pt idx="1543">
                  <c:v>4.1009567939</c:v>
                </c:pt>
                <c:pt idx="1544">
                  <c:v>4.1045900683200003</c:v>
                </c:pt>
                <c:pt idx="1545">
                  <c:v>4.1064066019199998</c:v>
                </c:pt>
                <c:pt idx="1546">
                  <c:v>4.1082230664599999</c:v>
                </c:pt>
                <c:pt idx="1547">
                  <c:v>4.1082230664599999</c:v>
                </c:pt>
                <c:pt idx="1548">
                  <c:v>4.1118557884299998</c:v>
                </c:pt>
                <c:pt idx="1549">
                  <c:v>4.1136720458699996</c:v>
                </c:pt>
                <c:pt idx="1550">
                  <c:v>4.1136720458699996</c:v>
                </c:pt>
                <c:pt idx="1551">
                  <c:v>4.1154882342999999</c:v>
                </c:pt>
                <c:pt idx="1552">
                  <c:v>4.1173043537299998</c:v>
                </c:pt>
                <c:pt idx="1553">
                  <c:v>4.1191204041700002</c:v>
                </c:pt>
                <c:pt idx="1554">
                  <c:v>4.1209363856300003</c:v>
                </c:pt>
                <c:pt idx="1555">
                  <c:v>4.12275229812</c:v>
                </c:pt>
                <c:pt idx="1556">
                  <c:v>4.1245681416500002</c:v>
                </c:pt>
                <c:pt idx="1557">
                  <c:v>4.1300152586200003</c:v>
                </c:pt>
                <c:pt idx="1558">
                  <c:v>4.1354617553499997</c:v>
                </c:pt>
                <c:pt idx="1559">
                  <c:v>4.1354617553499997</c:v>
                </c:pt>
                <c:pt idx="1560">
                  <c:v>4.1427227867100003</c:v>
                </c:pt>
                <c:pt idx="1561">
                  <c:v>4.1445378724299999</c:v>
                </c:pt>
                <c:pt idx="1562">
                  <c:v>4.1409076321500002</c:v>
                </c:pt>
                <c:pt idx="1563">
                  <c:v>4.1463528893200001</c:v>
                </c:pt>
                <c:pt idx="1564">
                  <c:v>4.1427227867100003</c:v>
                </c:pt>
                <c:pt idx="1565">
                  <c:v>4.1481678373899999</c:v>
                </c:pt>
                <c:pt idx="1566">
                  <c:v>4.1536122688299999</c:v>
                </c:pt>
                <c:pt idx="1567">
                  <c:v>4.1481678373899999</c:v>
                </c:pt>
                <c:pt idx="1568">
                  <c:v>4.1517975271400003</c:v>
                </c:pt>
                <c:pt idx="1569">
                  <c:v>4.1590560813200002</c:v>
                </c:pt>
                <c:pt idx="1570">
                  <c:v>4.1590560813200002</c:v>
                </c:pt>
                <c:pt idx="1571">
                  <c:v>4.1626849459199997</c:v>
                </c:pt>
                <c:pt idx="1572">
                  <c:v>4.1663135356599996</c:v>
                </c:pt>
                <c:pt idx="1573">
                  <c:v>4.1644992751399998</c:v>
                </c:pt>
                <c:pt idx="1574">
                  <c:v>4.1663135356599996</c:v>
                </c:pt>
                <c:pt idx="1575">
                  <c:v>4.1644992751399998</c:v>
                </c:pt>
                <c:pt idx="1576">
                  <c:v>4.1663135356599996</c:v>
                </c:pt>
                <c:pt idx="1577">
                  <c:v>4.1681277274799999</c:v>
                </c:pt>
                <c:pt idx="1578">
                  <c:v>4.1699418506099999</c:v>
                </c:pt>
                <c:pt idx="1579">
                  <c:v>4.1699418506099999</c:v>
                </c:pt>
                <c:pt idx="1580">
                  <c:v>4.1717559050700004</c:v>
                </c:pt>
                <c:pt idx="1581">
                  <c:v>4.1717559050700004</c:v>
                </c:pt>
                <c:pt idx="1582">
                  <c:v>4.1699418506099999</c:v>
                </c:pt>
                <c:pt idx="1583">
                  <c:v>4.1699418506099999</c:v>
                </c:pt>
                <c:pt idx="1584">
                  <c:v>4.1681277274799999</c:v>
                </c:pt>
                <c:pt idx="1585">
                  <c:v>4.1717559050700004</c:v>
                </c:pt>
                <c:pt idx="1586">
                  <c:v>4.1681277274799999</c:v>
                </c:pt>
                <c:pt idx="1587">
                  <c:v>4.1753838080000003</c:v>
                </c:pt>
                <c:pt idx="1588">
                  <c:v>4.1717559050700004</c:v>
                </c:pt>
                <c:pt idx="1589">
                  <c:v>4.1717559050700004</c:v>
                </c:pt>
                <c:pt idx="1590">
                  <c:v>4.1717559050700004</c:v>
                </c:pt>
                <c:pt idx="1591">
                  <c:v>4.1699418506099999</c:v>
                </c:pt>
                <c:pt idx="1592">
                  <c:v>4.1735698908599996</c:v>
                </c:pt>
                <c:pt idx="1593">
                  <c:v>4.1808251476200002</c:v>
                </c:pt>
                <c:pt idx="1594">
                  <c:v>4.1735698908599996</c:v>
                </c:pt>
                <c:pt idx="1595">
                  <c:v>4.1753838080000003</c:v>
                </c:pt>
                <c:pt idx="1596">
                  <c:v>4.1753838080000003</c:v>
                </c:pt>
                <c:pt idx="1597">
                  <c:v>4.1771976564999997</c:v>
                </c:pt>
                <c:pt idx="1598">
                  <c:v>4.1771976564999997</c:v>
                </c:pt>
                <c:pt idx="1599">
                  <c:v>4.1735698908599996</c:v>
                </c:pt>
                <c:pt idx="1600">
                  <c:v>4.1753838080000003</c:v>
                </c:pt>
                <c:pt idx="1601">
                  <c:v>4.1753838080000003</c:v>
                </c:pt>
                <c:pt idx="1602">
                  <c:v>4.1735698908599996</c:v>
                </c:pt>
                <c:pt idx="1603">
                  <c:v>4.1771976564999997</c:v>
                </c:pt>
                <c:pt idx="1604">
                  <c:v>4.1771976564999997</c:v>
                </c:pt>
                <c:pt idx="1605">
                  <c:v>4.1771976564999997</c:v>
                </c:pt>
                <c:pt idx="1606">
                  <c:v>4.1771976564999997</c:v>
                </c:pt>
                <c:pt idx="1607">
                  <c:v>4.1790114363699997</c:v>
                </c:pt>
                <c:pt idx="1608">
                  <c:v>4.1790114363699997</c:v>
                </c:pt>
                <c:pt idx="1609">
                  <c:v>4.1753838080000003</c:v>
                </c:pt>
                <c:pt idx="1610">
                  <c:v>4.1790114363699997</c:v>
                </c:pt>
                <c:pt idx="1611">
                  <c:v>4.1826387902500004</c:v>
                </c:pt>
                <c:pt idx="1612">
                  <c:v>4.1826387902500004</c:v>
                </c:pt>
                <c:pt idx="1613">
                  <c:v>4.1808251476200002</c:v>
                </c:pt>
                <c:pt idx="1614">
                  <c:v>4.1826387902500004</c:v>
                </c:pt>
                <c:pt idx="1615">
                  <c:v>4.1790114363699997</c:v>
                </c:pt>
                <c:pt idx="1616">
                  <c:v>4.1826387902500004</c:v>
                </c:pt>
                <c:pt idx="1617">
                  <c:v>4.1826387902500004</c:v>
                </c:pt>
                <c:pt idx="1618">
                  <c:v>4.1808251476200002</c:v>
                </c:pt>
                <c:pt idx="1619">
                  <c:v>4.1826387902500004</c:v>
                </c:pt>
                <c:pt idx="1620">
                  <c:v>4.1808251476200002</c:v>
                </c:pt>
                <c:pt idx="1621">
                  <c:v>4.1826387902500004</c:v>
                </c:pt>
                <c:pt idx="1622">
                  <c:v>4.1862658697399997</c:v>
                </c:pt>
                <c:pt idx="1623">
                  <c:v>4.1862658697399997</c:v>
                </c:pt>
                <c:pt idx="1624">
                  <c:v>4.1826387902500004</c:v>
                </c:pt>
                <c:pt idx="1625">
                  <c:v>4.1862658697399997</c:v>
                </c:pt>
                <c:pt idx="1626">
                  <c:v>4.1844523642900002</c:v>
                </c:pt>
                <c:pt idx="1627">
                  <c:v>4.1808251476200002</c:v>
                </c:pt>
                <c:pt idx="1628">
                  <c:v>4.1844523642900002</c:v>
                </c:pt>
                <c:pt idx="1629">
                  <c:v>4.1826387902500004</c:v>
                </c:pt>
                <c:pt idx="1630">
                  <c:v>4.1808251476200002</c:v>
                </c:pt>
                <c:pt idx="1631">
                  <c:v>4.1808251476200002</c:v>
                </c:pt>
                <c:pt idx="1632">
                  <c:v>4.1826387902500004</c:v>
                </c:pt>
                <c:pt idx="1633">
                  <c:v>4.1808251476200002</c:v>
                </c:pt>
                <c:pt idx="1634">
                  <c:v>4.1790114363699997</c:v>
                </c:pt>
                <c:pt idx="1635">
                  <c:v>4.1808251476200002</c:v>
                </c:pt>
                <c:pt idx="1636">
                  <c:v>4.1808251476200002</c:v>
                </c:pt>
                <c:pt idx="1637">
                  <c:v>4.1753838080000003</c:v>
                </c:pt>
                <c:pt idx="1638">
                  <c:v>4.1771976564999997</c:v>
                </c:pt>
                <c:pt idx="1639">
                  <c:v>4.1753838080000003</c:v>
                </c:pt>
                <c:pt idx="1640">
                  <c:v>4.1753838080000003</c:v>
                </c:pt>
                <c:pt idx="1641">
                  <c:v>4.1735698908599996</c:v>
                </c:pt>
                <c:pt idx="1642">
                  <c:v>4.1753838080000003</c:v>
                </c:pt>
                <c:pt idx="1643">
                  <c:v>4.1735698908599996</c:v>
                </c:pt>
                <c:pt idx="1644">
                  <c:v>4.1735698908599996</c:v>
                </c:pt>
                <c:pt idx="1645">
                  <c:v>4.1753838080000003</c:v>
                </c:pt>
                <c:pt idx="1646">
                  <c:v>4.1753838080000003</c:v>
                </c:pt>
                <c:pt idx="1647">
                  <c:v>4.1771976564999997</c:v>
                </c:pt>
                <c:pt idx="1648">
                  <c:v>4.1771976564999997</c:v>
                </c:pt>
                <c:pt idx="1649">
                  <c:v>4.1753838080000003</c:v>
                </c:pt>
                <c:pt idx="1650">
                  <c:v>4.1753838080000003</c:v>
                </c:pt>
                <c:pt idx="1651">
                  <c:v>4.1717559050700004</c:v>
                </c:pt>
                <c:pt idx="1652">
                  <c:v>4.1735698908599996</c:v>
                </c:pt>
                <c:pt idx="1653">
                  <c:v>4.1717559050700004</c:v>
                </c:pt>
                <c:pt idx="1654">
                  <c:v>4.1771976564999997</c:v>
                </c:pt>
                <c:pt idx="1655">
                  <c:v>4.1735698908599996</c:v>
                </c:pt>
                <c:pt idx="1656">
                  <c:v>4.1753838080000003</c:v>
                </c:pt>
                <c:pt idx="1657">
                  <c:v>4.1771976564999997</c:v>
                </c:pt>
                <c:pt idx="1658">
                  <c:v>4.1735698908599996</c:v>
                </c:pt>
                <c:pt idx="1659">
                  <c:v>4.1735698908599996</c:v>
                </c:pt>
                <c:pt idx="1660">
                  <c:v>4.1735698908599996</c:v>
                </c:pt>
                <c:pt idx="1661">
                  <c:v>4.1771976564999997</c:v>
                </c:pt>
                <c:pt idx="1662">
                  <c:v>4.1717559050700004</c:v>
                </c:pt>
                <c:pt idx="1663">
                  <c:v>4.1735698908599996</c:v>
                </c:pt>
                <c:pt idx="1664">
                  <c:v>4.1717559050700004</c:v>
                </c:pt>
                <c:pt idx="1665">
                  <c:v>4.1753838080000003</c:v>
                </c:pt>
                <c:pt idx="1666">
                  <c:v>4.1735698908599996</c:v>
                </c:pt>
                <c:pt idx="1667">
                  <c:v>4.1717559050700004</c:v>
                </c:pt>
                <c:pt idx="1668">
                  <c:v>4.1753838080000003</c:v>
                </c:pt>
                <c:pt idx="1669">
                  <c:v>4.1735698908599996</c:v>
                </c:pt>
                <c:pt idx="1670">
                  <c:v>4.1735698908599996</c:v>
                </c:pt>
                <c:pt idx="1671">
                  <c:v>4.1735698908599996</c:v>
                </c:pt>
                <c:pt idx="1672">
                  <c:v>4.1699418506099999</c:v>
                </c:pt>
                <c:pt idx="1673">
                  <c:v>4.1699418506099999</c:v>
                </c:pt>
                <c:pt idx="1674">
                  <c:v>4.1735698908599996</c:v>
                </c:pt>
                <c:pt idx="1675">
                  <c:v>4.1717559050700004</c:v>
                </c:pt>
                <c:pt idx="1676">
                  <c:v>4.1699418506099999</c:v>
                </c:pt>
                <c:pt idx="1677">
                  <c:v>4.1699418506099999</c:v>
                </c:pt>
                <c:pt idx="1678">
                  <c:v>4.1681277274799999</c:v>
                </c:pt>
                <c:pt idx="1679">
                  <c:v>4.1663135356599996</c:v>
                </c:pt>
                <c:pt idx="1680">
                  <c:v>4.1663135356599996</c:v>
                </c:pt>
                <c:pt idx="1681">
                  <c:v>4.1663135356599996</c:v>
                </c:pt>
                <c:pt idx="1682">
                  <c:v>4.1626849459199997</c:v>
                </c:pt>
                <c:pt idx="1683">
                  <c:v>4.1663135356599996</c:v>
                </c:pt>
                <c:pt idx="1684">
                  <c:v>4.1644992751399998</c:v>
                </c:pt>
                <c:pt idx="1685">
                  <c:v>4.1608705479800001</c:v>
                </c:pt>
                <c:pt idx="1686">
                  <c:v>4.1590560813200002</c:v>
                </c:pt>
                <c:pt idx="1687">
                  <c:v>4.1608705479800001</c:v>
                </c:pt>
                <c:pt idx="1688">
                  <c:v>4.1590560813200002</c:v>
                </c:pt>
                <c:pt idx="1689">
                  <c:v>4.15542694175</c:v>
                </c:pt>
                <c:pt idx="1690">
                  <c:v>4.1572415459099998</c:v>
                </c:pt>
                <c:pt idx="1691">
                  <c:v>4.15542694175</c:v>
                </c:pt>
                <c:pt idx="1692">
                  <c:v>4.1481678373899999</c:v>
                </c:pt>
                <c:pt idx="1693">
                  <c:v>4.1481678373899999</c:v>
                </c:pt>
                <c:pt idx="1694">
                  <c:v>4.1499827166600003</c:v>
                </c:pt>
                <c:pt idx="1695">
                  <c:v>4.1445378724299999</c:v>
                </c:pt>
                <c:pt idx="1696">
                  <c:v>4.1499827166600003</c:v>
                </c:pt>
                <c:pt idx="1697">
                  <c:v>4.1427227867100003</c:v>
                </c:pt>
                <c:pt idx="1698">
                  <c:v>4.1445378724299999</c:v>
                </c:pt>
                <c:pt idx="1699">
                  <c:v>4.1427227867100003</c:v>
                </c:pt>
                <c:pt idx="1700">
                  <c:v>4.1445378724299999</c:v>
                </c:pt>
                <c:pt idx="1701">
                  <c:v>4.1427227867100003</c:v>
                </c:pt>
                <c:pt idx="1702">
                  <c:v>4.1427227867100003</c:v>
                </c:pt>
                <c:pt idx="1703">
                  <c:v>4.1409076321500002</c:v>
                </c:pt>
                <c:pt idx="1704">
                  <c:v>4.13727711648</c:v>
                </c:pt>
                <c:pt idx="1705">
                  <c:v>4.1427227867100003</c:v>
                </c:pt>
                <c:pt idx="1706">
                  <c:v>4.1463528893200001</c:v>
                </c:pt>
                <c:pt idx="1707">
                  <c:v>4.1427227867100003</c:v>
                </c:pt>
                <c:pt idx="1708">
                  <c:v>4.1409076321500002</c:v>
                </c:pt>
                <c:pt idx="1709">
                  <c:v>4.1481678373899999</c:v>
                </c:pt>
                <c:pt idx="1710">
                  <c:v>4.1445378724299999</c:v>
                </c:pt>
                <c:pt idx="1711">
                  <c:v>4.1427227867100003</c:v>
                </c:pt>
                <c:pt idx="1712">
                  <c:v>4.1445378724299999</c:v>
                </c:pt>
                <c:pt idx="1713">
                  <c:v>4.1463528893200001</c:v>
                </c:pt>
                <c:pt idx="1714">
                  <c:v>4.1517975271400003</c:v>
                </c:pt>
                <c:pt idx="1715">
                  <c:v>4.1481678373899999</c:v>
                </c:pt>
                <c:pt idx="1716">
                  <c:v>4.1445378724299999</c:v>
                </c:pt>
                <c:pt idx="1717">
                  <c:v>4.1463528893200001</c:v>
                </c:pt>
                <c:pt idx="1718">
                  <c:v>4.1463528893200001</c:v>
                </c:pt>
                <c:pt idx="1719">
                  <c:v>4.1481678373899999</c:v>
                </c:pt>
                <c:pt idx="1720">
                  <c:v>4.1481678373899999</c:v>
                </c:pt>
                <c:pt idx="1721">
                  <c:v>4.1445378724299999</c:v>
                </c:pt>
                <c:pt idx="1722">
                  <c:v>4.1445378724299999</c:v>
                </c:pt>
                <c:pt idx="1723">
                  <c:v>4.1427227867100003</c:v>
                </c:pt>
                <c:pt idx="1724">
                  <c:v>4.1390924087499998</c:v>
                </c:pt>
                <c:pt idx="1725">
                  <c:v>4.1427227867100003</c:v>
                </c:pt>
                <c:pt idx="1726">
                  <c:v>4.1427227867100003</c:v>
                </c:pt>
                <c:pt idx="1727">
                  <c:v>4.1390924087499998</c:v>
                </c:pt>
                <c:pt idx="1728">
                  <c:v>4.1390924087499998</c:v>
                </c:pt>
                <c:pt idx="1729">
                  <c:v>4.13727711648</c:v>
                </c:pt>
                <c:pt idx="1730">
                  <c:v>4.1281996218900003</c:v>
                </c:pt>
                <c:pt idx="1731">
                  <c:v>4.1354617553499997</c:v>
                </c:pt>
                <c:pt idx="1732">
                  <c:v>4.13364632533</c:v>
                </c:pt>
                <c:pt idx="1733">
                  <c:v>4.1318308264299999</c:v>
                </c:pt>
                <c:pt idx="1734">
                  <c:v>4.1354617553499997</c:v>
                </c:pt>
                <c:pt idx="1735">
                  <c:v>4.1354617553499997</c:v>
                </c:pt>
                <c:pt idx="1736">
                  <c:v>4.1318308264299999</c:v>
                </c:pt>
                <c:pt idx="1737">
                  <c:v>4.1281996218900003</c:v>
                </c:pt>
                <c:pt idx="1738">
                  <c:v>4.1281996218900003</c:v>
                </c:pt>
                <c:pt idx="1739">
                  <c:v>4.1281996218900003</c:v>
                </c:pt>
                <c:pt idx="1740">
                  <c:v>4.1318308264299999</c:v>
                </c:pt>
                <c:pt idx="1741">
                  <c:v>4.1300152586200003</c:v>
                </c:pt>
                <c:pt idx="1742">
                  <c:v>4.1281996218900003</c:v>
                </c:pt>
                <c:pt idx="1743">
                  <c:v>4.1300152586200003</c:v>
                </c:pt>
                <c:pt idx="1744">
                  <c:v>4.12275229812</c:v>
                </c:pt>
                <c:pt idx="1745">
                  <c:v>4.1245681416500002</c:v>
                </c:pt>
                <c:pt idx="1746">
                  <c:v>4.1209363856300003</c:v>
                </c:pt>
                <c:pt idx="1747">
                  <c:v>4.1154882342999999</c:v>
                </c:pt>
                <c:pt idx="1748">
                  <c:v>4.12275229812</c:v>
                </c:pt>
                <c:pt idx="1749">
                  <c:v>4.1281996218900003</c:v>
                </c:pt>
                <c:pt idx="1750">
                  <c:v>4.12275229812</c:v>
                </c:pt>
                <c:pt idx="1751">
                  <c:v>4.12275229812</c:v>
                </c:pt>
                <c:pt idx="1752">
                  <c:v>4.12275229812</c:v>
                </c:pt>
                <c:pt idx="1753">
                  <c:v>4.12275229812</c:v>
                </c:pt>
                <c:pt idx="1754">
                  <c:v>4.12275229812</c:v>
                </c:pt>
                <c:pt idx="1755">
                  <c:v>4.12275229812</c:v>
                </c:pt>
                <c:pt idx="1756">
                  <c:v>4.1191204041700002</c:v>
                </c:pt>
                <c:pt idx="1757">
                  <c:v>4.1191204041700002</c:v>
                </c:pt>
                <c:pt idx="1758">
                  <c:v>4.1173043537299998</c:v>
                </c:pt>
                <c:pt idx="1759">
                  <c:v>4.1209363856300003</c:v>
                </c:pt>
                <c:pt idx="1760">
                  <c:v>4.1173043537299998</c:v>
                </c:pt>
                <c:pt idx="1761">
                  <c:v>4.1191204041700002</c:v>
                </c:pt>
                <c:pt idx="1762">
                  <c:v>4.1154882342999999</c:v>
                </c:pt>
                <c:pt idx="1763">
                  <c:v>4.1154882342999999</c:v>
                </c:pt>
                <c:pt idx="1764">
                  <c:v>4.1209363856300003</c:v>
                </c:pt>
                <c:pt idx="1765">
                  <c:v>4.1191204041700002</c:v>
                </c:pt>
                <c:pt idx="1766">
                  <c:v>4.1191204041700002</c:v>
                </c:pt>
                <c:pt idx="1767">
                  <c:v>4.1064066019199998</c:v>
                </c:pt>
                <c:pt idx="1768">
                  <c:v>4.1173043537299998</c:v>
                </c:pt>
                <c:pt idx="1769">
                  <c:v>4.1173043537299998</c:v>
                </c:pt>
                <c:pt idx="1770">
                  <c:v>4.1173043537299998</c:v>
                </c:pt>
                <c:pt idx="1771">
                  <c:v>4.1173043537299998</c:v>
                </c:pt>
                <c:pt idx="1772">
                  <c:v>4.1173043537299998</c:v>
                </c:pt>
                <c:pt idx="1773">
                  <c:v>4.1173043537299998</c:v>
                </c:pt>
                <c:pt idx="1774">
                  <c:v>4.1154882342999999</c:v>
                </c:pt>
                <c:pt idx="1775">
                  <c:v>4.1173043537299998</c:v>
                </c:pt>
                <c:pt idx="1776">
                  <c:v>4.1154882342999999</c:v>
                </c:pt>
                <c:pt idx="1777">
                  <c:v>4.1154882342999999</c:v>
                </c:pt>
                <c:pt idx="1778">
                  <c:v>4.1154882342999999</c:v>
                </c:pt>
                <c:pt idx="1779">
                  <c:v>4.1136720458699996</c:v>
                </c:pt>
                <c:pt idx="1780">
                  <c:v>4.1173043537299998</c:v>
                </c:pt>
                <c:pt idx="1781">
                  <c:v>4.1136720458699996</c:v>
                </c:pt>
                <c:pt idx="1782">
                  <c:v>4.1154882342999999</c:v>
                </c:pt>
                <c:pt idx="1783">
                  <c:v>4.1154882342999999</c:v>
                </c:pt>
                <c:pt idx="1784">
                  <c:v>4.1136720458699996</c:v>
                </c:pt>
                <c:pt idx="1785">
                  <c:v>4.1136720458699996</c:v>
                </c:pt>
                <c:pt idx="1786">
                  <c:v>4.1136720458699996</c:v>
                </c:pt>
                <c:pt idx="1787">
                  <c:v>4.1118557884299998</c:v>
                </c:pt>
                <c:pt idx="1788">
                  <c:v>4.1136720458699996</c:v>
                </c:pt>
                <c:pt idx="1789">
                  <c:v>4.1136720458699996</c:v>
                </c:pt>
                <c:pt idx="1790">
                  <c:v>4.1082230664599999</c:v>
                </c:pt>
                <c:pt idx="1791">
                  <c:v>4.1064066019199998</c:v>
                </c:pt>
                <c:pt idx="1792">
                  <c:v>4.1064066019199998</c:v>
                </c:pt>
                <c:pt idx="1793">
                  <c:v>4.1082230664599999</c:v>
                </c:pt>
                <c:pt idx="1794">
                  <c:v>4.1009567939</c:v>
                </c:pt>
                <c:pt idx="1795">
                  <c:v>4.1009567939</c:v>
                </c:pt>
                <c:pt idx="1796">
                  <c:v>4.1064066019199998</c:v>
                </c:pt>
                <c:pt idx="1797">
                  <c:v>4.1064066019199998</c:v>
                </c:pt>
                <c:pt idx="1798">
                  <c:v>4.1064066019199998</c:v>
                </c:pt>
                <c:pt idx="1799">
                  <c:v>4.1009567939</c:v>
                </c:pt>
                <c:pt idx="1800">
                  <c:v>4.1009567939</c:v>
                </c:pt>
                <c:pt idx="1801">
                  <c:v>4.1009567939</c:v>
                </c:pt>
                <c:pt idx="1802">
                  <c:v>4.1009567939</c:v>
                </c:pt>
                <c:pt idx="1803">
                  <c:v>4.09732324313</c:v>
                </c:pt>
                <c:pt idx="1804">
                  <c:v>4.09732324313</c:v>
                </c:pt>
                <c:pt idx="1805">
                  <c:v>4.0918723986199996</c:v>
                </c:pt>
                <c:pt idx="1806">
                  <c:v>4.0955063640900002</c:v>
                </c:pt>
                <c:pt idx="1807">
                  <c:v>4.0900553121699996</c:v>
                </c:pt>
                <c:pt idx="1808">
                  <c:v>4.0936894159200001</c:v>
                </c:pt>
                <c:pt idx="1809">
                  <c:v>4.0918723986199996</c:v>
                </c:pt>
                <c:pt idx="1810">
                  <c:v>4.0918723986199996</c:v>
                </c:pt>
                <c:pt idx="1811">
                  <c:v>4.0918723986199996</c:v>
                </c:pt>
                <c:pt idx="1812">
                  <c:v>4.0882381565800001</c:v>
                </c:pt>
                <c:pt idx="1813">
                  <c:v>4.0900553121699996</c:v>
                </c:pt>
                <c:pt idx="1814">
                  <c:v>4.0882381565800001</c:v>
                </c:pt>
                <c:pt idx="1815">
                  <c:v>4.0882381565800001</c:v>
                </c:pt>
                <c:pt idx="1816">
                  <c:v>4.0882381565800001</c:v>
                </c:pt>
                <c:pt idx="1817">
                  <c:v>4.0900553121699996</c:v>
                </c:pt>
                <c:pt idx="1818">
                  <c:v>4.0882381565800001</c:v>
                </c:pt>
                <c:pt idx="1819">
                  <c:v>4.0936894159200001</c:v>
                </c:pt>
                <c:pt idx="1820">
                  <c:v>4.0900553121699996</c:v>
                </c:pt>
                <c:pt idx="1821">
                  <c:v>4.0900553121699996</c:v>
                </c:pt>
                <c:pt idx="1822">
                  <c:v>4.0882381565800001</c:v>
                </c:pt>
                <c:pt idx="1823">
                  <c:v>4.0882381565800001</c:v>
                </c:pt>
                <c:pt idx="1824">
                  <c:v>4.0882381565800001</c:v>
                </c:pt>
                <c:pt idx="1825">
                  <c:v>4.0882381565800001</c:v>
                </c:pt>
                <c:pt idx="1826">
                  <c:v>4.0882381565800001</c:v>
                </c:pt>
                <c:pt idx="1827">
                  <c:v>4.0900553121699996</c:v>
                </c:pt>
                <c:pt idx="1828">
                  <c:v>4.0864209318100002</c:v>
                </c:pt>
                <c:pt idx="1829">
                  <c:v>4.0900553121699996</c:v>
                </c:pt>
                <c:pt idx="1830">
                  <c:v>4.0936894159200001</c:v>
                </c:pt>
                <c:pt idx="1831">
                  <c:v>4.0936894159200001</c:v>
                </c:pt>
                <c:pt idx="1832">
                  <c:v>4.0900553121699996</c:v>
                </c:pt>
                <c:pt idx="1833">
                  <c:v>4.0936894159200001</c:v>
                </c:pt>
                <c:pt idx="1834">
                  <c:v>4.0936894159200001</c:v>
                </c:pt>
                <c:pt idx="1835">
                  <c:v>4.1009567939</c:v>
                </c:pt>
                <c:pt idx="1836">
                  <c:v>4.1009567939</c:v>
                </c:pt>
                <c:pt idx="1837">
                  <c:v>4.09732324313</c:v>
                </c:pt>
                <c:pt idx="1838">
                  <c:v>4.1009567939</c:v>
                </c:pt>
                <c:pt idx="1839">
                  <c:v>4.09732324313</c:v>
                </c:pt>
                <c:pt idx="1840">
                  <c:v>4.1045900683200003</c:v>
                </c:pt>
                <c:pt idx="1841">
                  <c:v>4.09732324313</c:v>
                </c:pt>
                <c:pt idx="1842">
                  <c:v>4.1009567939</c:v>
                </c:pt>
                <c:pt idx="1843">
                  <c:v>4.1009567939</c:v>
                </c:pt>
                <c:pt idx="1844">
                  <c:v>4.1027734656500003</c:v>
                </c:pt>
                <c:pt idx="1845">
                  <c:v>4.1100394619599996</c:v>
                </c:pt>
                <c:pt idx="1846">
                  <c:v>4.1082230664599999</c:v>
                </c:pt>
                <c:pt idx="1847">
                  <c:v>4.1118557884299998</c:v>
                </c:pt>
                <c:pt idx="1848">
                  <c:v>4.1118557884299998</c:v>
                </c:pt>
                <c:pt idx="1849">
                  <c:v>4.1064066019199998</c:v>
                </c:pt>
                <c:pt idx="1850">
                  <c:v>4.1118557884299998</c:v>
                </c:pt>
                <c:pt idx="1851">
                  <c:v>4.1118557884299998</c:v>
                </c:pt>
                <c:pt idx="1852">
                  <c:v>4.1136720458699996</c:v>
                </c:pt>
                <c:pt idx="1853">
                  <c:v>4.1064066019199998</c:v>
                </c:pt>
                <c:pt idx="1854">
                  <c:v>4.1136720458699996</c:v>
                </c:pt>
                <c:pt idx="1855">
                  <c:v>4.1136720458699996</c:v>
                </c:pt>
                <c:pt idx="1856">
                  <c:v>4.1136720458699996</c:v>
                </c:pt>
                <c:pt idx="1857">
                  <c:v>4.1136720458699996</c:v>
                </c:pt>
                <c:pt idx="1858">
                  <c:v>4.1154882342999999</c:v>
                </c:pt>
                <c:pt idx="1859">
                  <c:v>4.1136720458699996</c:v>
                </c:pt>
                <c:pt idx="1860">
                  <c:v>4.1118557884299998</c:v>
                </c:pt>
                <c:pt idx="1861">
                  <c:v>4.1154882342999999</c:v>
                </c:pt>
                <c:pt idx="1862">
                  <c:v>4.1136720458699996</c:v>
                </c:pt>
                <c:pt idx="1863">
                  <c:v>4.1154882342999999</c:v>
                </c:pt>
                <c:pt idx="1864">
                  <c:v>4.1154882342999999</c:v>
                </c:pt>
                <c:pt idx="1865">
                  <c:v>4.1100394619599996</c:v>
                </c:pt>
                <c:pt idx="1866">
                  <c:v>4.1136720458699996</c:v>
                </c:pt>
                <c:pt idx="1867">
                  <c:v>4.1173043537299998</c:v>
                </c:pt>
                <c:pt idx="1868">
                  <c:v>4.1173043537299998</c:v>
                </c:pt>
                <c:pt idx="1869">
                  <c:v>4.1154882342999999</c:v>
                </c:pt>
                <c:pt idx="1870">
                  <c:v>4.1173043537299998</c:v>
                </c:pt>
                <c:pt idx="1871">
                  <c:v>4.1154882342999999</c:v>
                </c:pt>
                <c:pt idx="1872">
                  <c:v>4.1173043537299998</c:v>
                </c:pt>
                <c:pt idx="1873">
                  <c:v>4.1173043537299998</c:v>
                </c:pt>
                <c:pt idx="1874">
                  <c:v>4.1173043537299998</c:v>
                </c:pt>
                <c:pt idx="1875">
                  <c:v>4.1173043537299998</c:v>
                </c:pt>
                <c:pt idx="1876">
                  <c:v>4.1154882342999999</c:v>
                </c:pt>
                <c:pt idx="1877">
                  <c:v>4.1173043537299998</c:v>
                </c:pt>
                <c:pt idx="1878">
                  <c:v>4.1191204041700002</c:v>
                </c:pt>
                <c:pt idx="1879">
                  <c:v>4.1191204041700002</c:v>
                </c:pt>
                <c:pt idx="1880">
                  <c:v>4.1154882342999999</c:v>
                </c:pt>
                <c:pt idx="1881">
                  <c:v>4.1173043537299998</c:v>
                </c:pt>
                <c:pt idx="1882">
                  <c:v>4.1154882342999999</c:v>
                </c:pt>
                <c:pt idx="1883">
                  <c:v>4.1173043537299998</c:v>
                </c:pt>
                <c:pt idx="1884">
                  <c:v>4.1173043537299998</c:v>
                </c:pt>
                <c:pt idx="1885">
                  <c:v>4.1136720458699996</c:v>
                </c:pt>
                <c:pt idx="1886">
                  <c:v>4.1118557884299998</c:v>
                </c:pt>
                <c:pt idx="1887">
                  <c:v>4.1154882342999999</c:v>
                </c:pt>
                <c:pt idx="1888">
                  <c:v>4.1173043537299998</c:v>
                </c:pt>
                <c:pt idx="1889">
                  <c:v>4.1209363856300003</c:v>
                </c:pt>
                <c:pt idx="1890">
                  <c:v>4.1173043537299998</c:v>
                </c:pt>
                <c:pt idx="1891">
                  <c:v>4.1191204041700002</c:v>
                </c:pt>
                <c:pt idx="1892">
                  <c:v>4.1191204041700002</c:v>
                </c:pt>
                <c:pt idx="1893">
                  <c:v>4.1191204041700002</c:v>
                </c:pt>
                <c:pt idx="1894">
                  <c:v>4.1209363856300003</c:v>
                </c:pt>
                <c:pt idx="1895">
                  <c:v>4.1318308264299999</c:v>
                </c:pt>
                <c:pt idx="1896">
                  <c:v>4.3275088641700004</c:v>
                </c:pt>
                <c:pt idx="1897">
                  <c:v>4.7523702705600002</c:v>
                </c:pt>
                <c:pt idx="1898">
                  <c:v>5.1077912994999997</c:v>
                </c:pt>
                <c:pt idx="1899">
                  <c:v>5.3917361082999999</c:v>
                </c:pt>
                <c:pt idx="1900">
                  <c:v>5.6476954403799997</c:v>
                </c:pt>
                <c:pt idx="1901">
                  <c:v>5.8760968888300003</c:v>
                </c:pt>
                <c:pt idx="1902">
                  <c:v>6.0965167359099999</c:v>
                </c:pt>
                <c:pt idx="1903">
                  <c:v>6.3247074836000001</c:v>
                </c:pt>
                <c:pt idx="1904">
                  <c:v>6.6314808812799999</c:v>
                </c:pt>
                <c:pt idx="1905">
                  <c:v>6.9107368510500002</c:v>
                </c:pt>
                <c:pt idx="1906">
                  <c:v>7.1543513451900003</c:v>
                </c:pt>
                <c:pt idx="1907">
                  <c:v>7.3696245223199996</c:v>
                </c:pt>
                <c:pt idx="1908">
                  <c:v>7.5602880373800003</c:v>
                </c:pt>
                <c:pt idx="1909">
                  <c:v>7.75200707616</c:v>
                </c:pt>
                <c:pt idx="1910">
                  <c:v>7.9177592302199997</c:v>
                </c:pt>
                <c:pt idx="1911">
                  <c:v>8.0880904125700006</c:v>
                </c:pt>
                <c:pt idx="1912">
                  <c:v>8.2612849007900007</c:v>
                </c:pt>
                <c:pt idx="1913">
                  <c:v>8.4055054865199992</c:v>
                </c:pt>
                <c:pt idx="1914">
                  <c:v>8.5577315600699997</c:v>
                </c:pt>
                <c:pt idx="1915">
                  <c:v>8.7145720492799992</c:v>
                </c:pt>
                <c:pt idx="1916">
                  <c:v>8.8493969441800004</c:v>
                </c:pt>
                <c:pt idx="1917">
                  <c:v>8.9839249927699996</c:v>
                </c:pt>
                <c:pt idx="1918">
                  <c:v>9.1297467573599995</c:v>
                </c:pt>
                <c:pt idx="1919">
                  <c:v>9.2471493448299995</c:v>
                </c:pt>
                <c:pt idx="1920">
                  <c:v>9.3824676613500007</c:v>
                </c:pt>
                <c:pt idx="1921">
                  <c:v>9.5290099694000006</c:v>
                </c:pt>
                <c:pt idx="1922">
                  <c:v>9.6653697184799992</c:v>
                </c:pt>
                <c:pt idx="1923">
                  <c:v>9.8047158299500001</c:v>
                </c:pt>
                <c:pt idx="1924">
                  <c:v>9.9470309974400006</c:v>
                </c:pt>
                <c:pt idx="1925">
                  <c:v>10.07273009</c:v>
                </c:pt>
                <c:pt idx="1926">
                  <c:v>10.193306292400001</c:v>
                </c:pt>
                <c:pt idx="1927">
                  <c:v>10.313664000199999</c:v>
                </c:pt>
                <c:pt idx="1928">
                  <c:v>10.487313412000001</c:v>
                </c:pt>
                <c:pt idx="1929">
                  <c:v>10.655668395599999</c:v>
                </c:pt>
                <c:pt idx="1930">
                  <c:v>10.8332869767</c:v>
                </c:pt>
                <c:pt idx="1931">
                  <c:v>11.0007995344</c:v>
                </c:pt>
                <c:pt idx="1932">
                  <c:v>11.1358062895</c:v>
                </c:pt>
                <c:pt idx="1933">
                  <c:v>11.2561306539</c:v>
                </c:pt>
                <c:pt idx="1934">
                  <c:v>11.3954532781</c:v>
                </c:pt>
                <c:pt idx="1935">
                  <c:v>11.5233286347</c:v>
                </c:pt>
                <c:pt idx="1936">
                  <c:v>11.650979471599999</c:v>
                </c:pt>
                <c:pt idx="1937">
                  <c:v>11.759308259999999</c:v>
                </c:pt>
                <c:pt idx="1938">
                  <c:v>11.873836645600001</c:v>
                </c:pt>
                <c:pt idx="1939">
                  <c:v>11.977079416600001</c:v>
                </c:pt>
                <c:pt idx="1940">
                  <c:v>12.0801805125</c:v>
                </c:pt>
                <c:pt idx="1941">
                  <c:v>12.1768093609</c:v>
                </c:pt>
                <c:pt idx="1942">
                  <c:v>12.2638288588</c:v>
                </c:pt>
                <c:pt idx="1943">
                  <c:v>12.361805452400001</c:v>
                </c:pt>
                <c:pt idx="1944">
                  <c:v>12.447038839599999</c:v>
                </c:pt>
                <c:pt idx="1945">
                  <c:v>12.5432088858</c:v>
                </c:pt>
                <c:pt idx="1946">
                  <c:v>12.650276016599999</c:v>
                </c:pt>
                <c:pt idx="1947">
                  <c:v>12.7587696514</c:v>
                </c:pt>
                <c:pt idx="1948">
                  <c:v>12.8545614693</c:v>
                </c:pt>
                <c:pt idx="1949">
                  <c:v>12.9439687134</c:v>
                </c:pt>
                <c:pt idx="1950">
                  <c:v>13.047369639499999</c:v>
                </c:pt>
                <c:pt idx="1951">
                  <c:v>13.1490759234</c:v>
                </c:pt>
                <c:pt idx="1952">
                  <c:v>13.2397231164</c:v>
                </c:pt>
                <c:pt idx="1953">
                  <c:v>13.3271505198</c:v>
                </c:pt>
                <c:pt idx="1954">
                  <c:v>13.412927635799999</c:v>
                </c:pt>
                <c:pt idx="1955">
                  <c:v>13.487716151300001</c:v>
                </c:pt>
                <c:pt idx="1956">
                  <c:v>13.570218373099999</c:v>
                </c:pt>
                <c:pt idx="1957">
                  <c:v>13.6868304688</c:v>
                </c:pt>
                <c:pt idx="1958">
                  <c:v>13.7955258615</c:v>
                </c:pt>
                <c:pt idx="1959">
                  <c:v>13.879283582799999</c:v>
                </c:pt>
                <c:pt idx="1960">
                  <c:v>13.9784481923</c:v>
                </c:pt>
                <c:pt idx="1961">
                  <c:v>14.079048178600001</c:v>
                </c:pt>
                <c:pt idx="1962">
                  <c:v>14.177989374699999</c:v>
                </c:pt>
                <c:pt idx="1963">
                  <c:v>14.275278113400001</c:v>
                </c:pt>
                <c:pt idx="1964">
                  <c:v>14.383254168300001</c:v>
                </c:pt>
                <c:pt idx="1965">
                  <c:v>14.475703530700001</c:v>
                </c:pt>
                <c:pt idx="1966">
                  <c:v>14.589596825499999</c:v>
                </c:pt>
                <c:pt idx="1967">
                  <c:v>14.6726201735</c:v>
                </c:pt>
                <c:pt idx="1968">
                  <c:v>14.747892591899999</c:v>
                </c:pt>
                <c:pt idx="1969">
                  <c:v>14.8369131009</c:v>
                </c:pt>
                <c:pt idx="1970">
                  <c:v>14.9197194867</c:v>
                </c:pt>
                <c:pt idx="1971">
                  <c:v>14.9947967991</c:v>
                </c:pt>
                <c:pt idx="1972">
                  <c:v>15.0652244848</c:v>
                </c:pt>
                <c:pt idx="1973">
                  <c:v>15.1432478069</c:v>
                </c:pt>
                <c:pt idx="1974">
                  <c:v>15.212040350900001</c:v>
                </c:pt>
                <c:pt idx="1975">
                  <c:v>15.285366236</c:v>
                </c:pt>
                <c:pt idx="1976">
                  <c:v>15.343377521800001</c:v>
                </c:pt>
                <c:pt idx="1977">
                  <c:v>15.4059309014</c:v>
                </c:pt>
                <c:pt idx="1978">
                  <c:v>15.459299342</c:v>
                </c:pt>
                <c:pt idx="1979">
                  <c:v>15.5278745463</c:v>
                </c:pt>
                <c:pt idx="1980">
                  <c:v>15.582701440599999</c:v>
                </c:pt>
                <c:pt idx="1981">
                  <c:v>15.6268461867</c:v>
                </c:pt>
                <c:pt idx="1982">
                  <c:v>15.6892254068</c:v>
                </c:pt>
                <c:pt idx="1983">
                  <c:v>15.7272430444</c:v>
                </c:pt>
                <c:pt idx="1984">
                  <c:v>15.7941203257</c:v>
                </c:pt>
                <c:pt idx="1985">
                  <c:v>15.845768920099999</c:v>
                </c:pt>
                <c:pt idx="1986">
                  <c:v>15.9156060755</c:v>
                </c:pt>
                <c:pt idx="1987">
                  <c:v>15.9899471871</c:v>
                </c:pt>
                <c:pt idx="1988">
                  <c:v>16.0521111692</c:v>
                </c:pt>
                <c:pt idx="1989">
                  <c:v>16.1096944413</c:v>
                </c:pt>
                <c:pt idx="1990">
                  <c:v>16.174817469699999</c:v>
                </c:pt>
                <c:pt idx="1991">
                  <c:v>16.212661761300001</c:v>
                </c:pt>
                <c:pt idx="1992">
                  <c:v>16.277723310799999</c:v>
                </c:pt>
                <c:pt idx="1993">
                  <c:v>16.332163846899999</c:v>
                </c:pt>
                <c:pt idx="1994">
                  <c:v>16.386577603399999</c:v>
                </c:pt>
                <c:pt idx="1995">
                  <c:v>16.437943949899999</c:v>
                </c:pt>
                <c:pt idx="1996">
                  <c:v>16.489286727900001</c:v>
                </c:pt>
                <c:pt idx="1997">
                  <c:v>16.548151090800001</c:v>
                </c:pt>
                <c:pt idx="1998">
                  <c:v>16.5964272081</c:v>
                </c:pt>
                <c:pt idx="1999">
                  <c:v>16.659758585700001</c:v>
                </c:pt>
                <c:pt idx="2000">
                  <c:v>16.698946188899999</c:v>
                </c:pt>
                <c:pt idx="2001">
                  <c:v>16.774269564200001</c:v>
                </c:pt>
                <c:pt idx="2002">
                  <c:v>16.840513745599999</c:v>
                </c:pt>
                <c:pt idx="2003">
                  <c:v>16.878135771299998</c:v>
                </c:pt>
                <c:pt idx="2004">
                  <c:v>16.926274408899999</c:v>
                </c:pt>
                <c:pt idx="2005">
                  <c:v>16.9593583477</c:v>
                </c:pt>
                <c:pt idx="2006">
                  <c:v>17.001451847399998</c:v>
                </c:pt>
                <c:pt idx="2007">
                  <c:v>17.054047843500001</c:v>
                </c:pt>
                <c:pt idx="2008">
                  <c:v>17.093104226600001</c:v>
                </c:pt>
                <c:pt idx="2009">
                  <c:v>17.141156260199999</c:v>
                </c:pt>
                <c:pt idx="2010">
                  <c:v>17.1681771535</c:v>
                </c:pt>
                <c:pt idx="2011">
                  <c:v>17.208697244900002</c:v>
                </c:pt>
                <c:pt idx="2012">
                  <c:v>17.243203762</c:v>
                </c:pt>
                <c:pt idx="2013">
                  <c:v>17.283699036400002</c:v>
                </c:pt>
                <c:pt idx="2014">
                  <c:v>17.330177218399999</c:v>
                </c:pt>
                <c:pt idx="2015">
                  <c:v>17.360153892300001</c:v>
                </c:pt>
                <c:pt idx="2016">
                  <c:v>17.3871267253</c:v>
                </c:pt>
                <c:pt idx="2017">
                  <c:v>17.4335662923</c:v>
                </c:pt>
                <c:pt idx="2018">
                  <c:v>17.4620207587</c:v>
                </c:pt>
                <c:pt idx="2019">
                  <c:v>17.503941953399998</c:v>
                </c:pt>
                <c:pt idx="2020">
                  <c:v>17.529387334399999</c:v>
                </c:pt>
                <c:pt idx="2021">
                  <c:v>17.568293949800001</c:v>
                </c:pt>
                <c:pt idx="2022">
                  <c:v>17.611675808499999</c:v>
                </c:pt>
                <c:pt idx="2023">
                  <c:v>17.637099732799999</c:v>
                </c:pt>
                <c:pt idx="2024">
                  <c:v>17.680458382800001</c:v>
                </c:pt>
                <c:pt idx="2025">
                  <c:v>17.710352437000001</c:v>
                </c:pt>
                <c:pt idx="2026">
                  <c:v>17.731274182500002</c:v>
                </c:pt>
                <c:pt idx="2027">
                  <c:v>17.762650506100002</c:v>
                </c:pt>
                <c:pt idx="2028">
                  <c:v>17.7895385084</c:v>
                </c:pt>
                <c:pt idx="2029">
                  <c:v>17.822394146699999</c:v>
                </c:pt>
                <c:pt idx="2030">
                  <c:v>17.840311950899999</c:v>
                </c:pt>
                <c:pt idx="2031">
                  <c:v>17.8821107232</c:v>
                </c:pt>
                <c:pt idx="2032">
                  <c:v>17.907482129600002</c:v>
                </c:pt>
                <c:pt idx="2033">
                  <c:v>17.9283726024</c:v>
                </c:pt>
                <c:pt idx="2034">
                  <c:v>17.947767974800001</c:v>
                </c:pt>
                <c:pt idx="2035">
                  <c:v>17.9731269193</c:v>
                </c:pt>
                <c:pt idx="2036">
                  <c:v>18.0044460726</c:v>
                </c:pt>
                <c:pt idx="2037">
                  <c:v>18.028303406300001</c:v>
                </c:pt>
                <c:pt idx="2038">
                  <c:v>18.059609780799999</c:v>
                </c:pt>
                <c:pt idx="2039">
                  <c:v>18.086438078699999</c:v>
                </c:pt>
                <c:pt idx="2040">
                  <c:v>18.111771072500002</c:v>
                </c:pt>
                <c:pt idx="2041">
                  <c:v>18.129650363</c:v>
                </c:pt>
                <c:pt idx="2042">
                  <c:v>18.149016966200001</c:v>
                </c:pt>
                <c:pt idx="2043">
                  <c:v>18.181785012599999</c:v>
                </c:pt>
                <c:pt idx="2044">
                  <c:v>18.204122406300002</c:v>
                </c:pt>
                <c:pt idx="2045">
                  <c:v>18.220500873500001</c:v>
                </c:pt>
                <c:pt idx="2046">
                  <c:v>18.244320652999999</c:v>
                </c:pt>
                <c:pt idx="2047">
                  <c:v>18.268136361900002</c:v>
                </c:pt>
                <c:pt idx="2048">
                  <c:v>18.290459905100001</c:v>
                </c:pt>
                <c:pt idx="2049">
                  <c:v>18.3112920063</c:v>
                </c:pt>
                <c:pt idx="2050">
                  <c:v>18.329145637</c:v>
                </c:pt>
                <c:pt idx="2051">
                  <c:v>18.346997006999999</c:v>
                </c:pt>
                <c:pt idx="2052">
                  <c:v>18.382692989500001</c:v>
                </c:pt>
                <c:pt idx="2053">
                  <c:v>18.394589654800001</c:v>
                </c:pt>
                <c:pt idx="2054">
                  <c:v>18.4198667675</c:v>
                </c:pt>
                <c:pt idx="2055">
                  <c:v>18.455544489000001</c:v>
                </c:pt>
                <c:pt idx="2056">
                  <c:v>18.476352393799999</c:v>
                </c:pt>
                <c:pt idx="2057">
                  <c:v>18.480810838699998</c:v>
                </c:pt>
                <c:pt idx="2058">
                  <c:v>18.491213340200002</c:v>
                </c:pt>
                <c:pt idx="2059">
                  <c:v>18.503100994499999</c:v>
                </c:pt>
                <c:pt idx="2060">
                  <c:v>18.522416346699998</c:v>
                </c:pt>
                <c:pt idx="2061">
                  <c:v>18.5372725567</c:v>
                </c:pt>
                <c:pt idx="2062">
                  <c:v>18.564009904700001</c:v>
                </c:pt>
                <c:pt idx="2063">
                  <c:v>18.574406436</c:v>
                </c:pt>
                <c:pt idx="2064">
                  <c:v>18.584802226400001</c:v>
                </c:pt>
                <c:pt idx="2065">
                  <c:v>18.5966822241</c:v>
                </c:pt>
                <c:pt idx="2066">
                  <c:v>18.601136974500001</c:v>
                </c:pt>
                <c:pt idx="2067">
                  <c:v>18.615985164400001</c:v>
                </c:pt>
                <c:pt idx="2068">
                  <c:v>18.639739144899998</c:v>
                </c:pt>
                <c:pt idx="2069">
                  <c:v>18.648645899000002</c:v>
                </c:pt>
                <c:pt idx="2070">
                  <c:v>18.669426234199999</c:v>
                </c:pt>
                <c:pt idx="2071">
                  <c:v>18.669426234199999</c:v>
                </c:pt>
                <c:pt idx="2072">
                  <c:v>18.6783311977</c:v>
                </c:pt>
                <c:pt idx="2073">
                  <c:v>18.693171613800001</c:v>
                </c:pt>
                <c:pt idx="2074">
                  <c:v>18.702075150799999</c:v>
                </c:pt>
                <c:pt idx="2075">
                  <c:v>18.7169131938</c:v>
                </c:pt>
                <c:pt idx="2076">
                  <c:v>18.728782563500001</c:v>
                </c:pt>
                <c:pt idx="2077">
                  <c:v>18.748068275400001</c:v>
                </c:pt>
                <c:pt idx="2078">
                  <c:v>18.761418464999998</c:v>
                </c:pt>
                <c:pt idx="2079">
                  <c:v>18.765868263800002</c:v>
                </c:pt>
                <c:pt idx="2080">
                  <c:v>18.779216868199999</c:v>
                </c:pt>
                <c:pt idx="2081">
                  <c:v>18.788115278799999</c:v>
                </c:pt>
                <c:pt idx="2082">
                  <c:v>18.802944793799998</c:v>
                </c:pt>
                <c:pt idx="2083">
                  <c:v>18.8192555758</c:v>
                </c:pt>
                <c:pt idx="2084">
                  <c:v>18.838529685400001</c:v>
                </c:pt>
                <c:pt idx="2085">
                  <c:v>18.8518718634</c:v>
                </c:pt>
                <c:pt idx="2086">
                  <c:v>18.862248302400001</c:v>
                </c:pt>
                <c:pt idx="2087">
                  <c:v>18.881516954599999</c:v>
                </c:pt>
                <c:pt idx="2088">
                  <c:v>18.888927326000001</c:v>
                </c:pt>
                <c:pt idx="2089">
                  <c:v>18.905228877900001</c:v>
                </c:pt>
                <c:pt idx="2090">
                  <c:v>18.915601688500001</c:v>
                </c:pt>
                <c:pt idx="2091">
                  <c:v>18.942271409699998</c:v>
                </c:pt>
                <c:pt idx="2092">
                  <c:v>18.955604536100001</c:v>
                </c:pt>
                <c:pt idx="2093">
                  <c:v>18.976342664499999</c:v>
                </c:pt>
                <c:pt idx="2094">
                  <c:v>18.985229582300001</c:v>
                </c:pt>
                <c:pt idx="2095">
                  <c:v>19.0104064159</c:v>
                </c:pt>
                <c:pt idx="2096">
                  <c:v>19.025214412699999</c:v>
                </c:pt>
                <c:pt idx="2097">
                  <c:v>19.040021002300001</c:v>
                </c:pt>
                <c:pt idx="2098">
                  <c:v>19.0474237705</c:v>
                </c:pt>
                <c:pt idx="2099">
                  <c:v>19.0607478702</c:v>
                </c:pt>
                <c:pt idx="2100">
                  <c:v>19.0725905631</c:v>
                </c:pt>
                <c:pt idx="2101">
                  <c:v>19.084432362299999</c:v>
                </c:pt>
                <c:pt idx="2102">
                  <c:v>19.096273269699999</c:v>
                </c:pt>
                <c:pt idx="2103">
                  <c:v>19.112553064299998</c:v>
                </c:pt>
                <c:pt idx="2104">
                  <c:v>19.1303109262</c:v>
                </c:pt>
                <c:pt idx="2105">
                  <c:v>19.142148394100001</c:v>
                </c:pt>
                <c:pt idx="2106">
                  <c:v>19.146587216699999</c:v>
                </c:pt>
                <c:pt idx="2107">
                  <c:v>19.1658206814</c:v>
                </c:pt>
                <c:pt idx="2108">
                  <c:v>19.174696881100001</c:v>
                </c:pt>
                <c:pt idx="2109">
                  <c:v>19.188010254000002</c:v>
                </c:pt>
                <c:pt idx="2110">
                  <c:v>19.202801589500002</c:v>
                </c:pt>
                <c:pt idx="2111">
                  <c:v>19.217591558599999</c:v>
                </c:pt>
                <c:pt idx="2112">
                  <c:v>19.2338589505</c:v>
                </c:pt>
                <c:pt idx="2113">
                  <c:v>19.238295226200002</c:v>
                </c:pt>
                <c:pt idx="2114">
                  <c:v>19.248646061100001</c:v>
                </c:pt>
                <c:pt idx="2115">
                  <c:v>19.263431815899999</c:v>
                </c:pt>
                <c:pt idx="2116">
                  <c:v>19.275259445700001</c:v>
                </c:pt>
                <c:pt idx="2117">
                  <c:v>19.284129601099998</c:v>
                </c:pt>
                <c:pt idx="2118">
                  <c:v>19.294477502500001</c:v>
                </c:pt>
                <c:pt idx="2119">
                  <c:v>19.316649358300001</c:v>
                </c:pt>
                <c:pt idx="2120">
                  <c:v>19.3314289194</c:v>
                </c:pt>
                <c:pt idx="2121">
                  <c:v>19.334384670999999</c:v>
                </c:pt>
                <c:pt idx="2122">
                  <c:v>19.350640350300001</c:v>
                </c:pt>
                <c:pt idx="2123">
                  <c:v>19.356551106400001</c:v>
                </c:pt>
                <c:pt idx="2124">
                  <c:v>19.362461649499998</c:v>
                </c:pt>
                <c:pt idx="2125">
                  <c:v>19.374282097399998</c:v>
                </c:pt>
                <c:pt idx="2126">
                  <c:v>19.392011177200001</c:v>
                </c:pt>
                <c:pt idx="2127">
                  <c:v>19.402352260000001</c:v>
                </c:pt>
                <c:pt idx="2128">
                  <c:v>19.4082611595</c:v>
                </c:pt>
                <c:pt idx="2129">
                  <c:v>19.423032485099998</c:v>
                </c:pt>
                <c:pt idx="2130">
                  <c:v>19.425986592099999</c:v>
                </c:pt>
                <c:pt idx="2131">
                  <c:v>19.4392794231</c:v>
                </c:pt>
                <c:pt idx="2132">
                  <c:v>19.4496175564</c:v>
                </c:pt>
                <c:pt idx="2133">
                  <c:v>19.451094380200001</c:v>
                </c:pt>
                <c:pt idx="2134">
                  <c:v>19.454047988399999</c:v>
                </c:pt>
                <c:pt idx="2135">
                  <c:v>19.468815244599998</c:v>
                </c:pt>
                <c:pt idx="2136">
                  <c:v>19.471768538999999</c:v>
                </c:pt>
                <c:pt idx="2137">
                  <c:v>19.477674971199999</c:v>
                </c:pt>
                <c:pt idx="2138">
                  <c:v>19.489487210099998</c:v>
                </c:pt>
                <c:pt idx="2139">
                  <c:v>19.499822235900002</c:v>
                </c:pt>
                <c:pt idx="2140">
                  <c:v>19.510156625299999</c:v>
                </c:pt>
                <c:pt idx="2141">
                  <c:v>19.517537943000001</c:v>
                </c:pt>
                <c:pt idx="2142">
                  <c:v>19.5190141677</c:v>
                </c:pt>
                <c:pt idx="2143">
                  <c:v>19.5234427641</c:v>
                </c:pt>
                <c:pt idx="2144">
                  <c:v>19.535251785500002</c:v>
                </c:pt>
                <c:pt idx="2145">
                  <c:v>19.5426320043</c:v>
                </c:pt>
                <c:pt idx="2146">
                  <c:v>19.5618190659</c:v>
                </c:pt>
                <c:pt idx="2147">
                  <c:v>19.588382183299998</c:v>
                </c:pt>
                <c:pt idx="2148">
                  <c:v>19.607564078999999</c:v>
                </c:pt>
                <c:pt idx="2149">
                  <c:v>19.614941157299999</c:v>
                </c:pt>
                <c:pt idx="2150">
                  <c:v>19.628219096500001</c:v>
                </c:pt>
                <c:pt idx="2151">
                  <c:v>19.637070484399999</c:v>
                </c:pt>
                <c:pt idx="2152">
                  <c:v>19.640020845599999</c:v>
                </c:pt>
                <c:pt idx="2153">
                  <c:v>19.651821783599999</c:v>
                </c:pt>
                <c:pt idx="2154">
                  <c:v>19.6606719559</c:v>
                </c:pt>
                <c:pt idx="2155">
                  <c:v>19.6680467523</c:v>
                </c:pt>
                <c:pt idx="2156">
                  <c:v>19.678370937699999</c:v>
                </c:pt>
                <c:pt idx="2157">
                  <c:v>19.691643984300001</c:v>
                </c:pt>
                <c:pt idx="2158">
                  <c:v>19.704916013799998</c:v>
                </c:pt>
                <c:pt idx="2159">
                  <c:v>19.7093397981</c:v>
                </c:pt>
                <c:pt idx="2160">
                  <c:v>19.715238001900001</c:v>
                </c:pt>
                <c:pt idx="2161">
                  <c:v>19.731457031400002</c:v>
                </c:pt>
                <c:pt idx="2162">
                  <c:v>19.7344057836</c:v>
                </c:pt>
                <c:pt idx="2163">
                  <c:v>19.744726024199998</c:v>
                </c:pt>
                <c:pt idx="2164">
                  <c:v>19.757994009600001</c:v>
                </c:pt>
                <c:pt idx="2165">
                  <c:v>19.7786311013</c:v>
                </c:pt>
                <c:pt idx="2166">
                  <c:v>19.7918965231</c:v>
                </c:pt>
                <c:pt idx="2167">
                  <c:v>19.805160946099999</c:v>
                </c:pt>
                <c:pt idx="2168">
                  <c:v>19.819898025200001</c:v>
                </c:pt>
                <c:pt idx="2169">
                  <c:v>19.8478950981</c:v>
                </c:pt>
                <c:pt idx="2170">
                  <c:v>19.871468161799999</c:v>
                </c:pt>
                <c:pt idx="2171">
                  <c:v>19.887672837299998</c:v>
                </c:pt>
                <c:pt idx="2172">
                  <c:v>19.896511133000001</c:v>
                </c:pt>
                <c:pt idx="2173">
                  <c:v>19.8994571347</c:v>
                </c:pt>
                <c:pt idx="2174">
                  <c:v>19.9186049682</c:v>
                </c:pt>
                <c:pt idx="2175">
                  <c:v>19.928914496099999</c:v>
                </c:pt>
                <c:pt idx="2176">
                  <c:v>19.9436413713</c:v>
                </c:pt>
                <c:pt idx="2177">
                  <c:v>19.958367047100001</c:v>
                </c:pt>
                <c:pt idx="2178">
                  <c:v>19.970146726399999</c:v>
                </c:pt>
                <c:pt idx="2179">
                  <c:v>19.987814813699998</c:v>
                </c:pt>
                <c:pt idx="2180">
                  <c:v>19.990759328300001</c:v>
                </c:pt>
                <c:pt idx="2181">
                  <c:v>19.992231567699999</c:v>
                </c:pt>
                <c:pt idx="2182">
                  <c:v>20.002536911100002</c:v>
                </c:pt>
                <c:pt idx="2183">
                  <c:v>20.014313734800002</c:v>
                </c:pt>
                <c:pt idx="2184">
                  <c:v>20.026089800899999</c:v>
                </c:pt>
                <c:pt idx="2185">
                  <c:v>20.0378651111</c:v>
                </c:pt>
                <c:pt idx="2186">
                  <c:v>20.051111433700001</c:v>
                </c:pt>
                <c:pt idx="2187">
                  <c:v>20.067300090700002</c:v>
                </c:pt>
                <c:pt idx="2188">
                  <c:v>20.0790727686</c:v>
                </c:pt>
                <c:pt idx="2189">
                  <c:v>20.084958826800001</c:v>
                </c:pt>
                <c:pt idx="2190">
                  <c:v>20.089373247800001</c:v>
                </c:pt>
                <c:pt idx="2191">
                  <c:v>20.1055585601</c:v>
                </c:pt>
                <c:pt idx="2192">
                  <c:v>20.108501192799999</c:v>
                </c:pt>
                <c:pt idx="2193">
                  <c:v>20.118800041099998</c:v>
                </c:pt>
                <c:pt idx="2194">
                  <c:v>20.134982796999999</c:v>
                </c:pt>
                <c:pt idx="2195">
                  <c:v>20.1496931784</c:v>
                </c:pt>
                <c:pt idx="2196">
                  <c:v>20.1585188532</c:v>
                </c:pt>
                <c:pt idx="2197">
                  <c:v>20.1658732655</c:v>
                </c:pt>
                <c:pt idx="2198">
                  <c:v>20.171756588299999</c:v>
                </c:pt>
                <c:pt idx="2199">
                  <c:v>20.177639727300001</c:v>
                </c:pt>
                <c:pt idx="2200">
                  <c:v>20.182051960999999</c:v>
                </c:pt>
                <c:pt idx="2201">
                  <c:v>20.201170449100001</c:v>
                </c:pt>
                <c:pt idx="2202">
                  <c:v>20.214405194099999</c:v>
                </c:pt>
                <c:pt idx="2203">
                  <c:v>20.227639016200001</c:v>
                </c:pt>
                <c:pt idx="2204">
                  <c:v>20.240871917700002</c:v>
                </c:pt>
                <c:pt idx="2205">
                  <c:v>20.2511635394</c:v>
                </c:pt>
                <c:pt idx="2206">
                  <c:v>20.261454606800001</c:v>
                </c:pt>
                <c:pt idx="2207">
                  <c:v>20.270275081299999</c:v>
                </c:pt>
                <c:pt idx="2208">
                  <c:v>20.2717451209</c:v>
                </c:pt>
                <c:pt idx="2209">
                  <c:v>20.2732151493</c:v>
                </c:pt>
                <c:pt idx="2210">
                  <c:v>20.274685166400001</c:v>
                </c:pt>
                <c:pt idx="2211">
                  <c:v>20.282035082899998</c:v>
                </c:pt>
                <c:pt idx="2212">
                  <c:v>20.287914813699999</c:v>
                </c:pt>
                <c:pt idx="2213">
                  <c:v>20.292324493799999</c:v>
                </c:pt>
                <c:pt idx="2214">
                  <c:v>20.293794364699998</c:v>
                </c:pt>
                <c:pt idx="2215">
                  <c:v>20.301143551199999</c:v>
                </c:pt>
                <c:pt idx="2216">
                  <c:v>20.302613354799998</c:v>
                </c:pt>
                <c:pt idx="2217">
                  <c:v>20.314371381099999</c:v>
                </c:pt>
                <c:pt idx="2218">
                  <c:v>20.320250126000001</c:v>
                </c:pt>
                <c:pt idx="2219">
                  <c:v>20.329067908399999</c:v>
                </c:pt>
                <c:pt idx="2220">
                  <c:v>20.336415754099999</c:v>
                </c:pt>
                <c:pt idx="2221">
                  <c:v>20.342293830300001</c:v>
                </c:pt>
                <c:pt idx="2222">
                  <c:v>20.343763321499999</c:v>
                </c:pt>
                <c:pt idx="2223">
                  <c:v>20.354049449400001</c:v>
                </c:pt>
                <c:pt idx="2224">
                  <c:v>20.3687429756</c:v>
                </c:pt>
                <c:pt idx="2225">
                  <c:v>20.383435396300001</c:v>
                </c:pt>
                <c:pt idx="2226">
                  <c:v>20.3893120557</c:v>
                </c:pt>
                <c:pt idx="2227">
                  <c:v>20.393719434600001</c:v>
                </c:pt>
                <c:pt idx="2228">
                  <c:v>20.395188538900001</c:v>
                </c:pt>
                <c:pt idx="2229">
                  <c:v>20.3966576322</c:v>
                </c:pt>
                <c:pt idx="2230">
                  <c:v>20.399595785900001</c:v>
                </c:pt>
                <c:pt idx="2231">
                  <c:v>20.399595785900001</c:v>
                </c:pt>
                <c:pt idx="2232">
                  <c:v>20.404002933899999</c:v>
                </c:pt>
                <c:pt idx="2233">
                  <c:v>20.409878977599998</c:v>
                </c:pt>
                <c:pt idx="2234">
                  <c:v>20.4157548459</c:v>
                </c:pt>
                <c:pt idx="2235">
                  <c:v>20.428974909099999</c:v>
                </c:pt>
                <c:pt idx="2236">
                  <c:v>20.446600283999999</c:v>
                </c:pt>
                <c:pt idx="2237">
                  <c:v>20.455412383199999</c:v>
                </c:pt>
                <c:pt idx="2238">
                  <c:v>20.462755500499998</c:v>
                </c:pt>
                <c:pt idx="2239">
                  <c:v>20.467161240599999</c:v>
                </c:pt>
                <c:pt idx="2240">
                  <c:v>20.478909404100001</c:v>
                </c:pt>
                <c:pt idx="2241">
                  <c:v>20.483314786800001</c:v>
                </c:pt>
                <c:pt idx="2242">
                  <c:v>20.487720072399998</c:v>
                </c:pt>
                <c:pt idx="2243">
                  <c:v>20.509745044300001</c:v>
                </c:pt>
                <c:pt idx="2244">
                  <c:v>20.5170861637</c:v>
                </c:pt>
                <c:pt idx="2245">
                  <c:v>20.530299502799998</c:v>
                </c:pt>
                <c:pt idx="2246">
                  <c:v>20.533235682600001</c:v>
                </c:pt>
                <c:pt idx="2247">
                  <c:v>20.546447962399998</c:v>
                </c:pt>
                <c:pt idx="2248">
                  <c:v>20.553787744299999</c:v>
                </c:pt>
                <c:pt idx="2249">
                  <c:v>20.553787744299999</c:v>
                </c:pt>
                <c:pt idx="2250">
                  <c:v>20.559659378100001</c:v>
                </c:pt>
                <c:pt idx="2251">
                  <c:v>20.5684665096</c:v>
                </c:pt>
                <c:pt idx="2252">
                  <c:v>20.581676490300001</c:v>
                </c:pt>
                <c:pt idx="2253">
                  <c:v>20.5904826674</c:v>
                </c:pt>
                <c:pt idx="2254">
                  <c:v>20.5978208575</c:v>
                </c:pt>
                <c:pt idx="2255">
                  <c:v>20.600756059599998</c:v>
                </c:pt>
                <c:pt idx="2256">
                  <c:v>20.600756059599998</c:v>
                </c:pt>
                <c:pt idx="2257">
                  <c:v>20.600756059599998</c:v>
                </c:pt>
                <c:pt idx="2258">
                  <c:v>20.6022236449</c:v>
                </c:pt>
                <c:pt idx="2259">
                  <c:v>20.603691219600002</c:v>
                </c:pt>
                <c:pt idx="2260">
                  <c:v>20.6183663871</c:v>
                </c:pt>
                <c:pt idx="2261">
                  <c:v>20.635975200899999</c:v>
                </c:pt>
                <c:pt idx="2262">
                  <c:v>20.644779041900001</c:v>
                </c:pt>
                <c:pt idx="2263">
                  <c:v>20.647713571899999</c:v>
                </c:pt>
                <c:pt idx="2264">
                  <c:v>20.6506480601</c:v>
                </c:pt>
                <c:pt idx="2265">
                  <c:v>20.653582506599999</c:v>
                </c:pt>
                <c:pt idx="2266">
                  <c:v>20.656516911299999</c:v>
                </c:pt>
                <c:pt idx="2267">
                  <c:v>20.660918440100001</c:v>
                </c:pt>
                <c:pt idx="2268">
                  <c:v>20.672655392100001</c:v>
                </c:pt>
                <c:pt idx="2269">
                  <c:v>20.681457669499999</c:v>
                </c:pt>
                <c:pt idx="2270">
                  <c:v>20.6873256469</c:v>
                </c:pt>
                <c:pt idx="2271">
                  <c:v>20.691726521100001</c:v>
                </c:pt>
                <c:pt idx="2272">
                  <c:v>20.6990611045</c:v>
                </c:pt>
                <c:pt idx="2273">
                  <c:v>20.704928585099999</c:v>
                </c:pt>
                <c:pt idx="2274">
                  <c:v>20.707862263399999</c:v>
                </c:pt>
                <c:pt idx="2275">
                  <c:v>20.7122627036</c:v>
                </c:pt>
                <c:pt idx="2276">
                  <c:v>20.713729496300001</c:v>
                </c:pt>
                <c:pt idx="2277">
                  <c:v>20.713729496300001</c:v>
                </c:pt>
                <c:pt idx="2278">
                  <c:v>20.709329087099999</c:v>
                </c:pt>
                <c:pt idx="2279">
                  <c:v>20.7122627036</c:v>
                </c:pt>
                <c:pt idx="2280">
                  <c:v>20.715196278800001</c:v>
                </c:pt>
                <c:pt idx="2281">
                  <c:v>20.719596564300002</c:v>
                </c:pt>
                <c:pt idx="2282">
                  <c:v>20.722530036599998</c:v>
                </c:pt>
                <c:pt idx="2283">
                  <c:v>20.726930167799999</c:v>
                </c:pt>
                <c:pt idx="2284">
                  <c:v>20.729863537300002</c:v>
                </c:pt>
                <c:pt idx="2285">
                  <c:v>20.731330206599999</c:v>
                </c:pt>
                <c:pt idx="2286">
                  <c:v>20.729863537300002</c:v>
                </c:pt>
                <c:pt idx="2287">
                  <c:v>20.725463467699999</c:v>
                </c:pt>
                <c:pt idx="2288">
                  <c:v>20.722530036599998</c:v>
                </c:pt>
                <c:pt idx="2289">
                  <c:v>20.722530036599998</c:v>
                </c:pt>
                <c:pt idx="2290">
                  <c:v>20.725463467699999</c:v>
                </c:pt>
                <c:pt idx="2291">
                  <c:v>20.728396857700002</c:v>
                </c:pt>
                <c:pt idx="2292">
                  <c:v>20.7357301529</c:v>
                </c:pt>
                <c:pt idx="2293">
                  <c:v>20.740130006899999</c:v>
                </c:pt>
                <c:pt idx="2294">
                  <c:v>20.740130006899999</c:v>
                </c:pt>
                <c:pt idx="2295">
                  <c:v>20.740130006899999</c:v>
                </c:pt>
                <c:pt idx="2296">
                  <c:v>20.743063191699999</c:v>
                </c:pt>
                <c:pt idx="2297">
                  <c:v>20.743063191699999</c:v>
                </c:pt>
                <c:pt idx="2298">
                  <c:v>20.743063191699999</c:v>
                </c:pt>
                <c:pt idx="2299">
                  <c:v>20.743063191699999</c:v>
                </c:pt>
                <c:pt idx="2300">
                  <c:v>20.744529768700001</c:v>
                </c:pt>
                <c:pt idx="2301">
                  <c:v>20.750395974500002</c:v>
                </c:pt>
                <c:pt idx="2302">
                  <c:v>20.7518625003</c:v>
                </c:pt>
                <c:pt idx="2303">
                  <c:v>20.756262016600001</c:v>
                </c:pt>
                <c:pt idx="2304">
                  <c:v>20.7650607735</c:v>
                </c:pt>
                <c:pt idx="2305">
                  <c:v>20.7694600142</c:v>
                </c:pt>
                <c:pt idx="2306">
                  <c:v>20.776791878499999</c:v>
                </c:pt>
                <c:pt idx="2307">
                  <c:v>20.785589780199999</c:v>
                </c:pt>
                <c:pt idx="2308">
                  <c:v>20.781190875099998</c:v>
                </c:pt>
                <c:pt idx="2309">
                  <c:v>20.784123488599999</c:v>
                </c:pt>
                <c:pt idx="2310">
                  <c:v>20.787056061600001</c:v>
                </c:pt>
                <c:pt idx="2311">
                  <c:v>20.7885223328</c:v>
                </c:pt>
                <c:pt idx="2312">
                  <c:v>20.791454844899999</c:v>
                </c:pt>
                <c:pt idx="2313">
                  <c:v>20.794387316400002</c:v>
                </c:pt>
                <c:pt idx="2314">
                  <c:v>20.798785947700001</c:v>
                </c:pt>
                <c:pt idx="2315">
                  <c:v>20.798785947700001</c:v>
                </c:pt>
                <c:pt idx="2316">
                  <c:v>20.798785947700001</c:v>
                </c:pt>
                <c:pt idx="2317">
                  <c:v>20.800252137899999</c:v>
                </c:pt>
                <c:pt idx="2318">
                  <c:v>20.8061167975</c:v>
                </c:pt>
                <c:pt idx="2319">
                  <c:v>20.810515186100002</c:v>
                </c:pt>
                <c:pt idx="2320">
                  <c:v>20.817845631899999</c:v>
                </c:pt>
                <c:pt idx="2321">
                  <c:v>20.8207777396</c:v>
                </c:pt>
                <c:pt idx="2322">
                  <c:v>20.832505767800001</c:v>
                </c:pt>
                <c:pt idx="2323">
                  <c:v>20.8339717261</c:v>
                </c:pt>
                <c:pt idx="2324">
                  <c:v>20.8354376743</c:v>
                </c:pt>
                <c:pt idx="2325">
                  <c:v>20.842767264900001</c:v>
                </c:pt>
                <c:pt idx="2326">
                  <c:v>20.850096604800001</c:v>
                </c:pt>
                <c:pt idx="2327">
                  <c:v>20.8574256944</c:v>
                </c:pt>
                <c:pt idx="2328">
                  <c:v>20.8574256944</c:v>
                </c:pt>
                <c:pt idx="2329">
                  <c:v>20.8574256944</c:v>
                </c:pt>
                <c:pt idx="2330">
                  <c:v>20.8574256944</c:v>
                </c:pt>
                <c:pt idx="2331">
                  <c:v>20.858891482400001</c:v>
                </c:pt>
                <c:pt idx="2332">
                  <c:v>20.8618230282</c:v>
                </c:pt>
                <c:pt idx="2333">
                  <c:v>20.8618230282</c:v>
                </c:pt>
                <c:pt idx="2334">
                  <c:v>20.863288786199998</c:v>
                </c:pt>
                <c:pt idx="2335">
                  <c:v>20.8618230282</c:v>
                </c:pt>
                <c:pt idx="2336">
                  <c:v>20.858891482400001</c:v>
                </c:pt>
                <c:pt idx="2337">
                  <c:v>20.8574256944</c:v>
                </c:pt>
                <c:pt idx="2338">
                  <c:v>20.8574256944</c:v>
                </c:pt>
                <c:pt idx="2339">
                  <c:v>20.854494088599999</c:v>
                </c:pt>
                <c:pt idx="2340">
                  <c:v>20.847164898900001</c:v>
                </c:pt>
                <c:pt idx="2341">
                  <c:v>20.838369540599999</c:v>
                </c:pt>
                <c:pt idx="2342">
                  <c:v>20.838369540599999</c:v>
                </c:pt>
                <c:pt idx="2343">
                  <c:v>20.8354376743</c:v>
                </c:pt>
                <c:pt idx="2344">
                  <c:v>20.8339717261</c:v>
                </c:pt>
                <c:pt idx="2345">
                  <c:v>20.829573821099999</c:v>
                </c:pt>
                <c:pt idx="2346">
                  <c:v>20.831039799500001</c:v>
                </c:pt>
                <c:pt idx="2347">
                  <c:v>20.822243778400001</c:v>
                </c:pt>
                <c:pt idx="2348">
                  <c:v>20.8163795629</c:v>
                </c:pt>
                <c:pt idx="2349">
                  <c:v>20.810515186100002</c:v>
                </c:pt>
                <c:pt idx="2350">
                  <c:v>20.807582937100001</c:v>
                </c:pt>
                <c:pt idx="2351">
                  <c:v>20.807582937100001</c:v>
                </c:pt>
                <c:pt idx="2352">
                  <c:v>20.800252137899999</c:v>
                </c:pt>
                <c:pt idx="2353">
                  <c:v>20.801718317999999</c:v>
                </c:pt>
                <c:pt idx="2354">
                  <c:v>20.795853536999999</c:v>
                </c:pt>
                <c:pt idx="2355">
                  <c:v>20.789988593899999</c:v>
                </c:pt>
                <c:pt idx="2356">
                  <c:v>20.795853536999999</c:v>
                </c:pt>
                <c:pt idx="2357">
                  <c:v>20.807582937100001</c:v>
                </c:pt>
                <c:pt idx="2358">
                  <c:v>20.822243778400001</c:v>
                </c:pt>
                <c:pt idx="2359">
                  <c:v>20.823709807</c:v>
                </c:pt>
                <c:pt idx="2360">
                  <c:v>20.832505767800001</c:v>
                </c:pt>
                <c:pt idx="2361">
                  <c:v>20.8339717261</c:v>
                </c:pt>
                <c:pt idx="2362">
                  <c:v>20.831039799500001</c:v>
                </c:pt>
                <c:pt idx="2363">
                  <c:v>20.829573821099999</c:v>
                </c:pt>
                <c:pt idx="2364">
                  <c:v>20.832505767800001</c:v>
                </c:pt>
                <c:pt idx="2365">
                  <c:v>20.828107832699999</c:v>
                </c:pt>
                <c:pt idx="2366">
                  <c:v>20.823709807</c:v>
                </c:pt>
                <c:pt idx="2367">
                  <c:v>20.823709807</c:v>
                </c:pt>
                <c:pt idx="2368">
                  <c:v>20.8163795629</c:v>
                </c:pt>
                <c:pt idx="2369">
                  <c:v>20.822243778400001</c:v>
                </c:pt>
                <c:pt idx="2370">
                  <c:v>20.825175825599999</c:v>
                </c:pt>
                <c:pt idx="2371">
                  <c:v>20.828107832699999</c:v>
                </c:pt>
                <c:pt idx="2372">
                  <c:v>20.825175825599999</c:v>
                </c:pt>
                <c:pt idx="2373">
                  <c:v>20.829573821099999</c:v>
                </c:pt>
                <c:pt idx="2374">
                  <c:v>20.832505767800001</c:v>
                </c:pt>
                <c:pt idx="2375">
                  <c:v>20.8339717261</c:v>
                </c:pt>
                <c:pt idx="2376">
                  <c:v>20.8354376743</c:v>
                </c:pt>
                <c:pt idx="2377">
                  <c:v>20.8398354588</c:v>
                </c:pt>
                <c:pt idx="2378">
                  <c:v>20.847164898900001</c:v>
                </c:pt>
                <c:pt idx="2379">
                  <c:v>20.854494088599999</c:v>
                </c:pt>
                <c:pt idx="2380">
                  <c:v>20.8574256944</c:v>
                </c:pt>
                <c:pt idx="2381">
                  <c:v>20.8574256944</c:v>
                </c:pt>
                <c:pt idx="2382">
                  <c:v>20.858891482400001</c:v>
                </c:pt>
                <c:pt idx="2383">
                  <c:v>20.858891482400001</c:v>
                </c:pt>
                <c:pt idx="2384">
                  <c:v>20.8618230282</c:v>
                </c:pt>
                <c:pt idx="2385">
                  <c:v>20.858891482400001</c:v>
                </c:pt>
                <c:pt idx="2386">
                  <c:v>20.858891482400001</c:v>
                </c:pt>
                <c:pt idx="2387">
                  <c:v>20.858891482400001</c:v>
                </c:pt>
                <c:pt idx="2388">
                  <c:v>20.8574256944</c:v>
                </c:pt>
                <c:pt idx="2389">
                  <c:v>20.8574256944</c:v>
                </c:pt>
                <c:pt idx="2390">
                  <c:v>20.8574256944</c:v>
                </c:pt>
                <c:pt idx="2391">
                  <c:v>20.8574256944</c:v>
                </c:pt>
                <c:pt idx="2392">
                  <c:v>20.8574256944</c:v>
                </c:pt>
                <c:pt idx="2393">
                  <c:v>20.858891482400001</c:v>
                </c:pt>
                <c:pt idx="2394">
                  <c:v>20.8574256944</c:v>
                </c:pt>
                <c:pt idx="2395">
                  <c:v>20.8574256944</c:v>
                </c:pt>
                <c:pt idx="2396">
                  <c:v>20.8559598965</c:v>
                </c:pt>
                <c:pt idx="2397">
                  <c:v>20.854494088599999</c:v>
                </c:pt>
                <c:pt idx="2398">
                  <c:v>20.8559598965</c:v>
                </c:pt>
                <c:pt idx="2399">
                  <c:v>20.8574256944</c:v>
                </c:pt>
                <c:pt idx="2400">
                  <c:v>20.8559598965</c:v>
                </c:pt>
                <c:pt idx="2401">
                  <c:v>20.8559598965</c:v>
                </c:pt>
                <c:pt idx="2402">
                  <c:v>20.854494088599999</c:v>
                </c:pt>
                <c:pt idx="2403">
                  <c:v>20.8559598965</c:v>
                </c:pt>
                <c:pt idx="2404">
                  <c:v>20.8574256944</c:v>
                </c:pt>
                <c:pt idx="2405">
                  <c:v>20.8574256944</c:v>
                </c:pt>
                <c:pt idx="2406">
                  <c:v>20.858891482400001</c:v>
                </c:pt>
                <c:pt idx="2407">
                  <c:v>20.858891482400001</c:v>
                </c:pt>
                <c:pt idx="2408">
                  <c:v>20.8574256944</c:v>
                </c:pt>
                <c:pt idx="2409">
                  <c:v>20.8574256944</c:v>
                </c:pt>
                <c:pt idx="2410">
                  <c:v>20.8574256944</c:v>
                </c:pt>
                <c:pt idx="2411">
                  <c:v>20.858891482400001</c:v>
                </c:pt>
                <c:pt idx="2412">
                  <c:v>20.860357260299999</c:v>
                </c:pt>
                <c:pt idx="2413">
                  <c:v>20.864754534199999</c:v>
                </c:pt>
                <c:pt idx="2414">
                  <c:v>20.869151718299999</c:v>
                </c:pt>
                <c:pt idx="2415">
                  <c:v>20.869151718299999</c:v>
                </c:pt>
                <c:pt idx="2416">
                  <c:v>20.864754534199999</c:v>
                </c:pt>
                <c:pt idx="2417">
                  <c:v>20.863288786199998</c:v>
                </c:pt>
                <c:pt idx="2418">
                  <c:v>20.864754534199999</c:v>
                </c:pt>
                <c:pt idx="2419">
                  <c:v>20.873548812599999</c:v>
                </c:pt>
                <c:pt idx="2420">
                  <c:v>20.883808350999999</c:v>
                </c:pt>
                <c:pt idx="2421">
                  <c:v>20.883808350999999</c:v>
                </c:pt>
                <c:pt idx="2422">
                  <c:v>20.883808350999999</c:v>
                </c:pt>
                <c:pt idx="2423">
                  <c:v>20.8823427325</c:v>
                </c:pt>
                <c:pt idx="2424">
                  <c:v>20.880877104100001</c:v>
                </c:pt>
                <c:pt idx="2425">
                  <c:v>20.879411465699999</c:v>
                </c:pt>
                <c:pt idx="2426">
                  <c:v>20.876480159100002</c:v>
                </c:pt>
                <c:pt idx="2427">
                  <c:v>20.877945817400001</c:v>
                </c:pt>
                <c:pt idx="2428">
                  <c:v>20.867686000199999</c:v>
                </c:pt>
                <c:pt idx="2429">
                  <c:v>20.864754534199999</c:v>
                </c:pt>
                <c:pt idx="2430">
                  <c:v>20.863288786199998</c:v>
                </c:pt>
                <c:pt idx="2431">
                  <c:v>20.8618230282</c:v>
                </c:pt>
                <c:pt idx="2432">
                  <c:v>20.860357260299999</c:v>
                </c:pt>
                <c:pt idx="2433">
                  <c:v>20.8618230282</c:v>
                </c:pt>
                <c:pt idx="2434">
                  <c:v>20.860357260299999</c:v>
                </c:pt>
                <c:pt idx="2435">
                  <c:v>20.860357260299999</c:v>
                </c:pt>
                <c:pt idx="2436">
                  <c:v>20.863288786199998</c:v>
                </c:pt>
                <c:pt idx="2437">
                  <c:v>20.870617426399999</c:v>
                </c:pt>
                <c:pt idx="2438">
                  <c:v>20.8823427325</c:v>
                </c:pt>
                <c:pt idx="2439">
                  <c:v>20.8823427325</c:v>
                </c:pt>
                <c:pt idx="2440">
                  <c:v>20.885273959599999</c:v>
                </c:pt>
                <c:pt idx="2441">
                  <c:v>20.883808350999999</c:v>
                </c:pt>
                <c:pt idx="2442">
                  <c:v>20.892601853399999</c:v>
                </c:pt>
                <c:pt idx="2443">
                  <c:v>20.895532941500001</c:v>
                </c:pt>
                <c:pt idx="2444">
                  <c:v>20.9028604883</c:v>
                </c:pt>
                <c:pt idx="2445">
                  <c:v>20.904325967999998</c:v>
                </c:pt>
                <c:pt idx="2446">
                  <c:v>20.904325967999998</c:v>
                </c:pt>
                <c:pt idx="2447">
                  <c:v>20.908722347600001</c:v>
                </c:pt>
                <c:pt idx="2448">
                  <c:v>20.916049449300001</c:v>
                </c:pt>
                <c:pt idx="2449">
                  <c:v>20.926306977300001</c:v>
                </c:pt>
                <c:pt idx="2450">
                  <c:v>20.927772299000001</c:v>
                </c:pt>
                <c:pt idx="2451">
                  <c:v>20.927772299000001</c:v>
                </c:pt>
                <c:pt idx="2452">
                  <c:v>20.926306977300001</c:v>
                </c:pt>
                <c:pt idx="2453">
                  <c:v>20.9204455918</c:v>
                </c:pt>
                <c:pt idx="2454">
                  <c:v>20.9145840487</c:v>
                </c:pt>
                <c:pt idx="2455">
                  <c:v>20.9101877877</c:v>
                </c:pt>
                <c:pt idx="2456">
                  <c:v>20.9057914377</c:v>
                </c:pt>
                <c:pt idx="2457">
                  <c:v>20.89846399</c:v>
                </c:pt>
                <c:pt idx="2458">
                  <c:v>20.892601853399999</c:v>
                </c:pt>
                <c:pt idx="2459">
                  <c:v>20.8896707257</c:v>
                </c:pt>
                <c:pt idx="2460">
                  <c:v>20.883808350999999</c:v>
                </c:pt>
                <c:pt idx="2461">
                  <c:v>20.876480159100002</c:v>
                </c:pt>
                <c:pt idx="2462">
                  <c:v>20.873548812599999</c:v>
                </c:pt>
                <c:pt idx="2463">
                  <c:v>20.864754534199999</c:v>
                </c:pt>
                <c:pt idx="2464">
                  <c:v>20.864754534199999</c:v>
                </c:pt>
                <c:pt idx="2465">
                  <c:v>20.858891482400001</c:v>
                </c:pt>
                <c:pt idx="2466">
                  <c:v>20.858891482400001</c:v>
                </c:pt>
                <c:pt idx="2467">
                  <c:v>20.8574256944</c:v>
                </c:pt>
                <c:pt idx="2468">
                  <c:v>20.8574256944</c:v>
                </c:pt>
                <c:pt idx="2469">
                  <c:v>20.8559598965</c:v>
                </c:pt>
                <c:pt idx="2470">
                  <c:v>20.8559598965</c:v>
                </c:pt>
                <c:pt idx="2471">
                  <c:v>20.851562442700001</c:v>
                </c:pt>
                <c:pt idx="2472">
                  <c:v>20.851562442700001</c:v>
                </c:pt>
                <c:pt idx="2473">
                  <c:v>20.844233152899999</c:v>
                </c:pt>
                <c:pt idx="2474">
                  <c:v>20.845699030900001</c:v>
                </c:pt>
                <c:pt idx="2475">
                  <c:v>20.8398354588</c:v>
                </c:pt>
                <c:pt idx="2476">
                  <c:v>20.836903612499999</c:v>
                </c:pt>
                <c:pt idx="2477">
                  <c:v>20.8339717261</c:v>
                </c:pt>
                <c:pt idx="2478">
                  <c:v>20.8339717261</c:v>
                </c:pt>
                <c:pt idx="2479">
                  <c:v>20.831039799500001</c:v>
                </c:pt>
                <c:pt idx="2480">
                  <c:v>20.828107832699999</c:v>
                </c:pt>
                <c:pt idx="2481">
                  <c:v>20.823709807</c:v>
                </c:pt>
                <c:pt idx="2482">
                  <c:v>20.8207777396</c:v>
                </c:pt>
                <c:pt idx="2483">
                  <c:v>20.817845631899999</c:v>
                </c:pt>
                <c:pt idx="2484">
                  <c:v>20.817845631899999</c:v>
                </c:pt>
                <c:pt idx="2485">
                  <c:v>20.814913483800002</c:v>
                </c:pt>
                <c:pt idx="2486">
                  <c:v>20.811981295399999</c:v>
                </c:pt>
                <c:pt idx="2487">
                  <c:v>20.807582937100001</c:v>
                </c:pt>
                <c:pt idx="2488">
                  <c:v>20.809049066699998</c:v>
                </c:pt>
                <c:pt idx="2489">
                  <c:v>20.804650647799999</c:v>
                </c:pt>
                <c:pt idx="2490">
                  <c:v>20.798785947700001</c:v>
                </c:pt>
                <c:pt idx="2491">
                  <c:v>20.795853536999999</c:v>
                </c:pt>
                <c:pt idx="2492">
                  <c:v>20.794387316400002</c:v>
                </c:pt>
                <c:pt idx="2493">
                  <c:v>20.792921085700002</c:v>
                </c:pt>
                <c:pt idx="2494">
                  <c:v>20.791454844899999</c:v>
                </c:pt>
                <c:pt idx="2495">
                  <c:v>20.7885223328</c:v>
                </c:pt>
                <c:pt idx="2496">
                  <c:v>20.789988593899999</c:v>
                </c:pt>
                <c:pt idx="2497">
                  <c:v>20.787056061600001</c:v>
                </c:pt>
                <c:pt idx="2498">
                  <c:v>20.787056061600001</c:v>
                </c:pt>
                <c:pt idx="2499">
                  <c:v>20.787056061600001</c:v>
                </c:pt>
                <c:pt idx="2500">
                  <c:v>20.784123488599999</c:v>
                </c:pt>
                <c:pt idx="2501">
                  <c:v>20.7782582209</c:v>
                </c:pt>
                <c:pt idx="2502">
                  <c:v>20.781190875099998</c:v>
                </c:pt>
                <c:pt idx="2503">
                  <c:v>20.7782582209</c:v>
                </c:pt>
                <c:pt idx="2504">
                  <c:v>20.7723927905</c:v>
                </c:pt>
                <c:pt idx="2505">
                  <c:v>20.773859163299999</c:v>
                </c:pt>
                <c:pt idx="2506">
                  <c:v>20.7723927905</c:v>
                </c:pt>
                <c:pt idx="2507">
                  <c:v>20.7694600142</c:v>
                </c:pt>
                <c:pt idx="2508">
                  <c:v>20.767993610800001</c:v>
                </c:pt>
                <c:pt idx="2509">
                  <c:v>20.7665271973</c:v>
                </c:pt>
                <c:pt idx="2510">
                  <c:v>20.763594339499999</c:v>
                </c:pt>
                <c:pt idx="2511">
                  <c:v>20.762127895300001</c:v>
                </c:pt>
                <c:pt idx="2512">
                  <c:v>20.756262016600001</c:v>
                </c:pt>
                <c:pt idx="2513">
                  <c:v>20.753329015999999</c:v>
                </c:pt>
                <c:pt idx="2514">
                  <c:v>20.7518625003</c:v>
                </c:pt>
                <c:pt idx="2515">
                  <c:v>20.7474628921</c:v>
                </c:pt>
                <c:pt idx="2516">
                  <c:v>20.748929438400001</c:v>
                </c:pt>
                <c:pt idx="2517">
                  <c:v>20.744529768700001</c:v>
                </c:pt>
                <c:pt idx="2518">
                  <c:v>20.744529768700001</c:v>
                </c:pt>
                <c:pt idx="2519">
                  <c:v>20.743063191699999</c:v>
                </c:pt>
                <c:pt idx="2520">
                  <c:v>20.743063191699999</c:v>
                </c:pt>
                <c:pt idx="2521">
                  <c:v>20.7415966045</c:v>
                </c:pt>
                <c:pt idx="2522">
                  <c:v>20.740130006899999</c:v>
                </c:pt>
                <c:pt idx="2523">
                  <c:v>20.7415966045</c:v>
                </c:pt>
                <c:pt idx="2524">
                  <c:v>20.740130006899999</c:v>
                </c:pt>
                <c:pt idx="2525">
                  <c:v>20.740130006899999</c:v>
                </c:pt>
                <c:pt idx="2526">
                  <c:v>20.740130006899999</c:v>
                </c:pt>
                <c:pt idx="2527">
                  <c:v>20.7415966045</c:v>
                </c:pt>
                <c:pt idx="2528">
                  <c:v>20.7386633992</c:v>
                </c:pt>
                <c:pt idx="2529">
                  <c:v>20.740130006899999</c:v>
                </c:pt>
                <c:pt idx="2530">
                  <c:v>20.737196781200002</c:v>
                </c:pt>
                <c:pt idx="2531">
                  <c:v>20.737196781200002</c:v>
                </c:pt>
                <c:pt idx="2532">
                  <c:v>20.732796865600001</c:v>
                </c:pt>
                <c:pt idx="2533">
                  <c:v>20.731330206599999</c:v>
                </c:pt>
                <c:pt idx="2534">
                  <c:v>20.729863537300002</c:v>
                </c:pt>
                <c:pt idx="2535">
                  <c:v>20.722530036599998</c:v>
                </c:pt>
                <c:pt idx="2536">
                  <c:v>20.722530036599998</c:v>
                </c:pt>
                <c:pt idx="2537">
                  <c:v>20.721063305600001</c:v>
                </c:pt>
                <c:pt idx="2538">
                  <c:v>20.719596564300002</c:v>
                </c:pt>
                <c:pt idx="2539">
                  <c:v>20.719596564300002</c:v>
                </c:pt>
                <c:pt idx="2540">
                  <c:v>20.719596564300002</c:v>
                </c:pt>
                <c:pt idx="2541">
                  <c:v>20.718129812800001</c:v>
                </c:pt>
                <c:pt idx="2542">
                  <c:v>20.716663050899999</c:v>
                </c:pt>
                <c:pt idx="2543">
                  <c:v>20.716663050899999</c:v>
                </c:pt>
                <c:pt idx="2544">
                  <c:v>20.713729496300001</c:v>
                </c:pt>
                <c:pt idx="2545">
                  <c:v>20.716663050899999</c:v>
                </c:pt>
                <c:pt idx="2546">
                  <c:v>20.7122627036</c:v>
                </c:pt>
                <c:pt idx="2547">
                  <c:v>20.713729496300001</c:v>
                </c:pt>
                <c:pt idx="2548">
                  <c:v>20.710795900499999</c:v>
                </c:pt>
                <c:pt idx="2549">
                  <c:v>20.710795900499999</c:v>
                </c:pt>
                <c:pt idx="2550">
                  <c:v>20.709329087099999</c:v>
                </c:pt>
                <c:pt idx="2551">
                  <c:v>20.707862263399999</c:v>
                </c:pt>
                <c:pt idx="2552">
                  <c:v>20.706395429400001</c:v>
                </c:pt>
                <c:pt idx="2553">
                  <c:v>20.704928585099999</c:v>
                </c:pt>
                <c:pt idx="2554">
                  <c:v>20.7019948654</c:v>
                </c:pt>
                <c:pt idx="2555">
                  <c:v>20.696127302099999</c:v>
                </c:pt>
                <c:pt idx="2556">
                  <c:v>20.693193458500001</c:v>
                </c:pt>
                <c:pt idx="2557">
                  <c:v>20.694660385500001</c:v>
                </c:pt>
                <c:pt idx="2558">
                  <c:v>20.693193458500001</c:v>
                </c:pt>
                <c:pt idx="2559">
                  <c:v>20.690259573399999</c:v>
                </c:pt>
                <c:pt idx="2560">
                  <c:v>20.691726521100001</c:v>
                </c:pt>
                <c:pt idx="2561">
                  <c:v>20.690259573399999</c:v>
                </c:pt>
                <c:pt idx="2562">
                  <c:v>20.691726521100001</c:v>
                </c:pt>
                <c:pt idx="2563">
                  <c:v>20.690259573399999</c:v>
                </c:pt>
                <c:pt idx="2564">
                  <c:v>20.688792615299999</c:v>
                </c:pt>
                <c:pt idx="2565">
                  <c:v>20.6873256469</c:v>
                </c:pt>
                <c:pt idx="2566">
                  <c:v>20.6858586681</c:v>
                </c:pt>
                <c:pt idx="2567">
                  <c:v>20.684391678899999</c:v>
                </c:pt>
                <c:pt idx="2568">
                  <c:v>20.682924679399999</c:v>
                </c:pt>
                <c:pt idx="2569">
                  <c:v>20.682924679399999</c:v>
                </c:pt>
                <c:pt idx="2570">
                  <c:v>20.681457669499999</c:v>
                </c:pt>
                <c:pt idx="2571">
                  <c:v>20.6858586681</c:v>
                </c:pt>
                <c:pt idx="2572">
                  <c:v>20.682924679399999</c:v>
                </c:pt>
                <c:pt idx="2573">
                  <c:v>20.682924679399999</c:v>
                </c:pt>
                <c:pt idx="2574">
                  <c:v>20.681457669499999</c:v>
                </c:pt>
                <c:pt idx="2575">
                  <c:v>20.6785236186</c:v>
                </c:pt>
                <c:pt idx="2576">
                  <c:v>20.675589526100001</c:v>
                </c:pt>
                <c:pt idx="2577">
                  <c:v>20.674122464300002</c:v>
                </c:pt>
                <c:pt idx="2578">
                  <c:v>20.674122464300002</c:v>
                </c:pt>
                <c:pt idx="2579">
                  <c:v>20.6711883095</c:v>
                </c:pt>
                <c:pt idx="2580">
                  <c:v>20.672655392100001</c:v>
                </c:pt>
                <c:pt idx="2581">
                  <c:v>20.674122464300002</c:v>
                </c:pt>
                <c:pt idx="2582">
                  <c:v>20.672655392100001</c:v>
                </c:pt>
                <c:pt idx="2583">
                  <c:v>20.672655392100001</c:v>
                </c:pt>
                <c:pt idx="2584">
                  <c:v>20.6711883095</c:v>
                </c:pt>
                <c:pt idx="2585">
                  <c:v>20.6711883095</c:v>
                </c:pt>
                <c:pt idx="2586">
                  <c:v>20.6711883095</c:v>
                </c:pt>
                <c:pt idx="2587">
                  <c:v>20.6711883095</c:v>
                </c:pt>
                <c:pt idx="2588">
                  <c:v>20.6711883095</c:v>
                </c:pt>
                <c:pt idx="2589">
                  <c:v>20.6711883095</c:v>
                </c:pt>
                <c:pt idx="2590">
                  <c:v>20.672655392100001</c:v>
                </c:pt>
                <c:pt idx="2591">
                  <c:v>20.669721216500001</c:v>
                </c:pt>
                <c:pt idx="2592">
                  <c:v>20.668254113100001</c:v>
                </c:pt>
                <c:pt idx="2593">
                  <c:v>20.668254113100001</c:v>
                </c:pt>
                <c:pt idx="2594">
                  <c:v>20.669721216500001</c:v>
                </c:pt>
                <c:pt idx="2595">
                  <c:v>20.665319875200002</c:v>
                </c:pt>
                <c:pt idx="2596">
                  <c:v>20.663852740599999</c:v>
                </c:pt>
                <c:pt idx="2597">
                  <c:v>20.668254113100001</c:v>
                </c:pt>
                <c:pt idx="2598">
                  <c:v>20.668254113100001</c:v>
                </c:pt>
                <c:pt idx="2599">
                  <c:v>20.663852740599999</c:v>
                </c:pt>
                <c:pt idx="2600">
                  <c:v>20.666786999399999</c:v>
                </c:pt>
                <c:pt idx="2601">
                  <c:v>20.665319875200002</c:v>
                </c:pt>
                <c:pt idx="2602">
                  <c:v>20.665319875200002</c:v>
                </c:pt>
                <c:pt idx="2603">
                  <c:v>20.663852740599999</c:v>
                </c:pt>
                <c:pt idx="2604">
                  <c:v>20.662385595500002</c:v>
                </c:pt>
                <c:pt idx="2605">
                  <c:v>20.665319875200002</c:v>
                </c:pt>
                <c:pt idx="2606">
                  <c:v>20.660918440100001</c:v>
                </c:pt>
                <c:pt idx="2607">
                  <c:v>20.662385595500002</c:v>
                </c:pt>
                <c:pt idx="2608">
                  <c:v>20.662385595500002</c:v>
                </c:pt>
                <c:pt idx="2609">
                  <c:v>20.660918440100001</c:v>
                </c:pt>
                <c:pt idx="2610">
                  <c:v>20.659451274199998</c:v>
                </c:pt>
                <c:pt idx="2611">
                  <c:v>20.659451274199998</c:v>
                </c:pt>
                <c:pt idx="2612">
                  <c:v>20.657984098</c:v>
                </c:pt>
                <c:pt idx="2613">
                  <c:v>20.659451274199998</c:v>
                </c:pt>
                <c:pt idx="2614">
                  <c:v>20.655049714099999</c:v>
                </c:pt>
                <c:pt idx="2615">
                  <c:v>20.6506480601</c:v>
                </c:pt>
                <c:pt idx="2616">
                  <c:v>20.6506480601</c:v>
                </c:pt>
                <c:pt idx="2617">
                  <c:v>20.653582506599999</c:v>
                </c:pt>
                <c:pt idx="2618">
                  <c:v>20.649180821200002</c:v>
                </c:pt>
                <c:pt idx="2619">
                  <c:v>20.649180821200002</c:v>
                </c:pt>
                <c:pt idx="2620">
                  <c:v>20.649180821200002</c:v>
                </c:pt>
                <c:pt idx="2621">
                  <c:v>20.649180821200002</c:v>
                </c:pt>
                <c:pt idx="2622">
                  <c:v>20.647713571899999</c:v>
                </c:pt>
                <c:pt idx="2623">
                  <c:v>20.647713571899999</c:v>
                </c:pt>
                <c:pt idx="2624">
                  <c:v>20.647713571899999</c:v>
                </c:pt>
                <c:pt idx="2625">
                  <c:v>20.647713571899999</c:v>
                </c:pt>
                <c:pt idx="2626">
                  <c:v>20.647713571899999</c:v>
                </c:pt>
                <c:pt idx="2627">
                  <c:v>20.647713571899999</c:v>
                </c:pt>
                <c:pt idx="2628">
                  <c:v>20.647713571899999</c:v>
                </c:pt>
                <c:pt idx="2629">
                  <c:v>20.647713571899999</c:v>
                </c:pt>
                <c:pt idx="2630">
                  <c:v>20.647713571899999</c:v>
                </c:pt>
                <c:pt idx="2631">
                  <c:v>20.647713571899999</c:v>
                </c:pt>
                <c:pt idx="2632">
                  <c:v>20.647713571899999</c:v>
                </c:pt>
                <c:pt idx="2633">
                  <c:v>20.647713571899999</c:v>
                </c:pt>
                <c:pt idx="2634">
                  <c:v>20.647713571899999</c:v>
                </c:pt>
                <c:pt idx="2635">
                  <c:v>20.646246312100001</c:v>
                </c:pt>
                <c:pt idx="2636">
                  <c:v>20.647713571899999</c:v>
                </c:pt>
                <c:pt idx="2637">
                  <c:v>20.646246312100001</c:v>
                </c:pt>
                <c:pt idx="2638">
                  <c:v>20.6433117612</c:v>
                </c:pt>
                <c:pt idx="2639">
                  <c:v>20.646246312100001</c:v>
                </c:pt>
                <c:pt idx="2640">
                  <c:v>20.644779041900001</c:v>
                </c:pt>
                <c:pt idx="2641">
                  <c:v>20.6433117612</c:v>
                </c:pt>
                <c:pt idx="2642">
                  <c:v>20.6433117612</c:v>
                </c:pt>
                <c:pt idx="2643">
                  <c:v>20.6433117612</c:v>
                </c:pt>
                <c:pt idx="2644">
                  <c:v>20.644779041900001</c:v>
                </c:pt>
                <c:pt idx="2645">
                  <c:v>20.641844470100001</c:v>
                </c:pt>
                <c:pt idx="2646">
                  <c:v>20.6433117612</c:v>
                </c:pt>
                <c:pt idx="2647">
                  <c:v>20.638909856400002</c:v>
                </c:pt>
                <c:pt idx="2648">
                  <c:v>20.6374425339</c:v>
                </c:pt>
                <c:pt idx="2649">
                  <c:v>20.640377168499999</c:v>
                </c:pt>
                <c:pt idx="2650">
                  <c:v>20.638909856400002</c:v>
                </c:pt>
                <c:pt idx="2651">
                  <c:v>20.638909856400002</c:v>
                </c:pt>
                <c:pt idx="2652">
                  <c:v>20.6374425339</c:v>
                </c:pt>
                <c:pt idx="2653">
                  <c:v>20.640377168499999</c:v>
                </c:pt>
                <c:pt idx="2654">
                  <c:v>20.634507857500001</c:v>
                </c:pt>
                <c:pt idx="2655">
                  <c:v>20.635975200899999</c:v>
                </c:pt>
                <c:pt idx="2656">
                  <c:v>20.633040503499998</c:v>
                </c:pt>
                <c:pt idx="2657">
                  <c:v>20.633040503499998</c:v>
                </c:pt>
                <c:pt idx="2658">
                  <c:v>20.635975200899999</c:v>
                </c:pt>
                <c:pt idx="2659">
                  <c:v>20.634507857500001</c:v>
                </c:pt>
                <c:pt idx="2660">
                  <c:v>20.6301057642</c:v>
                </c:pt>
                <c:pt idx="2661">
                  <c:v>20.6301057642</c:v>
                </c:pt>
                <c:pt idx="2662">
                  <c:v>20.631573139099999</c:v>
                </c:pt>
                <c:pt idx="2663">
                  <c:v>20.628638378800002</c:v>
                </c:pt>
                <c:pt idx="2664">
                  <c:v>20.627170982900001</c:v>
                </c:pt>
                <c:pt idx="2665">
                  <c:v>20.622768732299999</c:v>
                </c:pt>
                <c:pt idx="2666">
                  <c:v>20.624236159599999</c:v>
                </c:pt>
                <c:pt idx="2667">
                  <c:v>20.625703576500001</c:v>
                </c:pt>
                <c:pt idx="2668">
                  <c:v>20.624236159599999</c:v>
                </c:pt>
                <c:pt idx="2669">
                  <c:v>20.624236159599999</c:v>
                </c:pt>
                <c:pt idx="2670">
                  <c:v>20.621301294399998</c:v>
                </c:pt>
                <c:pt idx="2671">
                  <c:v>20.619833845999999</c:v>
                </c:pt>
                <c:pt idx="2672">
                  <c:v>20.621301294399998</c:v>
                </c:pt>
                <c:pt idx="2673">
                  <c:v>20.6183663871</c:v>
                </c:pt>
                <c:pt idx="2674">
                  <c:v>20.622768732299999</c:v>
                </c:pt>
                <c:pt idx="2675">
                  <c:v>20.619833845999999</c:v>
                </c:pt>
                <c:pt idx="2676">
                  <c:v>20.622768732299999</c:v>
                </c:pt>
                <c:pt idx="2677">
                  <c:v>20.619833845999999</c:v>
                </c:pt>
                <c:pt idx="2678">
                  <c:v>20.621301294399998</c:v>
                </c:pt>
                <c:pt idx="2679">
                  <c:v>20.624236159599999</c:v>
                </c:pt>
                <c:pt idx="2680">
                  <c:v>20.628638378800002</c:v>
                </c:pt>
                <c:pt idx="2681">
                  <c:v>20.627170982900001</c:v>
                </c:pt>
                <c:pt idx="2682">
                  <c:v>20.625703576500001</c:v>
                </c:pt>
                <c:pt idx="2683">
                  <c:v>20.633040503499998</c:v>
                </c:pt>
                <c:pt idx="2684">
                  <c:v>20.631573139099999</c:v>
                </c:pt>
                <c:pt idx="2685">
                  <c:v>20.624236159599999</c:v>
                </c:pt>
                <c:pt idx="2686">
                  <c:v>20.624236159599999</c:v>
                </c:pt>
                <c:pt idx="2687">
                  <c:v>20.6301057642</c:v>
                </c:pt>
                <c:pt idx="2688">
                  <c:v>20.624236159599999</c:v>
                </c:pt>
                <c:pt idx="2689">
                  <c:v>20.631573139099999</c:v>
                </c:pt>
                <c:pt idx="2690">
                  <c:v>20.6301057642</c:v>
                </c:pt>
                <c:pt idx="2691">
                  <c:v>20.631573139099999</c:v>
                </c:pt>
                <c:pt idx="2692">
                  <c:v>20.634507857500001</c:v>
                </c:pt>
                <c:pt idx="2693">
                  <c:v>20.635975200899999</c:v>
                </c:pt>
                <c:pt idx="2694">
                  <c:v>20.635975200899999</c:v>
                </c:pt>
                <c:pt idx="2695">
                  <c:v>20.6374425339</c:v>
                </c:pt>
                <c:pt idx="2696">
                  <c:v>20.633040503499998</c:v>
                </c:pt>
                <c:pt idx="2697">
                  <c:v>20.631573139099999</c:v>
                </c:pt>
                <c:pt idx="2698">
                  <c:v>20.635975200899999</c:v>
                </c:pt>
                <c:pt idx="2699">
                  <c:v>20.631573139099999</c:v>
                </c:pt>
                <c:pt idx="2700">
                  <c:v>20.633040503499998</c:v>
                </c:pt>
                <c:pt idx="2701">
                  <c:v>20.627170982900001</c:v>
                </c:pt>
                <c:pt idx="2702">
                  <c:v>20.633040503499998</c:v>
                </c:pt>
                <c:pt idx="2703">
                  <c:v>20.631573139099999</c:v>
                </c:pt>
                <c:pt idx="2704">
                  <c:v>20.628638378800002</c:v>
                </c:pt>
                <c:pt idx="2705">
                  <c:v>20.633040503499998</c:v>
                </c:pt>
                <c:pt idx="2706">
                  <c:v>20.6301057642</c:v>
                </c:pt>
                <c:pt idx="2707">
                  <c:v>20.6301057642</c:v>
                </c:pt>
                <c:pt idx="2708">
                  <c:v>20.631573139099999</c:v>
                </c:pt>
                <c:pt idx="2709">
                  <c:v>20.6301057642</c:v>
                </c:pt>
                <c:pt idx="2710">
                  <c:v>20.625703576500001</c:v>
                </c:pt>
                <c:pt idx="2711">
                  <c:v>20.628638378800002</c:v>
                </c:pt>
                <c:pt idx="2712">
                  <c:v>20.627170982900001</c:v>
                </c:pt>
                <c:pt idx="2713">
                  <c:v>20.622768732299999</c:v>
                </c:pt>
                <c:pt idx="2714">
                  <c:v>20.619833845999999</c:v>
                </c:pt>
                <c:pt idx="2715">
                  <c:v>20.621301294399998</c:v>
                </c:pt>
                <c:pt idx="2716">
                  <c:v>20.621301294399998</c:v>
                </c:pt>
                <c:pt idx="2717">
                  <c:v>20.619833845999999</c:v>
                </c:pt>
                <c:pt idx="2718">
                  <c:v>20.6183663871</c:v>
                </c:pt>
                <c:pt idx="2719">
                  <c:v>20.622768732299999</c:v>
                </c:pt>
                <c:pt idx="2720">
                  <c:v>20.6183663871</c:v>
                </c:pt>
                <c:pt idx="2721">
                  <c:v>20.6183663871</c:v>
                </c:pt>
                <c:pt idx="2722">
                  <c:v>20.616898917699999</c:v>
                </c:pt>
                <c:pt idx="2723">
                  <c:v>20.6183663871</c:v>
                </c:pt>
                <c:pt idx="2724">
                  <c:v>20.6183663871</c:v>
                </c:pt>
                <c:pt idx="2725">
                  <c:v>20.615431437800002</c:v>
                </c:pt>
                <c:pt idx="2726">
                  <c:v>20.6183663871</c:v>
                </c:pt>
                <c:pt idx="2727">
                  <c:v>20.621301294399998</c:v>
                </c:pt>
                <c:pt idx="2728">
                  <c:v>20.621301294399998</c:v>
                </c:pt>
                <c:pt idx="2729">
                  <c:v>20.619833845999999</c:v>
                </c:pt>
                <c:pt idx="2730">
                  <c:v>20.616898917699999</c:v>
                </c:pt>
                <c:pt idx="2731">
                  <c:v>20.613963947399998</c:v>
                </c:pt>
                <c:pt idx="2732">
                  <c:v>20.613963947399998</c:v>
                </c:pt>
                <c:pt idx="2733">
                  <c:v>20.624236159599999</c:v>
                </c:pt>
                <c:pt idx="2734">
                  <c:v>20.621301294399998</c:v>
                </c:pt>
                <c:pt idx="2735">
                  <c:v>20.616898917699999</c:v>
                </c:pt>
                <c:pt idx="2736">
                  <c:v>20.615431437800002</c:v>
                </c:pt>
                <c:pt idx="2737">
                  <c:v>20.612496446400002</c:v>
                </c:pt>
                <c:pt idx="2738">
                  <c:v>20.612496446400002</c:v>
                </c:pt>
                <c:pt idx="2739">
                  <c:v>20.612496446400002</c:v>
                </c:pt>
                <c:pt idx="2740">
                  <c:v>20.612496446400002</c:v>
                </c:pt>
                <c:pt idx="2741">
                  <c:v>20.611028934899998</c:v>
                </c:pt>
                <c:pt idx="2742">
                  <c:v>20.6095614129</c:v>
                </c:pt>
                <c:pt idx="2743">
                  <c:v>20.6095614129</c:v>
                </c:pt>
                <c:pt idx="2744">
                  <c:v>20.611028934899998</c:v>
                </c:pt>
                <c:pt idx="2745">
                  <c:v>20.6066263373</c:v>
                </c:pt>
                <c:pt idx="2746">
                  <c:v>20.605158783699999</c:v>
                </c:pt>
                <c:pt idx="2747">
                  <c:v>20.603691219600002</c:v>
                </c:pt>
                <c:pt idx="2748">
                  <c:v>20.603691219600002</c:v>
                </c:pt>
                <c:pt idx="2749">
                  <c:v>20.603691219600002</c:v>
                </c:pt>
                <c:pt idx="2750">
                  <c:v>20.603691219600002</c:v>
                </c:pt>
                <c:pt idx="2751">
                  <c:v>20.6022236449</c:v>
                </c:pt>
                <c:pt idx="2752">
                  <c:v>20.599288463800001</c:v>
                </c:pt>
                <c:pt idx="2753">
                  <c:v>20.600756059599998</c:v>
                </c:pt>
                <c:pt idx="2754">
                  <c:v>20.596353240599999</c:v>
                </c:pt>
                <c:pt idx="2755">
                  <c:v>20.5978208575</c:v>
                </c:pt>
                <c:pt idx="2756">
                  <c:v>20.593417975099999</c:v>
                </c:pt>
                <c:pt idx="2757">
                  <c:v>20.596353240599999</c:v>
                </c:pt>
                <c:pt idx="2758">
                  <c:v>20.5978208575</c:v>
                </c:pt>
                <c:pt idx="2759">
                  <c:v>20.5978208575</c:v>
                </c:pt>
                <c:pt idx="2760">
                  <c:v>20.5904826674</c:v>
                </c:pt>
                <c:pt idx="2761">
                  <c:v>20.593417975099999</c:v>
                </c:pt>
                <c:pt idx="2762">
                  <c:v>20.5904826674</c:v>
                </c:pt>
                <c:pt idx="2763">
                  <c:v>20.587547317399999</c:v>
                </c:pt>
                <c:pt idx="2764">
                  <c:v>20.587547317399999</c:v>
                </c:pt>
                <c:pt idx="2765">
                  <c:v>20.583144213000001</c:v>
                </c:pt>
                <c:pt idx="2766">
                  <c:v>20.583144213000001</c:v>
                </c:pt>
                <c:pt idx="2767">
                  <c:v>20.581676490300001</c:v>
                </c:pt>
                <c:pt idx="2768">
                  <c:v>20.583144213000001</c:v>
                </c:pt>
                <c:pt idx="2769">
                  <c:v>20.581676490300001</c:v>
                </c:pt>
                <c:pt idx="2770">
                  <c:v>20.580208757099999</c:v>
                </c:pt>
                <c:pt idx="2771">
                  <c:v>20.581676490300001</c:v>
                </c:pt>
                <c:pt idx="2772">
                  <c:v>20.584611925000001</c:v>
                </c:pt>
                <c:pt idx="2773">
                  <c:v>20.583144213000001</c:v>
                </c:pt>
                <c:pt idx="2774">
                  <c:v>20.583144213000001</c:v>
                </c:pt>
                <c:pt idx="2775">
                  <c:v>20.584611925000001</c:v>
                </c:pt>
                <c:pt idx="2776">
                  <c:v>20.584611925000001</c:v>
                </c:pt>
                <c:pt idx="2777">
                  <c:v>20.586079626499998</c:v>
                </c:pt>
                <c:pt idx="2778">
                  <c:v>20.589014997700001</c:v>
                </c:pt>
                <c:pt idx="2779">
                  <c:v>20.587547317399999</c:v>
                </c:pt>
                <c:pt idx="2780">
                  <c:v>20.5904826674</c:v>
                </c:pt>
                <c:pt idx="2781">
                  <c:v>20.5904826674</c:v>
                </c:pt>
                <c:pt idx="2782">
                  <c:v>20.593417975099999</c:v>
                </c:pt>
                <c:pt idx="2783">
                  <c:v>20.5904826674</c:v>
                </c:pt>
                <c:pt idx="2784">
                  <c:v>20.5904826674</c:v>
                </c:pt>
                <c:pt idx="2785">
                  <c:v>20.594885613199999</c:v>
                </c:pt>
                <c:pt idx="2786">
                  <c:v>20.596353240599999</c:v>
                </c:pt>
                <c:pt idx="2787">
                  <c:v>20.596353240599999</c:v>
                </c:pt>
                <c:pt idx="2788">
                  <c:v>20.5978208575</c:v>
                </c:pt>
                <c:pt idx="2789">
                  <c:v>20.599288463800001</c:v>
                </c:pt>
                <c:pt idx="2790">
                  <c:v>20.600756059599998</c:v>
                </c:pt>
                <c:pt idx="2791">
                  <c:v>20.600756059599998</c:v>
                </c:pt>
                <c:pt idx="2792">
                  <c:v>20.600756059599998</c:v>
                </c:pt>
                <c:pt idx="2793">
                  <c:v>20.599288463800001</c:v>
                </c:pt>
                <c:pt idx="2794">
                  <c:v>20.600756059599998</c:v>
                </c:pt>
                <c:pt idx="2795">
                  <c:v>20.6022236449</c:v>
                </c:pt>
                <c:pt idx="2796">
                  <c:v>20.600756059599998</c:v>
                </c:pt>
                <c:pt idx="2797">
                  <c:v>20.600756059599998</c:v>
                </c:pt>
                <c:pt idx="2798">
                  <c:v>20.6022236449</c:v>
                </c:pt>
                <c:pt idx="2799">
                  <c:v>20.6022236449</c:v>
                </c:pt>
                <c:pt idx="2800">
                  <c:v>20.603691219600002</c:v>
                </c:pt>
                <c:pt idx="2801">
                  <c:v>20.6066263373</c:v>
                </c:pt>
                <c:pt idx="2802">
                  <c:v>20.605158783699999</c:v>
                </c:pt>
                <c:pt idx="2803">
                  <c:v>20.611028934899998</c:v>
                </c:pt>
                <c:pt idx="2804">
                  <c:v>20.611028934899998</c:v>
                </c:pt>
                <c:pt idx="2805">
                  <c:v>20.608093880399998</c:v>
                </c:pt>
                <c:pt idx="2806">
                  <c:v>20.6095614129</c:v>
                </c:pt>
                <c:pt idx="2807">
                  <c:v>20.608093880399998</c:v>
                </c:pt>
                <c:pt idx="2808">
                  <c:v>20.612496446400002</c:v>
                </c:pt>
                <c:pt idx="2809">
                  <c:v>20.615431437800002</c:v>
                </c:pt>
                <c:pt idx="2810">
                  <c:v>20.622768732299999</c:v>
                </c:pt>
                <c:pt idx="2811">
                  <c:v>20.624236159599999</c:v>
                </c:pt>
                <c:pt idx="2812">
                  <c:v>20.6301057642</c:v>
                </c:pt>
                <c:pt idx="2813">
                  <c:v>20.634507857500001</c:v>
                </c:pt>
                <c:pt idx="2814">
                  <c:v>20.635975200899999</c:v>
                </c:pt>
                <c:pt idx="2815">
                  <c:v>20.638909856400002</c:v>
                </c:pt>
                <c:pt idx="2816">
                  <c:v>20.640377168499999</c:v>
                </c:pt>
                <c:pt idx="2817">
                  <c:v>20.647713571899999</c:v>
                </c:pt>
                <c:pt idx="2818">
                  <c:v>20.647713571899999</c:v>
                </c:pt>
                <c:pt idx="2819">
                  <c:v>20.647713571899999</c:v>
                </c:pt>
                <c:pt idx="2820">
                  <c:v>20.647713571899999</c:v>
                </c:pt>
                <c:pt idx="2821">
                  <c:v>20.647713571899999</c:v>
                </c:pt>
                <c:pt idx="2822">
                  <c:v>20.647713571899999</c:v>
                </c:pt>
                <c:pt idx="2823">
                  <c:v>20.6506480601</c:v>
                </c:pt>
                <c:pt idx="2824">
                  <c:v>20.652115288600001</c:v>
                </c:pt>
                <c:pt idx="2825">
                  <c:v>20.649180821200002</c:v>
                </c:pt>
                <c:pt idx="2826">
                  <c:v>20.649180821200002</c:v>
                </c:pt>
                <c:pt idx="2827">
                  <c:v>20.649180821200002</c:v>
                </c:pt>
                <c:pt idx="2828">
                  <c:v>20.649180821200002</c:v>
                </c:pt>
                <c:pt idx="2829">
                  <c:v>20.6506480601</c:v>
                </c:pt>
                <c:pt idx="2830">
                  <c:v>20.649180821200002</c:v>
                </c:pt>
                <c:pt idx="2831">
                  <c:v>20.647713571899999</c:v>
                </c:pt>
                <c:pt idx="2832">
                  <c:v>20.647713571899999</c:v>
                </c:pt>
                <c:pt idx="2833">
                  <c:v>20.647713571899999</c:v>
                </c:pt>
                <c:pt idx="2834">
                  <c:v>20.647713571899999</c:v>
                </c:pt>
                <c:pt idx="2835">
                  <c:v>20.647713571899999</c:v>
                </c:pt>
                <c:pt idx="2836">
                  <c:v>20.652115288600001</c:v>
                </c:pt>
                <c:pt idx="2837">
                  <c:v>20.656516911299999</c:v>
                </c:pt>
                <c:pt idx="2838">
                  <c:v>20.666786999399999</c:v>
                </c:pt>
                <c:pt idx="2839">
                  <c:v>20.6711883095</c:v>
                </c:pt>
                <c:pt idx="2840">
                  <c:v>20.679990649200001</c:v>
                </c:pt>
                <c:pt idx="2841">
                  <c:v>20.6873256469</c:v>
                </c:pt>
                <c:pt idx="2842">
                  <c:v>20.696127302099999</c:v>
                </c:pt>
                <c:pt idx="2843">
                  <c:v>20.7019948654</c:v>
                </c:pt>
                <c:pt idx="2844">
                  <c:v>20.6990611045</c:v>
                </c:pt>
                <c:pt idx="2845">
                  <c:v>20.700527990099999</c:v>
                </c:pt>
                <c:pt idx="2846">
                  <c:v>20.6990611045</c:v>
                </c:pt>
                <c:pt idx="2847">
                  <c:v>20.700527990099999</c:v>
                </c:pt>
                <c:pt idx="2848">
                  <c:v>20.691726521100001</c:v>
                </c:pt>
                <c:pt idx="2849">
                  <c:v>20.691726521100001</c:v>
                </c:pt>
                <c:pt idx="2850">
                  <c:v>20.690259573399999</c:v>
                </c:pt>
                <c:pt idx="2851">
                  <c:v>20.6975942085</c:v>
                </c:pt>
                <c:pt idx="2852">
                  <c:v>20.703461730400001</c:v>
                </c:pt>
                <c:pt idx="2853">
                  <c:v>20.704928585099999</c:v>
                </c:pt>
                <c:pt idx="2854">
                  <c:v>20.704928585099999</c:v>
                </c:pt>
                <c:pt idx="2855">
                  <c:v>20.704928585099999</c:v>
                </c:pt>
                <c:pt idx="2856">
                  <c:v>20.706395429400001</c:v>
                </c:pt>
                <c:pt idx="2857">
                  <c:v>20.704928585099999</c:v>
                </c:pt>
                <c:pt idx="2858">
                  <c:v>20.709329087099999</c:v>
                </c:pt>
                <c:pt idx="2859">
                  <c:v>20.713729496300001</c:v>
                </c:pt>
                <c:pt idx="2860">
                  <c:v>20.715196278800001</c:v>
                </c:pt>
                <c:pt idx="2861">
                  <c:v>20.719596564300002</c:v>
                </c:pt>
                <c:pt idx="2862">
                  <c:v>20.728396857700002</c:v>
                </c:pt>
                <c:pt idx="2863">
                  <c:v>20.734263514399998</c:v>
                </c:pt>
                <c:pt idx="2864">
                  <c:v>20.7386633992</c:v>
                </c:pt>
                <c:pt idx="2865">
                  <c:v>20.740130006899999</c:v>
                </c:pt>
                <c:pt idx="2866">
                  <c:v>20.740130006899999</c:v>
                </c:pt>
                <c:pt idx="2867">
                  <c:v>20.740130006899999</c:v>
                </c:pt>
                <c:pt idx="2868">
                  <c:v>20.740130006899999</c:v>
                </c:pt>
                <c:pt idx="2869">
                  <c:v>20.740130006899999</c:v>
                </c:pt>
                <c:pt idx="2870">
                  <c:v>20.7415966045</c:v>
                </c:pt>
                <c:pt idx="2871">
                  <c:v>20.740130006899999</c:v>
                </c:pt>
                <c:pt idx="2872">
                  <c:v>20.740130006899999</c:v>
                </c:pt>
                <c:pt idx="2873">
                  <c:v>20.740130006899999</c:v>
                </c:pt>
                <c:pt idx="2874">
                  <c:v>20.740130006899999</c:v>
                </c:pt>
                <c:pt idx="2875">
                  <c:v>20.740130006899999</c:v>
                </c:pt>
                <c:pt idx="2876">
                  <c:v>20.740130006899999</c:v>
                </c:pt>
                <c:pt idx="2877">
                  <c:v>20.740130006899999</c:v>
                </c:pt>
                <c:pt idx="2878">
                  <c:v>20.740130006899999</c:v>
                </c:pt>
                <c:pt idx="2879">
                  <c:v>20.7415966045</c:v>
                </c:pt>
                <c:pt idx="2880">
                  <c:v>20.743063191699999</c:v>
                </c:pt>
                <c:pt idx="2881">
                  <c:v>20.7518625003</c:v>
                </c:pt>
                <c:pt idx="2882">
                  <c:v>20.7518625003</c:v>
                </c:pt>
                <c:pt idx="2883">
                  <c:v>20.753329015999999</c:v>
                </c:pt>
                <c:pt idx="2884">
                  <c:v>20.753329015999999</c:v>
                </c:pt>
                <c:pt idx="2885">
                  <c:v>20.750395974500002</c:v>
                </c:pt>
                <c:pt idx="2886">
                  <c:v>20.762127895300001</c:v>
                </c:pt>
                <c:pt idx="2887">
                  <c:v>20.7665271973</c:v>
                </c:pt>
                <c:pt idx="2888">
                  <c:v>20.7694600142</c:v>
                </c:pt>
                <c:pt idx="2889">
                  <c:v>20.7650607735</c:v>
                </c:pt>
                <c:pt idx="2890">
                  <c:v>20.763594339499999</c:v>
                </c:pt>
                <c:pt idx="2891">
                  <c:v>20.7723927905</c:v>
                </c:pt>
                <c:pt idx="2892">
                  <c:v>20.7665271973</c:v>
                </c:pt>
                <c:pt idx="2893">
                  <c:v>20.7650607735</c:v>
                </c:pt>
                <c:pt idx="2894">
                  <c:v>20.7694600142</c:v>
                </c:pt>
                <c:pt idx="2895">
                  <c:v>20.7665271973</c:v>
                </c:pt>
                <c:pt idx="2896">
                  <c:v>20.7665271973</c:v>
                </c:pt>
                <c:pt idx="2897">
                  <c:v>20.7650607735</c:v>
                </c:pt>
                <c:pt idx="2898">
                  <c:v>20.7650607735</c:v>
                </c:pt>
                <c:pt idx="2899">
                  <c:v>20.7723927905</c:v>
                </c:pt>
                <c:pt idx="2900">
                  <c:v>20.7782582209</c:v>
                </c:pt>
                <c:pt idx="2901">
                  <c:v>20.776791878499999</c:v>
                </c:pt>
                <c:pt idx="2902">
                  <c:v>20.773859163299999</c:v>
                </c:pt>
                <c:pt idx="2903">
                  <c:v>20.767993610800001</c:v>
                </c:pt>
                <c:pt idx="2904">
                  <c:v>20.7650607735</c:v>
                </c:pt>
                <c:pt idx="2905">
                  <c:v>20.7650607735</c:v>
                </c:pt>
                <c:pt idx="2906">
                  <c:v>20.7650607735</c:v>
                </c:pt>
                <c:pt idx="2907">
                  <c:v>20.760661441</c:v>
                </c:pt>
                <c:pt idx="2908">
                  <c:v>20.7650607735</c:v>
                </c:pt>
                <c:pt idx="2909">
                  <c:v>20.763594339499999</c:v>
                </c:pt>
                <c:pt idx="2910">
                  <c:v>20.763594339499999</c:v>
                </c:pt>
                <c:pt idx="2911">
                  <c:v>20.763594339499999</c:v>
                </c:pt>
                <c:pt idx="2912">
                  <c:v>20.762127895300001</c:v>
                </c:pt>
                <c:pt idx="2913">
                  <c:v>20.760661441</c:v>
                </c:pt>
                <c:pt idx="2914">
                  <c:v>20.763594339499999</c:v>
                </c:pt>
                <c:pt idx="2915">
                  <c:v>20.762127895300001</c:v>
                </c:pt>
                <c:pt idx="2916">
                  <c:v>20.760661441</c:v>
                </c:pt>
                <c:pt idx="2917">
                  <c:v>20.7591949764</c:v>
                </c:pt>
                <c:pt idx="2918">
                  <c:v>20.756262016600001</c:v>
                </c:pt>
                <c:pt idx="2919">
                  <c:v>20.760661441</c:v>
                </c:pt>
                <c:pt idx="2920">
                  <c:v>20.760661441</c:v>
                </c:pt>
                <c:pt idx="2921">
                  <c:v>20.762127895300001</c:v>
                </c:pt>
                <c:pt idx="2922">
                  <c:v>20.757728501599999</c:v>
                </c:pt>
                <c:pt idx="2923">
                  <c:v>20.753329015999999</c:v>
                </c:pt>
                <c:pt idx="2924">
                  <c:v>20.7518625003</c:v>
                </c:pt>
                <c:pt idx="2925">
                  <c:v>20.7474628921</c:v>
                </c:pt>
                <c:pt idx="2926">
                  <c:v>20.745996335499999</c:v>
                </c:pt>
                <c:pt idx="2927">
                  <c:v>20.7474628921</c:v>
                </c:pt>
                <c:pt idx="2928">
                  <c:v>20.745996335499999</c:v>
                </c:pt>
                <c:pt idx="2929">
                  <c:v>20.7474628921</c:v>
                </c:pt>
                <c:pt idx="2930">
                  <c:v>20.744529768700001</c:v>
                </c:pt>
                <c:pt idx="2931">
                  <c:v>20.7518625003</c:v>
                </c:pt>
                <c:pt idx="2932">
                  <c:v>20.763594339499999</c:v>
                </c:pt>
                <c:pt idx="2933">
                  <c:v>20.763594339499999</c:v>
                </c:pt>
                <c:pt idx="2934">
                  <c:v>20.7694600142</c:v>
                </c:pt>
                <c:pt idx="2935">
                  <c:v>20.781190875099998</c:v>
                </c:pt>
                <c:pt idx="2936">
                  <c:v>20.779724553099999</c:v>
                </c:pt>
                <c:pt idx="2937">
                  <c:v>20.779724553099999</c:v>
                </c:pt>
                <c:pt idx="2938">
                  <c:v>20.781190875099998</c:v>
                </c:pt>
                <c:pt idx="2939">
                  <c:v>20.781190875099998</c:v>
                </c:pt>
                <c:pt idx="2940">
                  <c:v>20.784123488599999</c:v>
                </c:pt>
                <c:pt idx="2941">
                  <c:v>20.785589780199999</c:v>
                </c:pt>
                <c:pt idx="2942">
                  <c:v>20.784123488599999</c:v>
                </c:pt>
                <c:pt idx="2943">
                  <c:v>20.781190875099998</c:v>
                </c:pt>
                <c:pt idx="2944">
                  <c:v>20.7826571869</c:v>
                </c:pt>
                <c:pt idx="2945">
                  <c:v>20.775325526</c:v>
                </c:pt>
                <c:pt idx="2946">
                  <c:v>20.7826571869</c:v>
                </c:pt>
                <c:pt idx="2947">
                  <c:v>20.779724553099999</c:v>
                </c:pt>
                <c:pt idx="2948">
                  <c:v>20.7826571869</c:v>
                </c:pt>
                <c:pt idx="2949">
                  <c:v>20.787056061600001</c:v>
                </c:pt>
                <c:pt idx="2950">
                  <c:v>20.789988593899999</c:v>
                </c:pt>
                <c:pt idx="2951">
                  <c:v>20.801718317999999</c:v>
                </c:pt>
                <c:pt idx="2952">
                  <c:v>20.810515186100002</c:v>
                </c:pt>
                <c:pt idx="2953">
                  <c:v>20.810515186100002</c:v>
                </c:pt>
                <c:pt idx="2954">
                  <c:v>20.811981295399999</c:v>
                </c:pt>
                <c:pt idx="2955">
                  <c:v>20.814913483800002</c:v>
                </c:pt>
                <c:pt idx="2956">
                  <c:v>20.819311690799999</c:v>
                </c:pt>
                <c:pt idx="2957">
                  <c:v>20.8207777396</c:v>
                </c:pt>
                <c:pt idx="2958">
                  <c:v>20.8207777396</c:v>
                </c:pt>
                <c:pt idx="2959">
                  <c:v>20.825175825599999</c:v>
                </c:pt>
                <c:pt idx="2960">
                  <c:v>20.8266418342</c:v>
                </c:pt>
                <c:pt idx="2961">
                  <c:v>20.828107832699999</c:v>
                </c:pt>
                <c:pt idx="2962">
                  <c:v>20.825175825599999</c:v>
                </c:pt>
                <c:pt idx="2963">
                  <c:v>20.8207777396</c:v>
                </c:pt>
                <c:pt idx="2964">
                  <c:v>20.822243778400001</c:v>
                </c:pt>
                <c:pt idx="2965">
                  <c:v>20.822243778400001</c:v>
                </c:pt>
                <c:pt idx="2966">
                  <c:v>20.8207777396</c:v>
                </c:pt>
                <c:pt idx="2967">
                  <c:v>20.8207777396</c:v>
                </c:pt>
                <c:pt idx="2968">
                  <c:v>20.822243778400001</c:v>
                </c:pt>
                <c:pt idx="2969">
                  <c:v>20.813447394699999</c:v>
                </c:pt>
                <c:pt idx="2970">
                  <c:v>20.809049066699998</c:v>
                </c:pt>
                <c:pt idx="2971">
                  <c:v>20.817845631899999</c:v>
                </c:pt>
                <c:pt idx="2972">
                  <c:v>20.814913483800002</c:v>
                </c:pt>
                <c:pt idx="2973">
                  <c:v>20.817845631899999</c:v>
                </c:pt>
                <c:pt idx="2974">
                  <c:v>20.822243778400001</c:v>
                </c:pt>
                <c:pt idx="2975">
                  <c:v>20.825175825599999</c:v>
                </c:pt>
                <c:pt idx="2976">
                  <c:v>20.8266418342</c:v>
                </c:pt>
                <c:pt idx="2977">
                  <c:v>20.822243778400001</c:v>
                </c:pt>
                <c:pt idx="2978">
                  <c:v>20.819311690799999</c:v>
                </c:pt>
                <c:pt idx="2979">
                  <c:v>20.822243778400001</c:v>
                </c:pt>
                <c:pt idx="2980">
                  <c:v>20.823709807</c:v>
                </c:pt>
                <c:pt idx="2981">
                  <c:v>20.829573821099999</c:v>
                </c:pt>
                <c:pt idx="2982">
                  <c:v>20.8207777396</c:v>
                </c:pt>
                <c:pt idx="2983">
                  <c:v>20.8207777396</c:v>
                </c:pt>
                <c:pt idx="2984">
                  <c:v>20.8163795629</c:v>
                </c:pt>
                <c:pt idx="2985">
                  <c:v>20.819311690799999</c:v>
                </c:pt>
                <c:pt idx="2986">
                  <c:v>20.817845631899999</c:v>
                </c:pt>
                <c:pt idx="2987">
                  <c:v>20.814913483800002</c:v>
                </c:pt>
                <c:pt idx="2988">
                  <c:v>20.813447394699999</c:v>
                </c:pt>
                <c:pt idx="2989">
                  <c:v>20.8061167975</c:v>
                </c:pt>
                <c:pt idx="2990">
                  <c:v>20.800252137899999</c:v>
                </c:pt>
                <c:pt idx="2991">
                  <c:v>20.794387316400002</c:v>
                </c:pt>
                <c:pt idx="2992">
                  <c:v>20.795853536999999</c:v>
                </c:pt>
                <c:pt idx="2993">
                  <c:v>20.7973197474</c:v>
                </c:pt>
                <c:pt idx="2994">
                  <c:v>20.804650647799999</c:v>
                </c:pt>
                <c:pt idx="2995">
                  <c:v>20.811981295399999</c:v>
                </c:pt>
                <c:pt idx="2996">
                  <c:v>20.814913483800002</c:v>
                </c:pt>
                <c:pt idx="2997">
                  <c:v>20.811981295399999</c:v>
                </c:pt>
                <c:pt idx="2998">
                  <c:v>20.809049066699998</c:v>
                </c:pt>
                <c:pt idx="2999">
                  <c:v>20.809049066699998</c:v>
                </c:pt>
                <c:pt idx="3000">
                  <c:v>20.819311690799999</c:v>
                </c:pt>
                <c:pt idx="3001">
                  <c:v>20.819311690799999</c:v>
                </c:pt>
                <c:pt idx="3002">
                  <c:v>20.814913483800002</c:v>
                </c:pt>
                <c:pt idx="3003">
                  <c:v>20.8163795629</c:v>
                </c:pt>
                <c:pt idx="3004">
                  <c:v>20.810515186100002</c:v>
                </c:pt>
                <c:pt idx="3005">
                  <c:v>20.807582937100001</c:v>
                </c:pt>
                <c:pt idx="3006">
                  <c:v>20.8061167975</c:v>
                </c:pt>
                <c:pt idx="3007">
                  <c:v>20.800252137899999</c:v>
                </c:pt>
                <c:pt idx="3008">
                  <c:v>20.801718317999999</c:v>
                </c:pt>
                <c:pt idx="3009">
                  <c:v>20.807582937100001</c:v>
                </c:pt>
                <c:pt idx="3010">
                  <c:v>20.804650647799999</c:v>
                </c:pt>
                <c:pt idx="3011">
                  <c:v>20.803184487900001</c:v>
                </c:pt>
                <c:pt idx="3012">
                  <c:v>20.804650647799999</c:v>
                </c:pt>
                <c:pt idx="3013">
                  <c:v>20.804650647799999</c:v>
                </c:pt>
                <c:pt idx="3014">
                  <c:v>20.803184487900001</c:v>
                </c:pt>
                <c:pt idx="3015">
                  <c:v>20.810515186100002</c:v>
                </c:pt>
                <c:pt idx="3016">
                  <c:v>20.809049066699998</c:v>
                </c:pt>
                <c:pt idx="3017">
                  <c:v>20.810515186100002</c:v>
                </c:pt>
                <c:pt idx="3018">
                  <c:v>20.813447394699999</c:v>
                </c:pt>
                <c:pt idx="3019">
                  <c:v>20.811981295399999</c:v>
                </c:pt>
                <c:pt idx="3020">
                  <c:v>20.817845631899999</c:v>
                </c:pt>
                <c:pt idx="3021">
                  <c:v>20.828107832699999</c:v>
                </c:pt>
                <c:pt idx="3022">
                  <c:v>20.832505767800001</c:v>
                </c:pt>
                <c:pt idx="3023">
                  <c:v>20.832505767800001</c:v>
                </c:pt>
                <c:pt idx="3024">
                  <c:v>20.832505767800001</c:v>
                </c:pt>
                <c:pt idx="3025">
                  <c:v>20.832505767800001</c:v>
                </c:pt>
                <c:pt idx="3026">
                  <c:v>20.829573821099999</c:v>
                </c:pt>
                <c:pt idx="3027">
                  <c:v>20.822243778400001</c:v>
                </c:pt>
                <c:pt idx="3028">
                  <c:v>20.819311690799999</c:v>
                </c:pt>
                <c:pt idx="3029">
                  <c:v>20.822243778400001</c:v>
                </c:pt>
                <c:pt idx="3030">
                  <c:v>20.8266418342</c:v>
                </c:pt>
                <c:pt idx="3031">
                  <c:v>20.829573821099999</c:v>
                </c:pt>
                <c:pt idx="3032">
                  <c:v>20.832505767800001</c:v>
                </c:pt>
                <c:pt idx="3033">
                  <c:v>20.832505767800001</c:v>
                </c:pt>
                <c:pt idx="3034">
                  <c:v>20.8339717261</c:v>
                </c:pt>
                <c:pt idx="3035">
                  <c:v>20.829573821099999</c:v>
                </c:pt>
                <c:pt idx="3036">
                  <c:v>20.823709807</c:v>
                </c:pt>
                <c:pt idx="3037">
                  <c:v>20.8207777396</c:v>
                </c:pt>
                <c:pt idx="3038">
                  <c:v>20.819311690799999</c:v>
                </c:pt>
                <c:pt idx="3039">
                  <c:v>20.822243778400001</c:v>
                </c:pt>
                <c:pt idx="3040">
                  <c:v>20.829573821099999</c:v>
                </c:pt>
                <c:pt idx="3041">
                  <c:v>20.829573821099999</c:v>
                </c:pt>
                <c:pt idx="3042">
                  <c:v>20.829573821099999</c:v>
                </c:pt>
                <c:pt idx="3043">
                  <c:v>20.823709807</c:v>
                </c:pt>
                <c:pt idx="3044">
                  <c:v>20.8266418342</c:v>
                </c:pt>
                <c:pt idx="3045">
                  <c:v>20.825175825599999</c:v>
                </c:pt>
                <c:pt idx="3046">
                  <c:v>20.825175825599999</c:v>
                </c:pt>
                <c:pt idx="3047">
                  <c:v>20.828107832699999</c:v>
                </c:pt>
                <c:pt idx="3048">
                  <c:v>20.825175825599999</c:v>
                </c:pt>
                <c:pt idx="3049">
                  <c:v>20.825175825599999</c:v>
                </c:pt>
                <c:pt idx="3050">
                  <c:v>20.828107832699999</c:v>
                </c:pt>
                <c:pt idx="3051">
                  <c:v>20.831039799500001</c:v>
                </c:pt>
                <c:pt idx="3052">
                  <c:v>20.829573821099999</c:v>
                </c:pt>
                <c:pt idx="3053">
                  <c:v>20.8339717261</c:v>
                </c:pt>
                <c:pt idx="3054">
                  <c:v>20.836903612499999</c:v>
                </c:pt>
                <c:pt idx="3055">
                  <c:v>20.8413013668</c:v>
                </c:pt>
                <c:pt idx="3056">
                  <c:v>20.8413013668</c:v>
                </c:pt>
                <c:pt idx="3057">
                  <c:v>20.850096604800001</c:v>
                </c:pt>
                <c:pt idx="3058">
                  <c:v>20.853028270700001</c:v>
                </c:pt>
                <c:pt idx="3059">
                  <c:v>20.8574256944</c:v>
                </c:pt>
                <c:pt idx="3060">
                  <c:v>20.8574256944</c:v>
                </c:pt>
                <c:pt idx="3061">
                  <c:v>20.8574256944</c:v>
                </c:pt>
                <c:pt idx="3062">
                  <c:v>20.8574256944</c:v>
                </c:pt>
                <c:pt idx="3063">
                  <c:v>20.8574256944</c:v>
                </c:pt>
                <c:pt idx="3064">
                  <c:v>20.858891482400001</c:v>
                </c:pt>
                <c:pt idx="3065">
                  <c:v>20.8574256944</c:v>
                </c:pt>
                <c:pt idx="3066">
                  <c:v>20.8574256944</c:v>
                </c:pt>
                <c:pt idx="3067">
                  <c:v>20.858891482400001</c:v>
                </c:pt>
                <c:pt idx="3068">
                  <c:v>20.8574256944</c:v>
                </c:pt>
                <c:pt idx="3069">
                  <c:v>20.8574256944</c:v>
                </c:pt>
                <c:pt idx="3070">
                  <c:v>20.8559598965</c:v>
                </c:pt>
                <c:pt idx="3071">
                  <c:v>20.851562442700001</c:v>
                </c:pt>
                <c:pt idx="3072">
                  <c:v>20.847164898900001</c:v>
                </c:pt>
                <c:pt idx="3073">
                  <c:v>20.838369540599999</c:v>
                </c:pt>
                <c:pt idx="3074">
                  <c:v>20.838369540599999</c:v>
                </c:pt>
                <c:pt idx="3075">
                  <c:v>20.8354376743</c:v>
                </c:pt>
                <c:pt idx="3076">
                  <c:v>20.8354376743</c:v>
                </c:pt>
                <c:pt idx="3077">
                  <c:v>20.832505767800001</c:v>
                </c:pt>
                <c:pt idx="3078">
                  <c:v>20.828107832699999</c:v>
                </c:pt>
                <c:pt idx="3079">
                  <c:v>20.822243778400001</c:v>
                </c:pt>
                <c:pt idx="3080">
                  <c:v>20.817845631899999</c:v>
                </c:pt>
                <c:pt idx="3081">
                  <c:v>20.811981295399999</c:v>
                </c:pt>
                <c:pt idx="3082">
                  <c:v>20.809049066699998</c:v>
                </c:pt>
                <c:pt idx="3083">
                  <c:v>20.804650647799999</c:v>
                </c:pt>
                <c:pt idx="3084">
                  <c:v>20.803184487900001</c:v>
                </c:pt>
                <c:pt idx="3085">
                  <c:v>20.798785947700001</c:v>
                </c:pt>
                <c:pt idx="3086">
                  <c:v>20.798785947700001</c:v>
                </c:pt>
                <c:pt idx="3087">
                  <c:v>20.798785947700001</c:v>
                </c:pt>
                <c:pt idx="3088">
                  <c:v>20.794387316400002</c:v>
                </c:pt>
                <c:pt idx="3089">
                  <c:v>20.791454844899999</c:v>
                </c:pt>
                <c:pt idx="3090">
                  <c:v>20.7885223328</c:v>
                </c:pt>
                <c:pt idx="3091">
                  <c:v>20.794387316400002</c:v>
                </c:pt>
                <c:pt idx="3092">
                  <c:v>20.809049066699998</c:v>
                </c:pt>
                <c:pt idx="3093">
                  <c:v>20.8207777396</c:v>
                </c:pt>
                <c:pt idx="3094">
                  <c:v>20.832505767800001</c:v>
                </c:pt>
                <c:pt idx="3095">
                  <c:v>20.838369540599999</c:v>
                </c:pt>
                <c:pt idx="3096">
                  <c:v>20.847164898900001</c:v>
                </c:pt>
                <c:pt idx="3097">
                  <c:v>20.845699030900001</c:v>
                </c:pt>
                <c:pt idx="3098">
                  <c:v>20.845699030900001</c:v>
                </c:pt>
                <c:pt idx="3099">
                  <c:v>20.842767264900001</c:v>
                </c:pt>
                <c:pt idx="3100">
                  <c:v>20.8398354588</c:v>
                </c:pt>
                <c:pt idx="3101">
                  <c:v>20.8354376743</c:v>
                </c:pt>
                <c:pt idx="3102">
                  <c:v>20.836903612499999</c:v>
                </c:pt>
                <c:pt idx="3103">
                  <c:v>20.836903612499999</c:v>
                </c:pt>
                <c:pt idx="3104">
                  <c:v>20.8354376743</c:v>
                </c:pt>
                <c:pt idx="3105">
                  <c:v>20.836903612499999</c:v>
                </c:pt>
                <c:pt idx="3106">
                  <c:v>20.8339717261</c:v>
                </c:pt>
                <c:pt idx="3107">
                  <c:v>20.8339717261</c:v>
                </c:pt>
                <c:pt idx="3108">
                  <c:v>20.8339717261</c:v>
                </c:pt>
                <c:pt idx="3109">
                  <c:v>20.832505767800001</c:v>
                </c:pt>
                <c:pt idx="3110">
                  <c:v>20.822243778400001</c:v>
                </c:pt>
                <c:pt idx="3111">
                  <c:v>20.825175825599999</c:v>
                </c:pt>
                <c:pt idx="3112">
                  <c:v>20.8163795629</c:v>
                </c:pt>
                <c:pt idx="3113">
                  <c:v>20.810515186100002</c:v>
                </c:pt>
                <c:pt idx="3114">
                  <c:v>20.801718317999999</c:v>
                </c:pt>
                <c:pt idx="3115">
                  <c:v>20.792921085700002</c:v>
                </c:pt>
                <c:pt idx="3116">
                  <c:v>20.7885223328</c:v>
                </c:pt>
                <c:pt idx="3117">
                  <c:v>20.787056061600001</c:v>
                </c:pt>
                <c:pt idx="3118">
                  <c:v>20.784123488599999</c:v>
                </c:pt>
                <c:pt idx="3119">
                  <c:v>20.775325526</c:v>
                </c:pt>
                <c:pt idx="3120">
                  <c:v>20.770926407499999</c:v>
                </c:pt>
                <c:pt idx="3121">
                  <c:v>20.767993610800001</c:v>
                </c:pt>
                <c:pt idx="3122">
                  <c:v>20.763594339499999</c:v>
                </c:pt>
                <c:pt idx="3123">
                  <c:v>20.763594339499999</c:v>
                </c:pt>
                <c:pt idx="3124">
                  <c:v>20.757728501599999</c:v>
                </c:pt>
                <c:pt idx="3125">
                  <c:v>20.753329015999999</c:v>
                </c:pt>
                <c:pt idx="3126">
                  <c:v>20.7518625003</c:v>
                </c:pt>
                <c:pt idx="3127">
                  <c:v>20.745996335499999</c:v>
                </c:pt>
                <c:pt idx="3128">
                  <c:v>20.743063191699999</c:v>
                </c:pt>
                <c:pt idx="3129">
                  <c:v>20.744529768700001</c:v>
                </c:pt>
                <c:pt idx="3130">
                  <c:v>20.743063191699999</c:v>
                </c:pt>
                <c:pt idx="3131">
                  <c:v>20.7415966045</c:v>
                </c:pt>
                <c:pt idx="3132">
                  <c:v>20.740130006899999</c:v>
                </c:pt>
                <c:pt idx="3133">
                  <c:v>20.7415966045</c:v>
                </c:pt>
                <c:pt idx="3134">
                  <c:v>20.7415966045</c:v>
                </c:pt>
                <c:pt idx="3135">
                  <c:v>20.7415966045</c:v>
                </c:pt>
                <c:pt idx="3136">
                  <c:v>20.740130006899999</c:v>
                </c:pt>
                <c:pt idx="3137">
                  <c:v>20.740130006899999</c:v>
                </c:pt>
                <c:pt idx="3138">
                  <c:v>20.7386633992</c:v>
                </c:pt>
                <c:pt idx="3139">
                  <c:v>20.7386633992</c:v>
                </c:pt>
                <c:pt idx="3140">
                  <c:v>20.7357301529</c:v>
                </c:pt>
                <c:pt idx="3141">
                  <c:v>20.729863537300002</c:v>
                </c:pt>
                <c:pt idx="3142">
                  <c:v>20.729863537300002</c:v>
                </c:pt>
                <c:pt idx="3143">
                  <c:v>20.7239967573</c:v>
                </c:pt>
                <c:pt idx="3144">
                  <c:v>20.719596564300002</c:v>
                </c:pt>
                <c:pt idx="3145">
                  <c:v>20.719596564300002</c:v>
                </c:pt>
                <c:pt idx="3146">
                  <c:v>20.719596564300002</c:v>
                </c:pt>
                <c:pt idx="3147">
                  <c:v>20.719596564300002</c:v>
                </c:pt>
                <c:pt idx="3148">
                  <c:v>20.718129812800001</c:v>
                </c:pt>
                <c:pt idx="3149">
                  <c:v>20.716663050899999</c:v>
                </c:pt>
                <c:pt idx="3150">
                  <c:v>20.716663050899999</c:v>
                </c:pt>
                <c:pt idx="3151">
                  <c:v>20.716663050899999</c:v>
                </c:pt>
                <c:pt idx="3152">
                  <c:v>20.715196278800001</c:v>
                </c:pt>
                <c:pt idx="3153">
                  <c:v>20.716663050899999</c:v>
                </c:pt>
                <c:pt idx="3154">
                  <c:v>20.713729496300001</c:v>
                </c:pt>
                <c:pt idx="3155">
                  <c:v>20.7122627036</c:v>
                </c:pt>
                <c:pt idx="3156">
                  <c:v>20.7122627036</c:v>
                </c:pt>
                <c:pt idx="3157">
                  <c:v>20.707862263399999</c:v>
                </c:pt>
                <c:pt idx="3158">
                  <c:v>20.706395429400001</c:v>
                </c:pt>
                <c:pt idx="3159">
                  <c:v>20.706395429400001</c:v>
                </c:pt>
                <c:pt idx="3160">
                  <c:v>20.707862263399999</c:v>
                </c:pt>
                <c:pt idx="3161">
                  <c:v>20.704928585099999</c:v>
                </c:pt>
                <c:pt idx="3162">
                  <c:v>20.704928585099999</c:v>
                </c:pt>
                <c:pt idx="3163">
                  <c:v>20.703461730400001</c:v>
                </c:pt>
                <c:pt idx="3164">
                  <c:v>20.706395429400001</c:v>
                </c:pt>
                <c:pt idx="3165">
                  <c:v>20.706395429400001</c:v>
                </c:pt>
                <c:pt idx="3166">
                  <c:v>20.704928585099999</c:v>
                </c:pt>
                <c:pt idx="3167">
                  <c:v>20.704928585099999</c:v>
                </c:pt>
                <c:pt idx="3168">
                  <c:v>20.706395429400001</c:v>
                </c:pt>
                <c:pt idx="3169">
                  <c:v>20.707862263399999</c:v>
                </c:pt>
                <c:pt idx="3170">
                  <c:v>20.704928585099999</c:v>
                </c:pt>
                <c:pt idx="3171">
                  <c:v>20.706395429400001</c:v>
                </c:pt>
                <c:pt idx="3172">
                  <c:v>20.706395429400001</c:v>
                </c:pt>
                <c:pt idx="3173">
                  <c:v>20.707862263399999</c:v>
                </c:pt>
                <c:pt idx="3174">
                  <c:v>20.707862263399999</c:v>
                </c:pt>
                <c:pt idx="3175">
                  <c:v>20.707862263399999</c:v>
                </c:pt>
                <c:pt idx="3176">
                  <c:v>20.706395429400001</c:v>
                </c:pt>
                <c:pt idx="3177">
                  <c:v>20.707862263399999</c:v>
                </c:pt>
                <c:pt idx="3178">
                  <c:v>20.709329087099999</c:v>
                </c:pt>
                <c:pt idx="3179">
                  <c:v>20.706395429400001</c:v>
                </c:pt>
                <c:pt idx="3180">
                  <c:v>20.709329087099999</c:v>
                </c:pt>
                <c:pt idx="3181">
                  <c:v>20.709329087099999</c:v>
                </c:pt>
                <c:pt idx="3182">
                  <c:v>20.709329087099999</c:v>
                </c:pt>
                <c:pt idx="3183">
                  <c:v>20.707862263399999</c:v>
                </c:pt>
                <c:pt idx="3184">
                  <c:v>20.700527990099999</c:v>
                </c:pt>
                <c:pt idx="3185">
                  <c:v>20.6990611045</c:v>
                </c:pt>
                <c:pt idx="3186">
                  <c:v>20.703461730400001</c:v>
                </c:pt>
                <c:pt idx="3187">
                  <c:v>20.6975942085</c:v>
                </c:pt>
                <c:pt idx="3188">
                  <c:v>20.700527990099999</c:v>
                </c:pt>
                <c:pt idx="3189">
                  <c:v>20.7019948654</c:v>
                </c:pt>
                <c:pt idx="3190">
                  <c:v>20.7019948654</c:v>
                </c:pt>
                <c:pt idx="3191">
                  <c:v>20.696127302099999</c:v>
                </c:pt>
                <c:pt idx="3192">
                  <c:v>20.6975942085</c:v>
                </c:pt>
                <c:pt idx="3193">
                  <c:v>20.696127302099999</c:v>
                </c:pt>
                <c:pt idx="3194">
                  <c:v>20.700527990099999</c:v>
                </c:pt>
                <c:pt idx="3195">
                  <c:v>20.696127302099999</c:v>
                </c:pt>
                <c:pt idx="3196">
                  <c:v>20.694660385500001</c:v>
                </c:pt>
                <c:pt idx="3197">
                  <c:v>20.694660385500001</c:v>
                </c:pt>
                <c:pt idx="3198">
                  <c:v>20.690259573399999</c:v>
                </c:pt>
                <c:pt idx="3199">
                  <c:v>20.694660385500001</c:v>
                </c:pt>
                <c:pt idx="3200">
                  <c:v>20.691726521100001</c:v>
                </c:pt>
                <c:pt idx="3201">
                  <c:v>20.688792615299999</c:v>
                </c:pt>
                <c:pt idx="3202">
                  <c:v>20.6873256469</c:v>
                </c:pt>
                <c:pt idx="3203">
                  <c:v>20.684391678899999</c:v>
                </c:pt>
                <c:pt idx="3204">
                  <c:v>20.681457669499999</c:v>
                </c:pt>
                <c:pt idx="3205">
                  <c:v>20.6785236186</c:v>
                </c:pt>
                <c:pt idx="3206">
                  <c:v>20.6770565775</c:v>
                </c:pt>
                <c:pt idx="3207">
                  <c:v>20.675589526100001</c:v>
                </c:pt>
                <c:pt idx="3208">
                  <c:v>20.675589526100001</c:v>
                </c:pt>
                <c:pt idx="3209">
                  <c:v>20.675589526100001</c:v>
                </c:pt>
                <c:pt idx="3210">
                  <c:v>20.6785236186</c:v>
                </c:pt>
                <c:pt idx="3211">
                  <c:v>20.675589526100001</c:v>
                </c:pt>
                <c:pt idx="3212">
                  <c:v>20.6770565775</c:v>
                </c:pt>
                <c:pt idx="3213">
                  <c:v>20.672655392100001</c:v>
                </c:pt>
                <c:pt idx="3214">
                  <c:v>20.672655392100001</c:v>
                </c:pt>
                <c:pt idx="3215">
                  <c:v>20.6711883095</c:v>
                </c:pt>
                <c:pt idx="3216">
                  <c:v>20.6711883095</c:v>
                </c:pt>
                <c:pt idx="3217">
                  <c:v>20.6711883095</c:v>
                </c:pt>
                <c:pt idx="3218">
                  <c:v>20.6711883095</c:v>
                </c:pt>
                <c:pt idx="3219">
                  <c:v>20.6711883095</c:v>
                </c:pt>
                <c:pt idx="3220">
                  <c:v>20.668254113100001</c:v>
                </c:pt>
                <c:pt idx="3221">
                  <c:v>20.668254113100001</c:v>
                </c:pt>
                <c:pt idx="3222">
                  <c:v>20.665319875200002</c:v>
                </c:pt>
                <c:pt idx="3223">
                  <c:v>20.668254113100001</c:v>
                </c:pt>
                <c:pt idx="3224">
                  <c:v>20.662385595500002</c:v>
                </c:pt>
                <c:pt idx="3225">
                  <c:v>20.665319875200002</c:v>
                </c:pt>
                <c:pt idx="3226">
                  <c:v>20.657984098</c:v>
                </c:pt>
                <c:pt idx="3227">
                  <c:v>20.656516911299999</c:v>
                </c:pt>
                <c:pt idx="3228">
                  <c:v>20.656516911299999</c:v>
                </c:pt>
                <c:pt idx="3229">
                  <c:v>20.653582506599999</c:v>
                </c:pt>
                <c:pt idx="3230">
                  <c:v>20.653582506599999</c:v>
                </c:pt>
                <c:pt idx="3231">
                  <c:v>20.652115288600001</c:v>
                </c:pt>
                <c:pt idx="3232">
                  <c:v>20.653582506599999</c:v>
                </c:pt>
                <c:pt idx="3233">
                  <c:v>20.6506480601</c:v>
                </c:pt>
                <c:pt idx="3234">
                  <c:v>20.6506480601</c:v>
                </c:pt>
                <c:pt idx="3235">
                  <c:v>20.649180821200002</c:v>
                </c:pt>
                <c:pt idx="3236">
                  <c:v>20.649180821200002</c:v>
                </c:pt>
                <c:pt idx="3237">
                  <c:v>20.649180821200002</c:v>
                </c:pt>
                <c:pt idx="3238">
                  <c:v>20.647713571899999</c:v>
                </c:pt>
                <c:pt idx="3239">
                  <c:v>20.649180821200002</c:v>
                </c:pt>
                <c:pt idx="3240">
                  <c:v>20.647713571899999</c:v>
                </c:pt>
                <c:pt idx="3241">
                  <c:v>20.649180821200002</c:v>
                </c:pt>
                <c:pt idx="3242">
                  <c:v>20.647713571899999</c:v>
                </c:pt>
                <c:pt idx="3243">
                  <c:v>20.646246312100001</c:v>
                </c:pt>
                <c:pt idx="3244">
                  <c:v>20.647713571899999</c:v>
                </c:pt>
                <c:pt idx="3245">
                  <c:v>20.647713571899999</c:v>
                </c:pt>
                <c:pt idx="3246">
                  <c:v>20.646246312100001</c:v>
                </c:pt>
                <c:pt idx="3247">
                  <c:v>20.647713571899999</c:v>
                </c:pt>
                <c:pt idx="3248">
                  <c:v>20.646246312100001</c:v>
                </c:pt>
                <c:pt idx="3249">
                  <c:v>20.647713571899999</c:v>
                </c:pt>
                <c:pt idx="3250">
                  <c:v>20.647713571899999</c:v>
                </c:pt>
                <c:pt idx="3251">
                  <c:v>20.649180821200002</c:v>
                </c:pt>
                <c:pt idx="3252">
                  <c:v>20.6506480601</c:v>
                </c:pt>
                <c:pt idx="3253">
                  <c:v>20.653582506599999</c:v>
                </c:pt>
                <c:pt idx="3254">
                  <c:v>20.669721216500001</c:v>
                </c:pt>
                <c:pt idx="3255">
                  <c:v>20.679990649200001</c:v>
                </c:pt>
                <c:pt idx="3256">
                  <c:v>20.6975942085</c:v>
                </c:pt>
                <c:pt idx="3257">
                  <c:v>20.7239967573</c:v>
                </c:pt>
                <c:pt idx="3258">
                  <c:v>20.753329015999999</c:v>
                </c:pt>
                <c:pt idx="3259">
                  <c:v>20.853028270700001</c:v>
                </c:pt>
                <c:pt idx="3260">
                  <c:v>21.043501867900002</c:v>
                </c:pt>
                <c:pt idx="3261">
                  <c:v>21.302579614900001</c:v>
                </c:pt>
                <c:pt idx="3262">
                  <c:v>21.5642967036</c:v>
                </c:pt>
                <c:pt idx="3263">
                  <c:v>21.834500756699999</c:v>
                </c:pt>
                <c:pt idx="3264">
                  <c:v>22.097141522299999</c:v>
                </c:pt>
                <c:pt idx="3265">
                  <c:v>22.361000404799999</c:v>
                </c:pt>
                <c:pt idx="3266">
                  <c:v>22.631915172799999</c:v>
                </c:pt>
                <c:pt idx="3267">
                  <c:v>22.9564370051</c:v>
                </c:pt>
                <c:pt idx="3268">
                  <c:v>23.234167379799999</c:v>
                </c:pt>
                <c:pt idx="3269">
                  <c:v>23.502997220299999</c:v>
                </c:pt>
                <c:pt idx="3270">
                  <c:v>23.764412908499999</c:v>
                </c:pt>
                <c:pt idx="3271">
                  <c:v>24.0227966912</c:v>
                </c:pt>
                <c:pt idx="3272">
                  <c:v>24.276718124199999</c:v>
                </c:pt>
                <c:pt idx="3273">
                  <c:v>24.502993600500002</c:v>
                </c:pt>
                <c:pt idx="3274">
                  <c:v>24.735007095499999</c:v>
                </c:pt>
                <c:pt idx="3275">
                  <c:v>24.951021606200001</c:v>
                </c:pt>
                <c:pt idx="3276">
                  <c:v>25.182942841100001</c:v>
                </c:pt>
                <c:pt idx="3277">
                  <c:v>25.398891552599999</c:v>
                </c:pt>
                <c:pt idx="3278">
                  <c:v>25.617721190000001</c:v>
                </c:pt>
                <c:pt idx="3279">
                  <c:v>25.990152635299999</c:v>
                </c:pt>
                <c:pt idx="3280">
                  <c:v>26.311881171100001</c:v>
                </c:pt>
                <c:pt idx="3281">
                  <c:v>26.620611545300001</c:v>
                </c:pt>
                <c:pt idx="3282">
                  <c:v>26.9381130545</c:v>
                </c:pt>
                <c:pt idx="3283">
                  <c:v>27.239763231200001</c:v>
                </c:pt>
                <c:pt idx="3284">
                  <c:v>27.5400813977</c:v>
                </c:pt>
                <c:pt idx="3285">
                  <c:v>27.821667931899999</c:v>
                </c:pt>
                <c:pt idx="3286">
                  <c:v>28.097589364499999</c:v>
                </c:pt>
                <c:pt idx="3287">
                  <c:v>28.373669253900001</c:v>
                </c:pt>
                <c:pt idx="3288">
                  <c:v>28.652835576699999</c:v>
                </c:pt>
                <c:pt idx="3289">
                  <c:v>28.938025146899999</c:v>
                </c:pt>
                <c:pt idx="3290">
                  <c:v>29.187025778199999</c:v>
                </c:pt>
                <c:pt idx="3291">
                  <c:v>29.4435047467</c:v>
                </c:pt>
                <c:pt idx="3292">
                  <c:v>29.691444560499999</c:v>
                </c:pt>
                <c:pt idx="3293">
                  <c:v>29.932297292299999</c:v>
                </c:pt>
                <c:pt idx="3294">
                  <c:v>30.195291254299999</c:v>
                </c:pt>
                <c:pt idx="3295">
                  <c:v>30.442460739600001</c:v>
                </c:pt>
                <c:pt idx="3296">
                  <c:v>30.682559716699998</c:v>
                </c:pt>
                <c:pt idx="3297">
                  <c:v>30.922909844399999</c:v>
                </c:pt>
                <c:pt idx="3298">
                  <c:v>31.150312166999999</c:v>
                </c:pt>
                <c:pt idx="3299">
                  <c:v>31.3853083196</c:v>
                </c:pt>
                <c:pt idx="3300">
                  <c:v>31.6161645223</c:v>
                </c:pt>
                <c:pt idx="3301">
                  <c:v>31.8296195878</c:v>
                </c:pt>
                <c:pt idx="3302">
                  <c:v>32.046267221199997</c:v>
                </c:pt>
                <c:pt idx="3303">
                  <c:v>32.251362795699997</c:v>
                </c:pt>
                <c:pt idx="3304">
                  <c:v>32.461132350600003</c:v>
                </c:pt>
                <c:pt idx="3305">
                  <c:v>32.651921436400002</c:v>
                </c:pt>
                <c:pt idx="3306">
                  <c:v>32.842930089699998</c:v>
                </c:pt>
                <c:pt idx="3307">
                  <c:v>33.038614700300002</c:v>
                </c:pt>
                <c:pt idx="3308">
                  <c:v>33.241969054099997</c:v>
                </c:pt>
                <c:pt idx="3309">
                  <c:v>33.423285208800003</c:v>
                </c:pt>
                <c:pt idx="3310">
                  <c:v>33.597376401600002</c:v>
                </c:pt>
                <c:pt idx="3311">
                  <c:v>33.783599672800001</c:v>
                </c:pt>
                <c:pt idx="3312">
                  <c:v>33.931259762700002</c:v>
                </c:pt>
                <c:pt idx="3313">
                  <c:v>34.097002022200002</c:v>
                </c:pt>
                <c:pt idx="3314">
                  <c:v>34.243497897899999</c:v>
                </c:pt>
                <c:pt idx="3315">
                  <c:v>34.382665225799997</c:v>
                </c:pt>
                <c:pt idx="3316">
                  <c:v>34.529471017900001</c:v>
                </c:pt>
                <c:pt idx="3317">
                  <c:v>34.6719386161</c:v>
                </c:pt>
                <c:pt idx="3318">
                  <c:v>34.840101169999997</c:v>
                </c:pt>
                <c:pt idx="3319">
                  <c:v>34.969376040699998</c:v>
                </c:pt>
                <c:pt idx="3320">
                  <c:v>35.110828173400002</c:v>
                </c:pt>
                <c:pt idx="3321">
                  <c:v>35.216269302199997</c:v>
                </c:pt>
                <c:pt idx="3322">
                  <c:v>35.3172761497</c:v>
                </c:pt>
                <c:pt idx="3323">
                  <c:v>35.401763992600003</c:v>
                </c:pt>
                <c:pt idx="3324">
                  <c:v>35.4802698652</c:v>
                </c:pt>
                <c:pt idx="3325">
                  <c:v>35.5437159425</c:v>
                </c:pt>
                <c:pt idx="3326">
                  <c:v>35.613243244499998</c:v>
                </c:pt>
                <c:pt idx="3327">
                  <c:v>35.684324159299997</c:v>
                </c:pt>
                <c:pt idx="3328">
                  <c:v>35.741825210199998</c:v>
                </c:pt>
                <c:pt idx="3329">
                  <c:v>35.8205566651</c:v>
                </c:pt>
                <c:pt idx="3330">
                  <c:v>35.890248176199997</c:v>
                </c:pt>
                <c:pt idx="3331">
                  <c:v>35.953916284599998</c:v>
                </c:pt>
                <c:pt idx="3332">
                  <c:v>36.0297577093</c:v>
                </c:pt>
                <c:pt idx="3333">
                  <c:v>36.098058115199997</c:v>
                </c:pt>
                <c:pt idx="3334">
                  <c:v>36.178553630099998</c:v>
                </c:pt>
                <c:pt idx="3335">
                  <c:v>36.249984611199999</c:v>
                </c:pt>
                <c:pt idx="3336">
                  <c:v>36.312333998900002</c:v>
                </c:pt>
                <c:pt idx="3337">
                  <c:v>36.377762378</c:v>
                </c:pt>
                <c:pt idx="3338">
                  <c:v>36.437137867099999</c:v>
                </c:pt>
                <c:pt idx="3339">
                  <c:v>36.490450838199997</c:v>
                </c:pt>
                <c:pt idx="3340">
                  <c:v>36.516355064199999</c:v>
                </c:pt>
                <c:pt idx="3341">
                  <c:v>36.557509693500002</c:v>
                </c:pt>
                <c:pt idx="3342">
                  <c:v>36.606305692200003</c:v>
                </c:pt>
                <c:pt idx="3343">
                  <c:v>36.636814332199997</c:v>
                </c:pt>
                <c:pt idx="3344">
                  <c:v>36.674962232200002</c:v>
                </c:pt>
                <c:pt idx="3345">
                  <c:v>36.734499919599997</c:v>
                </c:pt>
                <c:pt idx="3346">
                  <c:v>36.795598535400003</c:v>
                </c:pt>
                <c:pt idx="3347">
                  <c:v>36.846031209800003</c:v>
                </c:pt>
                <c:pt idx="3348">
                  <c:v>36.881195395799999</c:v>
                </c:pt>
                <c:pt idx="3349">
                  <c:v>36.905664314200003</c:v>
                </c:pt>
                <c:pt idx="3350">
                  <c:v>36.951558796400001</c:v>
                </c:pt>
                <c:pt idx="3351">
                  <c:v>36.972983054300002</c:v>
                </c:pt>
                <c:pt idx="3352">
                  <c:v>37.018906875600003</c:v>
                </c:pt>
                <c:pt idx="3353">
                  <c:v>37.057192090299999</c:v>
                </c:pt>
                <c:pt idx="3354">
                  <c:v>37.101620512099998</c:v>
                </c:pt>
                <c:pt idx="3355">
                  <c:v>37.135337471200003</c:v>
                </c:pt>
                <c:pt idx="3356">
                  <c:v>37.170598722199998</c:v>
                </c:pt>
                <c:pt idx="3357">
                  <c:v>37.202804260199997</c:v>
                </c:pt>
                <c:pt idx="3358">
                  <c:v>37.2196778323</c:v>
                </c:pt>
                <c:pt idx="3359">
                  <c:v>37.2334855342</c:v>
                </c:pt>
                <c:pt idx="3360">
                  <c:v>37.241157278700001</c:v>
                </c:pt>
                <c:pt idx="3361">
                  <c:v>37.250364126199997</c:v>
                </c:pt>
                <c:pt idx="3362">
                  <c:v>37.270315121300001</c:v>
                </c:pt>
                <c:pt idx="3363">
                  <c:v>37.302551836399999</c:v>
                </c:pt>
                <c:pt idx="3364">
                  <c:v>37.313299659400002</c:v>
                </c:pt>
                <c:pt idx="3365">
                  <c:v>37.324048609999998</c:v>
                </c:pt>
                <c:pt idx="3366">
                  <c:v>37.325584266500002</c:v>
                </c:pt>
                <c:pt idx="3367">
                  <c:v>37.304087170700001</c:v>
                </c:pt>
                <c:pt idx="3368">
                  <c:v>37.3286556487</c:v>
                </c:pt>
                <c:pt idx="3369">
                  <c:v>37.354766121700003</c:v>
                </c:pt>
                <c:pt idx="3370">
                  <c:v>37.377810319399998</c:v>
                </c:pt>
                <c:pt idx="3371">
                  <c:v>37.391639338399997</c:v>
                </c:pt>
                <c:pt idx="3372">
                  <c:v>37.393176011999998</c:v>
                </c:pt>
                <c:pt idx="3373">
                  <c:v>37.371664690999999</c:v>
                </c:pt>
                <c:pt idx="3374">
                  <c:v>37.351693955099996</c:v>
                </c:pt>
                <c:pt idx="3375">
                  <c:v>37.333262894699999</c:v>
                </c:pt>
                <c:pt idx="3376">
                  <c:v>37.3301913743</c:v>
                </c:pt>
                <c:pt idx="3377">
                  <c:v>37.319441778799998</c:v>
                </c:pt>
                <c:pt idx="3378">
                  <c:v>37.320977366199998</c:v>
                </c:pt>
                <c:pt idx="3379">
                  <c:v>37.333262894699999</c:v>
                </c:pt>
                <c:pt idx="3380">
                  <c:v>37.354766121700003</c:v>
                </c:pt>
                <c:pt idx="3381">
                  <c:v>37.3808832725</c:v>
                </c:pt>
                <c:pt idx="3382">
                  <c:v>37.407007118199999</c:v>
                </c:pt>
                <c:pt idx="3383">
                  <c:v>37.434674976799997</c:v>
                </c:pt>
                <c:pt idx="3384">
                  <c:v>37.437749648599997</c:v>
                </c:pt>
                <c:pt idx="3385">
                  <c:v>37.436212301099999</c:v>
                </c:pt>
                <c:pt idx="3386">
                  <c:v>37.443899272000003</c:v>
                </c:pt>
                <c:pt idx="3387">
                  <c:v>37.442361831200003</c:v>
                </c:pt>
                <c:pt idx="3388">
                  <c:v>37.431600398</c:v>
                </c:pt>
                <c:pt idx="3389">
                  <c:v>37.437749648599997</c:v>
                </c:pt>
                <c:pt idx="3390">
                  <c:v>37.443899272000003</c:v>
                </c:pt>
                <c:pt idx="3391">
                  <c:v>37.442361831200003</c:v>
                </c:pt>
                <c:pt idx="3392">
                  <c:v>37.437749648599997</c:v>
                </c:pt>
                <c:pt idx="3393">
                  <c:v>37.416228900599997</c:v>
                </c:pt>
                <c:pt idx="3394">
                  <c:v>37.399322938200001</c:v>
                </c:pt>
                <c:pt idx="3395">
                  <c:v>37.399322938200001</c:v>
                </c:pt>
                <c:pt idx="3396">
                  <c:v>37.394712708699998</c:v>
                </c:pt>
                <c:pt idx="3397">
                  <c:v>37.387029456800001</c:v>
                </c:pt>
                <c:pt idx="3398">
                  <c:v>37.373201063400003</c:v>
                </c:pt>
                <c:pt idx="3399">
                  <c:v>37.379346784399999</c:v>
                </c:pt>
                <c:pt idx="3400">
                  <c:v>37.388566060800002</c:v>
                </c:pt>
                <c:pt idx="3401">
                  <c:v>37.390102687999999</c:v>
                </c:pt>
                <c:pt idx="3402">
                  <c:v>37.402396540600002</c:v>
                </c:pt>
                <c:pt idx="3403">
                  <c:v>37.426988704499998</c:v>
                </c:pt>
                <c:pt idx="3404">
                  <c:v>37.456199637600001</c:v>
                </c:pt>
                <c:pt idx="3405">
                  <c:v>37.490033349299999</c:v>
                </c:pt>
                <c:pt idx="3406">
                  <c:v>37.517723903899999</c:v>
                </c:pt>
                <c:pt idx="3407">
                  <c:v>37.545422064599997</c:v>
                </c:pt>
                <c:pt idx="3408">
                  <c:v>37.562352471300002</c:v>
                </c:pt>
                <c:pt idx="3409">
                  <c:v>37.576206743999997</c:v>
                </c:pt>
                <c:pt idx="3410">
                  <c:v>37.603921028800002</c:v>
                </c:pt>
                <c:pt idx="3411">
                  <c:v>37.642425818699998</c:v>
                </c:pt>
                <c:pt idx="3412">
                  <c:v>37.688651172500002</c:v>
                </c:pt>
                <c:pt idx="3413">
                  <c:v>37.744149956599998</c:v>
                </c:pt>
                <c:pt idx="3414">
                  <c:v>37.808937847400003</c:v>
                </c:pt>
                <c:pt idx="3415">
                  <c:v>37.884577557999997</c:v>
                </c:pt>
                <c:pt idx="3416">
                  <c:v>37.974185754200001</c:v>
                </c:pt>
                <c:pt idx="3417">
                  <c:v>38.0360325272</c:v>
                </c:pt>
                <c:pt idx="3418">
                  <c:v>38.110300762100003</c:v>
                </c:pt>
                <c:pt idx="3419">
                  <c:v>38.166039466400001</c:v>
                </c:pt>
                <c:pt idx="3420">
                  <c:v>38.217161695900003</c:v>
                </c:pt>
                <c:pt idx="3421">
                  <c:v>38.255908835500001</c:v>
                </c:pt>
                <c:pt idx="3422">
                  <c:v>38.2977734193</c:v>
                </c:pt>
                <c:pt idx="3423">
                  <c:v>38.369140733499997</c:v>
                </c:pt>
                <c:pt idx="3424">
                  <c:v>38.448328298500002</c:v>
                </c:pt>
                <c:pt idx="3425">
                  <c:v>38.5089284377</c:v>
                </c:pt>
                <c:pt idx="3426">
                  <c:v>38.586678281200001</c:v>
                </c:pt>
                <c:pt idx="3427">
                  <c:v>38.670720988900001</c:v>
                </c:pt>
                <c:pt idx="3428">
                  <c:v>38.756398422099998</c:v>
                </c:pt>
                <c:pt idx="3429">
                  <c:v>38.8312365703</c:v>
                </c:pt>
                <c:pt idx="3430">
                  <c:v>38.882723226899998</c:v>
                </c:pt>
                <c:pt idx="3431">
                  <c:v>38.948293691099998</c:v>
                </c:pt>
                <c:pt idx="3432">
                  <c:v>38.996721255200001</c:v>
                </c:pt>
                <c:pt idx="3433">
                  <c:v>39.040484516200003</c:v>
                </c:pt>
                <c:pt idx="3434">
                  <c:v>39.0936541142</c:v>
                </c:pt>
                <c:pt idx="3435">
                  <c:v>39.142159632599999</c:v>
                </c:pt>
                <c:pt idx="3436">
                  <c:v>39.182861884600001</c:v>
                </c:pt>
                <c:pt idx="3437">
                  <c:v>39.245516886099999</c:v>
                </c:pt>
                <c:pt idx="3438">
                  <c:v>39.320761035700002</c:v>
                </c:pt>
                <c:pt idx="3439">
                  <c:v>39.386652013300001</c:v>
                </c:pt>
                <c:pt idx="3440">
                  <c:v>39.451021566900003</c:v>
                </c:pt>
                <c:pt idx="3441">
                  <c:v>39.5264409165</c:v>
                </c:pt>
                <c:pt idx="3442">
                  <c:v>39.619232941500002</c:v>
                </c:pt>
                <c:pt idx="3443">
                  <c:v>39.704247963900002</c:v>
                </c:pt>
                <c:pt idx="3444">
                  <c:v>39.779886968600003</c:v>
                </c:pt>
                <c:pt idx="3445">
                  <c:v>39.865060263399997</c:v>
                </c:pt>
                <c:pt idx="3446">
                  <c:v>39.9424204058</c:v>
                </c:pt>
                <c:pt idx="3447">
                  <c:v>40.023012651099997</c:v>
                </c:pt>
                <c:pt idx="3448">
                  <c:v>40.057801536600003</c:v>
                </c:pt>
                <c:pt idx="3449">
                  <c:v>40.0894401929</c:v>
                </c:pt>
                <c:pt idx="3450">
                  <c:v>40.108429067499998</c:v>
                </c:pt>
                <c:pt idx="3451">
                  <c:v>40.133754208600003</c:v>
                </c:pt>
                <c:pt idx="3452">
                  <c:v>40.155919945400001</c:v>
                </c:pt>
                <c:pt idx="3453">
                  <c:v>40.167005000800003</c:v>
                </c:pt>
                <c:pt idx="3454">
                  <c:v>40.155919945400001</c:v>
                </c:pt>
                <c:pt idx="3455">
                  <c:v>40.157503435400002</c:v>
                </c:pt>
                <c:pt idx="3456">
                  <c:v>40.170172427600001</c:v>
                </c:pt>
                <c:pt idx="3457">
                  <c:v>40.178091516000002</c:v>
                </c:pt>
                <c:pt idx="3458">
                  <c:v>40.1812593601</c:v>
                </c:pt>
                <c:pt idx="3459">
                  <c:v>40.197100370900003</c:v>
                </c:pt>
                <c:pt idx="3460">
                  <c:v>40.217698150799997</c:v>
                </c:pt>
                <c:pt idx="3461">
                  <c:v>40.241471103499997</c:v>
                </c:pt>
                <c:pt idx="3462">
                  <c:v>40.260494321800003</c:v>
                </c:pt>
                <c:pt idx="3463">
                  <c:v>40.274764572599999</c:v>
                </c:pt>
                <c:pt idx="3464">
                  <c:v>40.300139922</c:v>
                </c:pt>
                <c:pt idx="3465">
                  <c:v>40.304898658200003</c:v>
                </c:pt>
                <c:pt idx="3466">
                  <c:v>40.325522984000003</c:v>
                </c:pt>
                <c:pt idx="3467">
                  <c:v>40.339804351799998</c:v>
                </c:pt>
                <c:pt idx="3468">
                  <c:v>40.349326623800003</c:v>
                </c:pt>
                <c:pt idx="3469">
                  <c:v>40.373137070200002</c:v>
                </c:pt>
                <c:pt idx="3470">
                  <c:v>40.389014489200001</c:v>
                </c:pt>
                <c:pt idx="3471">
                  <c:v>40.417601494899998</c:v>
                </c:pt>
                <c:pt idx="3472">
                  <c:v>40.444609384499998</c:v>
                </c:pt>
                <c:pt idx="3473">
                  <c:v>40.470036624499997</c:v>
                </c:pt>
                <c:pt idx="3474">
                  <c:v>40.485932621000003</c:v>
                </c:pt>
                <c:pt idx="3475">
                  <c:v>40.512962839300002</c:v>
                </c:pt>
                <c:pt idx="3476">
                  <c:v>40.5415927309</c:v>
                </c:pt>
                <c:pt idx="3477">
                  <c:v>40.570232582199999</c:v>
                </c:pt>
                <c:pt idx="3478">
                  <c:v>40.595698608200003</c:v>
                </c:pt>
                <c:pt idx="3479">
                  <c:v>40.633912473599999</c:v>
                </c:pt>
                <c:pt idx="3480">
                  <c:v>40.665770988299997</c:v>
                </c:pt>
                <c:pt idx="3481">
                  <c:v>40.700829704100002</c:v>
                </c:pt>
                <c:pt idx="3482">
                  <c:v>40.735903495099997</c:v>
                </c:pt>
                <c:pt idx="3483">
                  <c:v>40.764611476500001</c:v>
                </c:pt>
                <c:pt idx="3484">
                  <c:v>40.798116945099999</c:v>
                </c:pt>
                <c:pt idx="3485">
                  <c:v>40.833232763600002</c:v>
                </c:pt>
                <c:pt idx="3486">
                  <c:v>40.855587125699998</c:v>
                </c:pt>
                <c:pt idx="3487">
                  <c:v>40.877947670700003</c:v>
                </c:pt>
                <c:pt idx="3488">
                  <c:v>40.903510164799997</c:v>
                </c:pt>
                <c:pt idx="3489">
                  <c:v>40.935474685300001</c:v>
                </c:pt>
                <c:pt idx="3490">
                  <c:v>40.959456408800001</c:v>
                </c:pt>
                <c:pt idx="3491">
                  <c:v>40.988243927200003</c:v>
                </c:pt>
                <c:pt idx="3492">
                  <c:v>41.036246096500001</c:v>
                </c:pt>
                <c:pt idx="3493">
                  <c:v>41.098692008299999</c:v>
                </c:pt>
                <c:pt idx="3494">
                  <c:v>41.132336985599999</c:v>
                </c:pt>
                <c:pt idx="3495">
                  <c:v>41.1531719567</c:v>
                </c:pt>
                <c:pt idx="3496">
                  <c:v>41.1595838155</c:v>
                </c:pt>
                <c:pt idx="3497">
                  <c:v>41.1692025738</c:v>
                </c:pt>
                <c:pt idx="3498">
                  <c:v>41.177219095600002</c:v>
                </c:pt>
                <c:pt idx="3499">
                  <c:v>41.1932545684</c:v>
                </c:pt>
                <c:pt idx="3500">
                  <c:v>41.194858293899998</c:v>
                </c:pt>
                <c:pt idx="3501">
                  <c:v>41.202877408200003</c:v>
                </c:pt>
                <c:pt idx="3502">
                  <c:v>41.217313858399997</c:v>
                </c:pt>
                <c:pt idx="3503">
                  <c:v>41.236566552699998</c:v>
                </c:pt>
                <c:pt idx="3504">
                  <c:v>41.263849225100003</c:v>
                </c:pt>
                <c:pt idx="3505">
                  <c:v>41.281507739600002</c:v>
                </c:pt>
                <c:pt idx="3506">
                  <c:v>41.287929996999999</c:v>
                </c:pt>
                <c:pt idx="3507">
                  <c:v>41.294352777199997</c:v>
                </c:pt>
                <c:pt idx="3508">
                  <c:v>41.284718802999997</c:v>
                </c:pt>
                <c:pt idx="3509">
                  <c:v>41.279902257000003</c:v>
                </c:pt>
                <c:pt idx="3510">
                  <c:v>41.294352777199997</c:v>
                </c:pt>
                <c:pt idx="3511">
                  <c:v>41.297564363399999</c:v>
                </c:pt>
                <c:pt idx="3512">
                  <c:v>41.310412016400001</c:v>
                </c:pt>
                <c:pt idx="3513">
                  <c:v>41.323261764199998</c:v>
                </c:pt>
                <c:pt idx="3514">
                  <c:v>41.361823598599997</c:v>
                </c:pt>
                <c:pt idx="3515">
                  <c:v>41.392365140899997</c:v>
                </c:pt>
                <c:pt idx="3516">
                  <c:v>41.406836337000001</c:v>
                </c:pt>
                <c:pt idx="3517">
                  <c:v>41.429352398399999</c:v>
                </c:pt>
                <c:pt idx="3518">
                  <c:v>41.4534839377</c:v>
                </c:pt>
                <c:pt idx="3519">
                  <c:v>41.477622926700001</c:v>
                </c:pt>
                <c:pt idx="3520">
                  <c:v>41.493719732000002</c:v>
                </c:pt>
                <c:pt idx="3521">
                  <c:v>41.506599567499997</c:v>
                </c:pt>
                <c:pt idx="3522">
                  <c:v>41.522702354899998</c:v>
                </c:pt>
                <c:pt idx="3523">
                  <c:v>41.532365625099999</c:v>
                </c:pt>
                <c:pt idx="3524">
                  <c:v>41.5549179219</c:v>
                </c:pt>
                <c:pt idx="3525">
                  <c:v>41.572642172800002</c:v>
                </c:pt>
                <c:pt idx="3526">
                  <c:v>41.608102814200002</c:v>
                </c:pt>
                <c:pt idx="3527">
                  <c:v>41.635515328799997</c:v>
                </c:pt>
                <c:pt idx="3528">
                  <c:v>41.661324211100002</c:v>
                </c:pt>
                <c:pt idx="3529">
                  <c:v>41.682300272699997</c:v>
                </c:pt>
                <c:pt idx="3530">
                  <c:v>41.7016678488</c:v>
                </c:pt>
                <c:pt idx="3531">
                  <c:v>41.719425732200001</c:v>
                </c:pt>
                <c:pt idx="3532">
                  <c:v>41.735572813399997</c:v>
                </c:pt>
                <c:pt idx="3533">
                  <c:v>41.719425732200001</c:v>
                </c:pt>
                <c:pt idx="3534">
                  <c:v>41.709739107099999</c:v>
                </c:pt>
                <c:pt idx="3535">
                  <c:v>41.7016678488</c:v>
                </c:pt>
                <c:pt idx="3536">
                  <c:v>41.690369505600003</c:v>
                </c:pt>
                <c:pt idx="3537">
                  <c:v>41.680686527299997</c:v>
                </c:pt>
                <c:pt idx="3538">
                  <c:v>41.685527864599997</c:v>
                </c:pt>
                <c:pt idx="3539">
                  <c:v>41.687141711199999</c:v>
                </c:pt>
                <c:pt idx="3540">
                  <c:v>41.685527864599997</c:v>
                </c:pt>
                <c:pt idx="3541">
                  <c:v>41.690369505600003</c:v>
                </c:pt>
                <c:pt idx="3542">
                  <c:v>41.7016678488</c:v>
                </c:pt>
                <c:pt idx="3543">
                  <c:v>41.7129678469</c:v>
                </c:pt>
                <c:pt idx="3544">
                  <c:v>41.729113574800003</c:v>
                </c:pt>
                <c:pt idx="3545">
                  <c:v>41.746877784799999</c:v>
                </c:pt>
                <c:pt idx="3546">
                  <c:v>41.759799785699997</c:v>
                </c:pt>
                <c:pt idx="3547">
                  <c:v>41.767877138800003</c:v>
                </c:pt>
                <c:pt idx="3548">
                  <c:v>41.774339632299998</c:v>
                </c:pt>
                <c:pt idx="3549">
                  <c:v>41.780802669300002</c:v>
                </c:pt>
                <c:pt idx="3550">
                  <c:v>41.782418513499998</c:v>
                </c:pt>
                <c:pt idx="3551">
                  <c:v>41.777571082900003</c:v>
                </c:pt>
                <c:pt idx="3552">
                  <c:v>41.767877138800003</c:v>
                </c:pt>
                <c:pt idx="3553">
                  <c:v>41.743647623500003</c:v>
                </c:pt>
                <c:pt idx="3554">
                  <c:v>41.7242695013</c:v>
                </c:pt>
                <c:pt idx="3555">
                  <c:v>41.7000536985</c:v>
                </c:pt>
                <c:pt idx="3556">
                  <c:v>41.687141711199999</c:v>
                </c:pt>
                <c:pt idx="3557">
                  <c:v>41.683914051800002</c:v>
                </c:pt>
                <c:pt idx="3558">
                  <c:v>41.687141711199999</c:v>
                </c:pt>
                <c:pt idx="3559">
                  <c:v>41.696825499200003</c:v>
                </c:pt>
                <c:pt idx="3560">
                  <c:v>41.704896250799997</c:v>
                </c:pt>
                <c:pt idx="3561">
                  <c:v>41.717811210199997</c:v>
                </c:pt>
                <c:pt idx="3562">
                  <c:v>41.7274988498</c:v>
                </c:pt>
                <c:pt idx="3563">
                  <c:v>41.742032593799998</c:v>
                </c:pt>
                <c:pt idx="3564">
                  <c:v>41.759799785699997</c:v>
                </c:pt>
                <c:pt idx="3565">
                  <c:v>41.779186859100001</c:v>
                </c:pt>
                <c:pt idx="3566">
                  <c:v>41.795346491099998</c:v>
                </c:pt>
                <c:pt idx="3567">
                  <c:v>41.813126015999998</c:v>
                </c:pt>
                <c:pt idx="3568">
                  <c:v>41.827675966199998</c:v>
                </c:pt>
                <c:pt idx="3569">
                  <c:v>41.837377467800003</c:v>
                </c:pt>
                <c:pt idx="3570">
                  <c:v>41.8454629911</c:v>
                </c:pt>
                <c:pt idx="3571">
                  <c:v>41.856784158499998</c:v>
                </c:pt>
                <c:pt idx="3572">
                  <c:v>41.871342407</c:v>
                </c:pt>
                <c:pt idx="3573">
                  <c:v>41.882667405699998</c:v>
                </c:pt>
                <c:pt idx="3574">
                  <c:v>41.908559423100002</c:v>
                </c:pt>
                <c:pt idx="3575">
                  <c:v>41.929603157300001</c:v>
                </c:pt>
                <c:pt idx="3576">
                  <c:v>41.919889943100003</c:v>
                </c:pt>
                <c:pt idx="3577">
                  <c:v>41.932841170400003</c:v>
                </c:pt>
                <c:pt idx="3578">
                  <c:v>41.950652702699998</c:v>
                </c:pt>
                <c:pt idx="3579">
                  <c:v>41.940936805200003</c:v>
                </c:pt>
                <c:pt idx="3580">
                  <c:v>41.952272139400002</c:v>
                </c:pt>
                <c:pt idx="3581">
                  <c:v>41.970088218400001</c:v>
                </c:pt>
                <c:pt idx="3582">
                  <c:v>41.986288275600003</c:v>
                </c:pt>
                <c:pt idx="3583">
                  <c:v>42.007353514199998</c:v>
                </c:pt>
                <c:pt idx="3584">
                  <c:v>42.008974159200001</c:v>
                </c:pt>
                <c:pt idx="3585">
                  <c:v>42.020319643500002</c:v>
                </c:pt>
                <c:pt idx="3586">
                  <c:v>42.017077903500002</c:v>
                </c:pt>
                <c:pt idx="3587">
                  <c:v>42.046258553500003</c:v>
                </c:pt>
                <c:pt idx="3588">
                  <c:v>42.068962386499997</c:v>
                </c:pt>
                <c:pt idx="3589">
                  <c:v>42.086805891899999</c:v>
                </c:pt>
                <c:pt idx="3590">
                  <c:v>42.091673033299998</c:v>
                </c:pt>
                <c:pt idx="3591">
                  <c:v>42.099785632100001</c:v>
                </c:pt>
                <c:pt idx="3592">
                  <c:v>42.1046536096</c:v>
                </c:pt>
                <c:pt idx="3593">
                  <c:v>42.101408256399999</c:v>
                </c:pt>
                <c:pt idx="3594">
                  <c:v>42.106276338500003</c:v>
                </c:pt>
                <c:pt idx="3595">
                  <c:v>42.112767602700004</c:v>
                </c:pt>
                <c:pt idx="3596">
                  <c:v>42.107899102200001</c:v>
                </c:pt>
                <c:pt idx="3597">
                  <c:v>42.107899102200001</c:v>
                </c:pt>
                <c:pt idx="3598">
                  <c:v>42.1046536096</c:v>
                </c:pt>
                <c:pt idx="3599">
                  <c:v>42.106276338500003</c:v>
                </c:pt>
                <c:pt idx="3600">
                  <c:v>42.1046536096</c:v>
                </c:pt>
                <c:pt idx="3601">
                  <c:v>42.111144734299998</c:v>
                </c:pt>
                <c:pt idx="3602">
                  <c:v>42.109521900799997</c:v>
                </c:pt>
                <c:pt idx="3603">
                  <c:v>42.106276338500003</c:v>
                </c:pt>
                <c:pt idx="3604">
                  <c:v>42.119259425000003</c:v>
                </c:pt>
                <c:pt idx="3605">
                  <c:v>42.128998205599999</c:v>
                </c:pt>
                <c:pt idx="3606">
                  <c:v>42.138738243500001</c:v>
                </c:pt>
                <c:pt idx="3607">
                  <c:v>42.151726918500003</c:v>
                </c:pt>
                <c:pt idx="3608">
                  <c:v>42.140361705499998</c:v>
                </c:pt>
                <c:pt idx="3609">
                  <c:v>42.138738243500001</c:v>
                </c:pt>
                <c:pt idx="3610">
                  <c:v>42.143608734399997</c:v>
                </c:pt>
                <c:pt idx="3611">
                  <c:v>42.135491424400001</c:v>
                </c:pt>
                <c:pt idx="3612">
                  <c:v>42.148479539900002</c:v>
                </c:pt>
                <c:pt idx="3613">
                  <c:v>42.151726918500003</c:v>
                </c:pt>
                <c:pt idx="3614">
                  <c:v>42.154974437</c:v>
                </c:pt>
                <c:pt idx="3615">
                  <c:v>42.154974437</c:v>
                </c:pt>
                <c:pt idx="3616">
                  <c:v>42.187457327899999</c:v>
                </c:pt>
                <c:pt idx="3617">
                  <c:v>42.203704034300003</c:v>
                </c:pt>
                <c:pt idx="3618">
                  <c:v>42.213453744100001</c:v>
                </c:pt>
                <c:pt idx="3619">
                  <c:v>42.2020792056</c:v>
                </c:pt>
                <c:pt idx="3620">
                  <c:v>42.213453744100001</c:v>
                </c:pt>
                <c:pt idx="3621">
                  <c:v>42.2020792056</c:v>
                </c:pt>
                <c:pt idx="3622">
                  <c:v>42.210203700299999</c:v>
                </c:pt>
                <c:pt idx="3623">
                  <c:v>42.218329073699998</c:v>
                </c:pt>
                <c:pt idx="3624">
                  <c:v>42.2345824589</c:v>
                </c:pt>
                <c:pt idx="3625">
                  <c:v>42.245961923700001</c:v>
                </c:pt>
                <c:pt idx="3626">
                  <c:v>42.271978617099997</c:v>
                </c:pt>
                <c:pt idx="3627">
                  <c:v>42.291497069800002</c:v>
                </c:pt>
                <c:pt idx="3628">
                  <c:v>42.283363762599997</c:v>
                </c:pt>
                <c:pt idx="3629">
                  <c:v>42.284990353300003</c:v>
                </c:pt>
                <c:pt idx="3630">
                  <c:v>42.281737207200003</c:v>
                </c:pt>
                <c:pt idx="3631">
                  <c:v>42.275231339199998</c:v>
                </c:pt>
                <c:pt idx="3632">
                  <c:v>42.263847429999998</c:v>
                </c:pt>
                <c:pt idx="3633">
                  <c:v>42.260595202300003</c:v>
                </c:pt>
                <c:pt idx="3634">
                  <c:v>42.2654735968</c:v>
                </c:pt>
                <c:pt idx="3635">
                  <c:v>42.268726036300002</c:v>
                </c:pt>
                <c:pt idx="3636">
                  <c:v>42.280110687200001</c:v>
                </c:pt>
                <c:pt idx="3637">
                  <c:v>42.2996312613</c:v>
                </c:pt>
                <c:pt idx="3638">
                  <c:v>42.294750640300002</c:v>
                </c:pt>
                <c:pt idx="3639">
                  <c:v>42.312647808599998</c:v>
                </c:pt>
                <c:pt idx="3640">
                  <c:v>42.2996312613</c:v>
                </c:pt>
                <c:pt idx="3641">
                  <c:v>42.294750640300002</c:v>
                </c:pt>
                <c:pt idx="3642">
                  <c:v>42.283363762599997</c:v>
                </c:pt>
                <c:pt idx="3643">
                  <c:v>42.283363762599997</c:v>
                </c:pt>
                <c:pt idx="3644">
                  <c:v>42.271978617099997</c:v>
                </c:pt>
                <c:pt idx="3645">
                  <c:v>42.271978617099997</c:v>
                </c:pt>
                <c:pt idx="3646">
                  <c:v>42.275231339199998</c:v>
                </c:pt>
                <c:pt idx="3647">
                  <c:v>42.262221298500002</c:v>
                </c:pt>
                <c:pt idx="3648">
                  <c:v>42.2589691413</c:v>
                </c:pt>
                <c:pt idx="3649">
                  <c:v>42.273604960500002</c:v>
                </c:pt>
                <c:pt idx="3650">
                  <c:v>42.2898703376</c:v>
                </c:pt>
                <c:pt idx="3651">
                  <c:v>42.298004352299998</c:v>
                </c:pt>
                <c:pt idx="3652">
                  <c:v>42.307766337799997</c:v>
                </c:pt>
                <c:pt idx="3653">
                  <c:v>42.319156932399999</c:v>
                </c:pt>
                <c:pt idx="3654">
                  <c:v>42.3500830212</c:v>
                </c:pt>
                <c:pt idx="3655">
                  <c:v>42.3696218953</c:v>
                </c:pt>
                <c:pt idx="3656">
                  <c:v>42.384279413599998</c:v>
                </c:pt>
                <c:pt idx="3657">
                  <c:v>42.384279413599998</c:v>
                </c:pt>
                <c:pt idx="3658">
                  <c:v>42.381021938000004</c:v>
                </c:pt>
                <c:pt idx="3659">
                  <c:v>42.392423726099999</c:v>
                </c:pt>
                <c:pt idx="3660">
                  <c:v>42.395681700600001</c:v>
                </c:pt>
                <c:pt idx="3661">
                  <c:v>42.392423726099999</c:v>
                </c:pt>
                <c:pt idx="3662">
                  <c:v>42.367993460199997</c:v>
                </c:pt>
                <c:pt idx="3663">
                  <c:v>42.3793932536</c:v>
                </c:pt>
                <c:pt idx="3664">
                  <c:v>42.3696218953</c:v>
                </c:pt>
                <c:pt idx="3665">
                  <c:v>42.354967259699997</c:v>
                </c:pt>
                <c:pt idx="3666">
                  <c:v>42.338687708199998</c:v>
                </c:pt>
                <c:pt idx="3667">
                  <c:v>42.3305492641</c:v>
                </c:pt>
                <c:pt idx="3668">
                  <c:v>42.309393459299997</c:v>
                </c:pt>
                <c:pt idx="3669">
                  <c:v>42.304512201000001</c:v>
                </c:pt>
                <c:pt idx="3670">
                  <c:v>42.2898703376</c:v>
                </c:pt>
                <c:pt idx="3671">
                  <c:v>42.281737207200003</c:v>
                </c:pt>
                <c:pt idx="3672">
                  <c:v>42.267099798899999</c:v>
                </c:pt>
                <c:pt idx="3673">
                  <c:v>42.268726036300002</c:v>
                </c:pt>
                <c:pt idx="3674">
                  <c:v>42.284990353300003</c:v>
                </c:pt>
                <c:pt idx="3675">
                  <c:v>42.293123837300001</c:v>
                </c:pt>
                <c:pt idx="3676">
                  <c:v>42.2996312613</c:v>
                </c:pt>
                <c:pt idx="3677">
                  <c:v>42.293123837300001</c:v>
                </c:pt>
                <c:pt idx="3678">
                  <c:v>42.2898703376</c:v>
                </c:pt>
                <c:pt idx="3679">
                  <c:v>42.283363762599997</c:v>
                </c:pt>
                <c:pt idx="3680">
                  <c:v>42.288243640799998</c:v>
                </c:pt>
                <c:pt idx="3681">
                  <c:v>42.278484202500003</c:v>
                </c:pt>
                <c:pt idx="3682">
                  <c:v>42.280110687200001</c:v>
                </c:pt>
                <c:pt idx="3683">
                  <c:v>42.278484202500003</c:v>
                </c:pt>
                <c:pt idx="3684">
                  <c:v>42.286616979400002</c:v>
                </c:pt>
                <c:pt idx="3685">
                  <c:v>42.281737207200003</c:v>
                </c:pt>
                <c:pt idx="3686">
                  <c:v>42.293123837300001</c:v>
                </c:pt>
                <c:pt idx="3687">
                  <c:v>42.286616979400002</c:v>
                </c:pt>
                <c:pt idx="3688">
                  <c:v>42.2963774786</c:v>
                </c:pt>
                <c:pt idx="3689">
                  <c:v>42.314275036399998</c:v>
                </c:pt>
                <c:pt idx="3690">
                  <c:v>42.315902299599998</c:v>
                </c:pt>
                <c:pt idx="3691">
                  <c:v>42.332176881999999</c:v>
                </c:pt>
                <c:pt idx="3692">
                  <c:v>42.345199102499997</c:v>
                </c:pt>
                <c:pt idx="3693">
                  <c:v>42.3500830212</c:v>
                </c:pt>
                <c:pt idx="3694">
                  <c:v>42.356595410300002</c:v>
                </c:pt>
                <c:pt idx="3695">
                  <c:v>42.359851818199999</c:v>
                </c:pt>
                <c:pt idx="3696">
                  <c:v>42.387537031599997</c:v>
                </c:pt>
                <c:pt idx="3697">
                  <c:v>42.382650658000003</c:v>
                </c:pt>
                <c:pt idx="3698">
                  <c:v>42.403827261000004</c:v>
                </c:pt>
                <c:pt idx="3699">
                  <c:v>42.433158669100003</c:v>
                </c:pt>
                <c:pt idx="3700">
                  <c:v>42.442938378900003</c:v>
                </c:pt>
                <c:pt idx="3701">
                  <c:v>42.444568455700001</c:v>
                </c:pt>
                <c:pt idx="3702">
                  <c:v>42.444568455700001</c:v>
                </c:pt>
                <c:pt idx="3703">
                  <c:v>42.455979996300002</c:v>
                </c:pt>
                <c:pt idx="3704">
                  <c:v>42.4722852429</c:v>
                </c:pt>
                <c:pt idx="3705">
                  <c:v>42.495118615700001</c:v>
                </c:pt>
                <c:pt idx="3706">
                  <c:v>42.500012397299997</c:v>
                </c:pt>
                <c:pt idx="3707">
                  <c:v>42.522854324500003</c:v>
                </c:pt>
                <c:pt idx="3708">
                  <c:v>42.540806504199999</c:v>
                </c:pt>
                <c:pt idx="3709">
                  <c:v>42.575090969500003</c:v>
                </c:pt>
                <c:pt idx="3710">
                  <c:v>42.597956136000001</c:v>
                </c:pt>
                <c:pt idx="3711">
                  <c:v>42.620828402000001</c:v>
                </c:pt>
                <c:pt idx="3712">
                  <c:v>42.624096448899998</c:v>
                </c:pt>
                <c:pt idx="3713">
                  <c:v>42.658419713199997</c:v>
                </c:pt>
                <c:pt idx="3714">
                  <c:v>42.669864365599999</c:v>
                </c:pt>
                <c:pt idx="3715">
                  <c:v>42.697665954800001</c:v>
                </c:pt>
                <c:pt idx="3716">
                  <c:v>42.696030275399998</c:v>
                </c:pt>
                <c:pt idx="3717">
                  <c:v>42.692759026099999</c:v>
                </c:pt>
                <c:pt idx="3718">
                  <c:v>42.696030275399998</c:v>
                </c:pt>
                <c:pt idx="3719">
                  <c:v>42.697665954800001</c:v>
                </c:pt>
                <c:pt idx="3720">
                  <c:v>42.687852425800003</c:v>
                </c:pt>
                <c:pt idx="3721">
                  <c:v>42.707480797800002</c:v>
                </c:pt>
                <c:pt idx="3722">
                  <c:v>42.699301670700002</c:v>
                </c:pt>
                <c:pt idx="3723">
                  <c:v>42.718933110199998</c:v>
                </c:pt>
                <c:pt idx="3724">
                  <c:v>42.7238417923</c:v>
                </c:pt>
                <c:pt idx="3725">
                  <c:v>42.741843110799998</c:v>
                </c:pt>
                <c:pt idx="3726">
                  <c:v>42.754937761900003</c:v>
                </c:pt>
                <c:pt idx="3727">
                  <c:v>42.777859048800003</c:v>
                </c:pt>
                <c:pt idx="3728">
                  <c:v>42.792597962199999</c:v>
                </c:pt>
                <c:pt idx="3729">
                  <c:v>42.800787534000001</c:v>
                </c:pt>
                <c:pt idx="3730">
                  <c:v>42.799149546099997</c:v>
                </c:pt>
                <c:pt idx="3731">
                  <c:v>42.800787534000001</c:v>
                </c:pt>
                <c:pt idx="3732">
                  <c:v>42.789322390800002</c:v>
                </c:pt>
                <c:pt idx="3733">
                  <c:v>42.774584138800002</c:v>
                </c:pt>
                <c:pt idx="3734">
                  <c:v>42.766397506399997</c:v>
                </c:pt>
                <c:pt idx="3735">
                  <c:v>42.743479813999997</c:v>
                </c:pt>
                <c:pt idx="3736">
                  <c:v>42.736933221100003</c:v>
                </c:pt>
                <c:pt idx="3737">
                  <c:v>42.718933110199998</c:v>
                </c:pt>
                <c:pt idx="3738">
                  <c:v>42.696030275399998</c:v>
                </c:pt>
                <c:pt idx="3739">
                  <c:v>42.682946153800003</c:v>
                </c:pt>
                <c:pt idx="3740">
                  <c:v>42.689487922799998</c:v>
                </c:pt>
                <c:pt idx="3741">
                  <c:v>42.676404968200004</c:v>
                </c:pt>
                <c:pt idx="3742">
                  <c:v>42.658419713199997</c:v>
                </c:pt>
                <c:pt idx="3743">
                  <c:v>42.6665942829</c:v>
                </c:pt>
                <c:pt idx="3744">
                  <c:v>42.643707780100002</c:v>
                </c:pt>
                <c:pt idx="3745">
                  <c:v>42.624096448899998</c:v>
                </c:pt>
                <c:pt idx="3746">
                  <c:v>42.632267201300003</c:v>
                </c:pt>
                <c:pt idx="3747">
                  <c:v>42.640438861600003</c:v>
                </c:pt>
                <c:pt idx="3748">
                  <c:v>42.642073302699998</c:v>
                </c:pt>
                <c:pt idx="3749">
                  <c:v>42.661689431900001</c:v>
                </c:pt>
                <c:pt idx="3750">
                  <c:v>42.686216965299998</c:v>
                </c:pt>
                <c:pt idx="3751">
                  <c:v>42.700937423100001</c:v>
                </c:pt>
                <c:pt idx="3752">
                  <c:v>42.720569300999998</c:v>
                </c:pt>
                <c:pt idx="3753">
                  <c:v>42.718933110199998</c:v>
                </c:pt>
                <c:pt idx="3754">
                  <c:v>42.736933221100003</c:v>
                </c:pt>
                <c:pt idx="3755">
                  <c:v>42.743479813999997</c:v>
                </c:pt>
                <c:pt idx="3756">
                  <c:v>42.741843110799998</c:v>
                </c:pt>
                <c:pt idx="3757">
                  <c:v>42.746753330200001</c:v>
                </c:pt>
                <c:pt idx="3758">
                  <c:v>42.732023660800003</c:v>
                </c:pt>
                <c:pt idx="3759">
                  <c:v>42.720569300999998</c:v>
                </c:pt>
                <c:pt idx="3760">
                  <c:v>42.700937423100001</c:v>
                </c:pt>
                <c:pt idx="3761">
                  <c:v>42.697665954800001</c:v>
                </c:pt>
                <c:pt idx="3762">
                  <c:v>42.696030275399998</c:v>
                </c:pt>
                <c:pt idx="3763">
                  <c:v>42.696030275399998</c:v>
                </c:pt>
                <c:pt idx="3764">
                  <c:v>42.692759026099999</c:v>
                </c:pt>
                <c:pt idx="3765">
                  <c:v>42.700937423100001</c:v>
                </c:pt>
                <c:pt idx="3766">
                  <c:v>42.705844899399999</c:v>
                </c:pt>
                <c:pt idx="3767">
                  <c:v>42.710752704400001</c:v>
                </c:pt>
                <c:pt idx="3768">
                  <c:v>42.72711443</c:v>
                </c:pt>
                <c:pt idx="3769">
                  <c:v>42.717296955899997</c:v>
                </c:pt>
                <c:pt idx="3770">
                  <c:v>42.72711443</c:v>
                </c:pt>
                <c:pt idx="3771">
                  <c:v>42.733660144300003</c:v>
                </c:pt>
                <c:pt idx="3772">
                  <c:v>42.741843110799998</c:v>
                </c:pt>
                <c:pt idx="3773">
                  <c:v>42.753300802299997</c:v>
                </c:pt>
                <c:pt idx="3774">
                  <c:v>42.741843110799998</c:v>
                </c:pt>
                <c:pt idx="3775">
                  <c:v>42.725478092899998</c:v>
                </c:pt>
                <c:pt idx="3776">
                  <c:v>42.733660144300003</c:v>
                </c:pt>
                <c:pt idx="3777">
                  <c:v>42.7238417923</c:v>
                </c:pt>
                <c:pt idx="3778">
                  <c:v>42.710752704400001</c:v>
                </c:pt>
                <c:pt idx="3779">
                  <c:v>42.718933110199998</c:v>
                </c:pt>
                <c:pt idx="3780">
                  <c:v>42.717296955899997</c:v>
                </c:pt>
                <c:pt idx="3781">
                  <c:v>42.709116732799998</c:v>
                </c:pt>
                <c:pt idx="3782">
                  <c:v>42.718933110199998</c:v>
                </c:pt>
                <c:pt idx="3783">
                  <c:v>42.696030275399998</c:v>
                </c:pt>
                <c:pt idx="3784">
                  <c:v>42.696030275399998</c:v>
                </c:pt>
                <c:pt idx="3785">
                  <c:v>42.691123456200003</c:v>
                </c:pt>
                <c:pt idx="3786">
                  <c:v>42.691123456200003</c:v>
                </c:pt>
                <c:pt idx="3787">
                  <c:v>42.700937423100001</c:v>
                </c:pt>
                <c:pt idx="3788">
                  <c:v>42.697665954800001</c:v>
                </c:pt>
                <c:pt idx="3789">
                  <c:v>42.707480797800002</c:v>
                </c:pt>
                <c:pt idx="3790">
                  <c:v>42.709116732799998</c:v>
                </c:pt>
                <c:pt idx="3791">
                  <c:v>42.6943946325</c:v>
                </c:pt>
                <c:pt idx="3792">
                  <c:v>42.714024756999997</c:v>
                </c:pt>
                <c:pt idx="3793">
                  <c:v>42.709116732799998</c:v>
                </c:pt>
                <c:pt idx="3794">
                  <c:v>42.6943946325</c:v>
                </c:pt>
                <c:pt idx="3795">
                  <c:v>42.689487922799998</c:v>
                </c:pt>
                <c:pt idx="3796">
                  <c:v>42.691123456200003</c:v>
                </c:pt>
                <c:pt idx="3797">
                  <c:v>42.692759026099999</c:v>
                </c:pt>
                <c:pt idx="3798">
                  <c:v>42.676404968200004</c:v>
                </c:pt>
                <c:pt idx="3799">
                  <c:v>42.661689431900001</c:v>
                </c:pt>
                <c:pt idx="3800">
                  <c:v>42.6633243458</c:v>
                </c:pt>
                <c:pt idx="3801">
                  <c:v>42.660054554399998</c:v>
                </c:pt>
                <c:pt idx="3802">
                  <c:v>42.650246053399997</c:v>
                </c:pt>
                <c:pt idx="3803">
                  <c:v>42.627364640899998</c:v>
                </c:pt>
                <c:pt idx="3804">
                  <c:v>42.627364640899998</c:v>
                </c:pt>
                <c:pt idx="3805">
                  <c:v>42.614292743699998</c:v>
                </c:pt>
                <c:pt idx="3806">
                  <c:v>42.599589633699999</c:v>
                </c:pt>
                <c:pt idx="3807">
                  <c:v>42.591422507399997</c:v>
                </c:pt>
                <c:pt idx="3808">
                  <c:v>42.568559367100001</c:v>
                </c:pt>
                <c:pt idx="3809">
                  <c:v>42.558763047500001</c:v>
                </c:pt>
                <c:pt idx="3810">
                  <c:v>42.550600441</c:v>
                </c:pt>
                <c:pt idx="3811">
                  <c:v>42.557130454000003</c:v>
                </c:pt>
                <c:pt idx="3812">
                  <c:v>42.548968027999997</c:v>
                </c:pt>
                <c:pt idx="3813">
                  <c:v>42.548968027999997</c:v>
                </c:pt>
                <c:pt idx="3814">
                  <c:v>42.548968027999997</c:v>
                </c:pt>
                <c:pt idx="3815">
                  <c:v>42.547335651099999</c:v>
                </c:pt>
                <c:pt idx="3816">
                  <c:v>42.557130454000003</c:v>
                </c:pt>
                <c:pt idx="3817">
                  <c:v>42.540806504199999</c:v>
                </c:pt>
                <c:pt idx="3818">
                  <c:v>42.5244861607</c:v>
                </c:pt>
                <c:pt idx="3819">
                  <c:v>42.532645881900002</c:v>
                </c:pt>
                <c:pt idx="3820">
                  <c:v>42.5342779343</c:v>
                </c:pt>
                <c:pt idx="3821">
                  <c:v>42.531013865600002</c:v>
                </c:pt>
                <c:pt idx="3822">
                  <c:v>42.537542147099998</c:v>
                </c:pt>
                <c:pt idx="3823">
                  <c:v>42.547335651099999</c:v>
                </c:pt>
                <c:pt idx="3824">
                  <c:v>42.557130454000003</c:v>
                </c:pt>
                <c:pt idx="3825">
                  <c:v>42.576723960499997</c:v>
                </c:pt>
                <c:pt idx="3826">
                  <c:v>42.597956136000001</c:v>
                </c:pt>
                <c:pt idx="3827">
                  <c:v>42.617560500300002</c:v>
                </c:pt>
                <c:pt idx="3828">
                  <c:v>42.611025132199998</c:v>
                </c:pt>
                <c:pt idx="3829">
                  <c:v>42.599589633699999</c:v>
                </c:pt>
                <c:pt idx="3830">
                  <c:v>42.611025132199998</c:v>
                </c:pt>
                <c:pt idx="3831">
                  <c:v>42.624096448899998</c:v>
                </c:pt>
                <c:pt idx="3832">
                  <c:v>42.628998791400001</c:v>
                </c:pt>
                <c:pt idx="3833">
                  <c:v>42.633901460700002</c:v>
                </c:pt>
                <c:pt idx="3834">
                  <c:v>42.630632978199998</c:v>
                </c:pt>
                <c:pt idx="3835">
                  <c:v>42.622462407299999</c:v>
                </c:pt>
                <c:pt idx="3836">
                  <c:v>42.628998791400001</c:v>
                </c:pt>
                <c:pt idx="3837">
                  <c:v>42.622462407299999</c:v>
                </c:pt>
                <c:pt idx="3838">
                  <c:v>42.6061239868</c:v>
                </c:pt>
                <c:pt idx="3839">
                  <c:v>42.597956136000001</c:v>
                </c:pt>
                <c:pt idx="3840">
                  <c:v>42.589789190799998</c:v>
                </c:pt>
                <c:pt idx="3841">
                  <c:v>42.584889458100001</c:v>
                </c:pt>
                <c:pt idx="3842">
                  <c:v>42.575090969500003</c:v>
                </c:pt>
                <c:pt idx="3843">
                  <c:v>42.571825095999998</c:v>
                </c:pt>
                <c:pt idx="3844">
                  <c:v>42.573458014700002</c:v>
                </c:pt>
                <c:pt idx="3845">
                  <c:v>42.573458014700002</c:v>
                </c:pt>
                <c:pt idx="3846">
                  <c:v>42.566926556799999</c:v>
                </c:pt>
                <c:pt idx="3847">
                  <c:v>42.550600441</c:v>
                </c:pt>
                <c:pt idx="3848">
                  <c:v>42.557130454000003</c:v>
                </c:pt>
                <c:pt idx="3849">
                  <c:v>42.540806504199999</c:v>
                </c:pt>
                <c:pt idx="3850">
                  <c:v>42.5620283429</c:v>
                </c:pt>
                <c:pt idx="3851">
                  <c:v>42.558763047500001</c:v>
                </c:pt>
                <c:pt idx="3852">
                  <c:v>42.552232890100001</c:v>
                </c:pt>
                <c:pt idx="3853">
                  <c:v>42.540806504199999</c:v>
                </c:pt>
                <c:pt idx="3854">
                  <c:v>42.5342779343</c:v>
                </c:pt>
                <c:pt idx="3855">
                  <c:v>42.522854324500003</c:v>
                </c:pt>
                <c:pt idx="3856">
                  <c:v>42.514695683699998</c:v>
                </c:pt>
                <c:pt idx="3857">
                  <c:v>42.519590760200003</c:v>
                </c:pt>
                <c:pt idx="3858">
                  <c:v>42.519590760200003</c:v>
                </c:pt>
                <c:pt idx="3859">
                  <c:v>42.508169418900003</c:v>
                </c:pt>
                <c:pt idx="3860">
                  <c:v>42.5016437297</c:v>
                </c:pt>
                <c:pt idx="3861">
                  <c:v>42.508169418900003</c:v>
                </c:pt>
                <c:pt idx="3862">
                  <c:v>42.508169418900003</c:v>
                </c:pt>
                <c:pt idx="3863">
                  <c:v>42.514695683699998</c:v>
                </c:pt>
                <c:pt idx="3864">
                  <c:v>42.516327339900002</c:v>
                </c:pt>
                <c:pt idx="3865">
                  <c:v>42.517959032</c:v>
                </c:pt>
                <c:pt idx="3866">
                  <c:v>42.511432479299998</c:v>
                </c:pt>
                <c:pt idx="3867">
                  <c:v>42.496749840299998</c:v>
                </c:pt>
                <c:pt idx="3868">
                  <c:v>42.490225157600001</c:v>
                </c:pt>
                <c:pt idx="3869">
                  <c:v>42.480439211099998</c:v>
                </c:pt>
                <c:pt idx="3870">
                  <c:v>42.452719377100003</c:v>
                </c:pt>
                <c:pt idx="3871">
                  <c:v>42.451089121199999</c:v>
                </c:pt>
                <c:pt idx="3872">
                  <c:v>42.438048363</c:v>
                </c:pt>
                <c:pt idx="3873">
                  <c:v>42.439678332500002</c:v>
                </c:pt>
                <c:pt idx="3874">
                  <c:v>42.426639578</c:v>
                </c:pt>
                <c:pt idx="3875">
                  <c:v>42.4250098945</c:v>
                </c:pt>
                <c:pt idx="3876">
                  <c:v>42.411973713599998</c:v>
                </c:pt>
                <c:pt idx="3877">
                  <c:v>42.398939817799999</c:v>
                </c:pt>
                <c:pt idx="3878">
                  <c:v>42.403827261000004</c:v>
                </c:pt>
                <c:pt idx="3879">
                  <c:v>42.420121058699998</c:v>
                </c:pt>
                <c:pt idx="3880">
                  <c:v>42.436418429299998</c:v>
                </c:pt>
                <c:pt idx="3881">
                  <c:v>42.442938378900003</c:v>
                </c:pt>
                <c:pt idx="3882">
                  <c:v>42.451089121199999</c:v>
                </c:pt>
                <c:pt idx="3883">
                  <c:v>42.4461985684</c:v>
                </c:pt>
                <c:pt idx="3884">
                  <c:v>42.449458901100002</c:v>
                </c:pt>
                <c:pt idx="3885">
                  <c:v>42.470654556900001</c:v>
                </c:pt>
                <c:pt idx="3886">
                  <c:v>42.475546722499999</c:v>
                </c:pt>
                <c:pt idx="3887">
                  <c:v>42.478808345700003</c:v>
                </c:pt>
                <c:pt idx="3888">
                  <c:v>42.462501664800001</c:v>
                </c:pt>
                <c:pt idx="3889">
                  <c:v>42.459240758900002</c:v>
                </c:pt>
                <c:pt idx="3890">
                  <c:v>42.457610359699999</c:v>
                </c:pt>
                <c:pt idx="3891">
                  <c:v>42.4461985684</c:v>
                </c:pt>
                <c:pt idx="3892">
                  <c:v>42.452719377100003</c:v>
                </c:pt>
                <c:pt idx="3893">
                  <c:v>42.442938378900003</c:v>
                </c:pt>
                <c:pt idx="3894">
                  <c:v>42.436418429299998</c:v>
                </c:pt>
                <c:pt idx="3895">
                  <c:v>42.4217506349</c:v>
                </c:pt>
                <c:pt idx="3896">
                  <c:v>42.410344351699997</c:v>
                </c:pt>
                <c:pt idx="3897">
                  <c:v>42.407085735000003</c:v>
                </c:pt>
                <c:pt idx="3898">
                  <c:v>42.394052695500001</c:v>
                </c:pt>
                <c:pt idx="3899">
                  <c:v>42.390794792299999</c:v>
                </c:pt>
                <c:pt idx="3900">
                  <c:v>42.389165894100003</c:v>
                </c:pt>
                <c:pt idx="3901">
                  <c:v>42.363108368299997</c:v>
                </c:pt>
                <c:pt idx="3902">
                  <c:v>42.363108368299997</c:v>
                </c:pt>
                <c:pt idx="3903">
                  <c:v>42.354967259699997</c:v>
                </c:pt>
                <c:pt idx="3904">
                  <c:v>42.328921681799997</c:v>
                </c:pt>
                <c:pt idx="3905">
                  <c:v>42.327294134900001</c:v>
                </c:pt>
                <c:pt idx="3906">
                  <c:v>42.319156932399999</c:v>
                </c:pt>
                <c:pt idx="3907">
                  <c:v>42.320784302</c:v>
                </c:pt>
                <c:pt idx="3908">
                  <c:v>42.307766337799997</c:v>
                </c:pt>
                <c:pt idx="3909">
                  <c:v>42.304512201000001</c:v>
                </c:pt>
                <c:pt idx="3910">
                  <c:v>42.301258205800004</c:v>
                </c:pt>
                <c:pt idx="3911">
                  <c:v>42.294750640300002</c:v>
                </c:pt>
                <c:pt idx="3912">
                  <c:v>42.286616979400002</c:v>
                </c:pt>
                <c:pt idx="3913">
                  <c:v>42.284990353300003</c:v>
                </c:pt>
                <c:pt idx="3914">
                  <c:v>42.291497069800002</c:v>
                </c:pt>
                <c:pt idx="3915">
                  <c:v>42.2996312613</c:v>
                </c:pt>
                <c:pt idx="3916">
                  <c:v>42.306139251700003</c:v>
                </c:pt>
                <c:pt idx="3917">
                  <c:v>42.2996312613</c:v>
                </c:pt>
                <c:pt idx="3918">
                  <c:v>42.301258205800004</c:v>
                </c:pt>
                <c:pt idx="3919">
                  <c:v>42.298004352299998</c:v>
                </c:pt>
                <c:pt idx="3920">
                  <c:v>42.2963774786</c:v>
                </c:pt>
                <c:pt idx="3921">
                  <c:v>42.309393459299997</c:v>
                </c:pt>
                <c:pt idx="3922">
                  <c:v>42.309393459299997</c:v>
                </c:pt>
                <c:pt idx="3923">
                  <c:v>42.284990353300003</c:v>
                </c:pt>
                <c:pt idx="3924">
                  <c:v>42.263847429999998</c:v>
                </c:pt>
                <c:pt idx="3925">
                  <c:v>42.262221298500002</c:v>
                </c:pt>
                <c:pt idx="3926">
                  <c:v>42.2654735968</c:v>
                </c:pt>
                <c:pt idx="3927">
                  <c:v>42.2589691413</c:v>
                </c:pt>
                <c:pt idx="3928">
                  <c:v>42.260595202300003</c:v>
                </c:pt>
                <c:pt idx="3929">
                  <c:v>42.281737207200003</c:v>
                </c:pt>
                <c:pt idx="3930">
                  <c:v>42.267099798899999</c:v>
                </c:pt>
                <c:pt idx="3931">
                  <c:v>42.245961923700001</c:v>
                </c:pt>
                <c:pt idx="3932">
                  <c:v>42.2524652504</c:v>
                </c:pt>
                <c:pt idx="3933">
                  <c:v>42.2589691413</c:v>
                </c:pt>
                <c:pt idx="3934">
                  <c:v>42.249213516600001</c:v>
                </c:pt>
                <c:pt idx="3935">
                  <c:v>42.247587702499999</c:v>
                </c:pt>
                <c:pt idx="3936">
                  <c:v>42.257343115700003</c:v>
                </c:pt>
                <c:pt idx="3937">
                  <c:v>42.267099798899999</c:v>
                </c:pt>
                <c:pt idx="3938">
                  <c:v>42.2963774786</c:v>
                </c:pt>
                <c:pt idx="3939">
                  <c:v>42.307766337799997</c:v>
                </c:pt>
                <c:pt idx="3940">
                  <c:v>42.311020616199997</c:v>
                </c:pt>
                <c:pt idx="3941">
                  <c:v>42.2996312613</c:v>
                </c:pt>
                <c:pt idx="3942">
                  <c:v>42.301258205800004</c:v>
                </c:pt>
                <c:pt idx="3943">
                  <c:v>42.311020616199997</c:v>
                </c:pt>
                <c:pt idx="3944">
                  <c:v>42.325666623499998</c:v>
                </c:pt>
                <c:pt idx="3945">
                  <c:v>42.312647808599998</c:v>
                </c:pt>
                <c:pt idx="3946">
                  <c:v>42.301258205800004</c:v>
                </c:pt>
                <c:pt idx="3947">
                  <c:v>42.275231339199998</c:v>
                </c:pt>
                <c:pt idx="3948">
                  <c:v>42.2589691413</c:v>
                </c:pt>
                <c:pt idx="3949">
                  <c:v>42.244336180200001</c:v>
                </c:pt>
                <c:pt idx="3950">
                  <c:v>42.241084798899998</c:v>
                </c:pt>
                <c:pt idx="3951">
                  <c:v>42.236207991100002</c:v>
                </c:pt>
                <c:pt idx="3952">
                  <c:v>42.247587702499999</c:v>
                </c:pt>
                <c:pt idx="3953">
                  <c:v>42.250839365899999</c:v>
                </c:pt>
                <c:pt idx="3954">
                  <c:v>42.260595202300003</c:v>
                </c:pt>
                <c:pt idx="3955">
                  <c:v>42.250839365899999</c:v>
                </c:pt>
                <c:pt idx="3956">
                  <c:v>42.242710471899997</c:v>
                </c:pt>
                <c:pt idx="3957">
                  <c:v>42.229706073800003</c:v>
                </c:pt>
                <c:pt idx="3958">
                  <c:v>42.232956962000003</c:v>
                </c:pt>
                <c:pt idx="3959">
                  <c:v>42.254091170199999</c:v>
                </c:pt>
                <c:pt idx="3960">
                  <c:v>42.280110687200001</c:v>
                </c:pt>
                <c:pt idx="3961">
                  <c:v>42.271978617099997</c:v>
                </c:pt>
                <c:pt idx="3962">
                  <c:v>42.236207991100002</c:v>
                </c:pt>
                <c:pt idx="3963">
                  <c:v>42.219954253799997</c:v>
                </c:pt>
                <c:pt idx="3964">
                  <c:v>42.221579469200002</c:v>
                </c:pt>
                <c:pt idx="3965">
                  <c:v>42.210203700299999</c:v>
                </c:pt>
                <c:pt idx="3966">
                  <c:v>42.198829653700002</c:v>
                </c:pt>
                <c:pt idx="3967">
                  <c:v>42.189081840599997</c:v>
                </c:pt>
                <c:pt idx="3968">
                  <c:v>42.192330971200001</c:v>
                </c:pt>
                <c:pt idx="3969">
                  <c:v>42.174462489299998</c:v>
                </c:pt>
                <c:pt idx="3970">
                  <c:v>42.187457327899999</c:v>
                </c:pt>
                <c:pt idx="3971">
                  <c:v>42.206953796999997</c:v>
                </c:pt>
                <c:pt idx="3972">
                  <c:v>42.192330971200001</c:v>
                </c:pt>
                <c:pt idx="3973">
                  <c:v>42.208578731099998</c:v>
                </c:pt>
                <c:pt idx="3974">
                  <c:v>42.200454412100001</c:v>
                </c:pt>
                <c:pt idx="3975">
                  <c:v>42.198829653700002</c:v>
                </c:pt>
                <c:pt idx="3976">
                  <c:v>42.208578731099998</c:v>
                </c:pt>
                <c:pt idx="3977">
                  <c:v>42.208578731099998</c:v>
                </c:pt>
                <c:pt idx="3978">
                  <c:v>42.2020792056</c:v>
                </c:pt>
                <c:pt idx="3979">
                  <c:v>42.2264553264</c:v>
                </c:pt>
                <c:pt idx="3980">
                  <c:v>42.198829653700002</c:v>
                </c:pt>
                <c:pt idx="3981">
                  <c:v>42.2232047197</c:v>
                </c:pt>
                <c:pt idx="3982">
                  <c:v>42.205328898099999</c:v>
                </c:pt>
                <c:pt idx="3983">
                  <c:v>42.203704034300003</c:v>
                </c:pt>
                <c:pt idx="3984">
                  <c:v>42.190706388300001</c:v>
                </c:pt>
                <c:pt idx="3985">
                  <c:v>42.1842084078</c:v>
                </c:pt>
                <c:pt idx="3986">
                  <c:v>42.164717832699999</c:v>
                </c:pt>
                <c:pt idx="3987">
                  <c:v>42.167965911400003</c:v>
                </c:pt>
                <c:pt idx="3988">
                  <c:v>42.164717832699999</c:v>
                </c:pt>
                <c:pt idx="3989">
                  <c:v>42.166341854599999</c:v>
                </c:pt>
                <c:pt idx="3990">
                  <c:v>42.161469894100001</c:v>
                </c:pt>
                <c:pt idx="3991">
                  <c:v>42.145232301199997</c:v>
                </c:pt>
                <c:pt idx="3992">
                  <c:v>42.156598248800002</c:v>
                </c:pt>
                <c:pt idx="3993">
                  <c:v>42.143608734399997</c:v>
                </c:pt>
                <c:pt idx="3994">
                  <c:v>42.114390505899998</c:v>
                </c:pt>
                <c:pt idx="3995">
                  <c:v>42.112767602700004</c:v>
                </c:pt>
                <c:pt idx="3996">
                  <c:v>42.112767602700004</c:v>
                </c:pt>
                <c:pt idx="3997">
                  <c:v>42.132244745100003</c:v>
                </c:pt>
                <c:pt idx="3998">
                  <c:v>42.124128658099998</c:v>
                </c:pt>
                <c:pt idx="3999">
                  <c:v>42.153350660199997</c:v>
                </c:pt>
                <c:pt idx="4000">
                  <c:v>42.127374988200003</c:v>
                </c:pt>
                <c:pt idx="4001">
                  <c:v>42.151726918500003</c:v>
                </c:pt>
                <c:pt idx="4002">
                  <c:v>42.154974437</c:v>
                </c:pt>
                <c:pt idx="4003">
                  <c:v>42.174462489299998</c:v>
                </c:pt>
                <c:pt idx="4004">
                  <c:v>42.159845977300002</c:v>
                </c:pt>
                <c:pt idx="4005">
                  <c:v>42.164717832699999</c:v>
                </c:pt>
                <c:pt idx="4006">
                  <c:v>42.161469894100001</c:v>
                </c:pt>
                <c:pt idx="4007">
                  <c:v>42.171214130300001</c:v>
                </c:pt>
                <c:pt idx="4008">
                  <c:v>42.1728382923</c:v>
                </c:pt>
                <c:pt idx="4009">
                  <c:v>42.156598248800002</c:v>
                </c:pt>
                <c:pt idx="4010">
                  <c:v>42.145232301199997</c:v>
                </c:pt>
                <c:pt idx="4011">
                  <c:v>42.143608734399997</c:v>
                </c:pt>
                <c:pt idx="4012">
                  <c:v>42.158222095500001</c:v>
                </c:pt>
                <c:pt idx="4013">
                  <c:v>42.150103211699999</c:v>
                </c:pt>
                <c:pt idx="4014">
                  <c:v>42.145232301199997</c:v>
                </c:pt>
                <c:pt idx="4015">
                  <c:v>42.130621457899998</c:v>
                </c:pt>
                <c:pt idx="4016">
                  <c:v>42.120882467800001</c:v>
                </c:pt>
                <c:pt idx="4017">
                  <c:v>42.099785632100001</c:v>
                </c:pt>
                <c:pt idx="4018">
                  <c:v>42.111144734299998</c:v>
                </c:pt>
                <c:pt idx="4019">
                  <c:v>42.094917968300003</c:v>
                </c:pt>
                <c:pt idx="4020">
                  <c:v>42.124128658099998</c:v>
                </c:pt>
                <c:pt idx="4021">
                  <c:v>42.106276338500003</c:v>
                </c:pt>
                <c:pt idx="4022">
                  <c:v>42.127374988200003</c:v>
                </c:pt>
                <c:pt idx="4023">
                  <c:v>42.116013443999996</c:v>
                </c:pt>
                <c:pt idx="4024">
                  <c:v>42.146855903099997</c:v>
                </c:pt>
                <c:pt idx="4025">
                  <c:v>42.154974437</c:v>
                </c:pt>
                <c:pt idx="4026">
                  <c:v>42.150103211699999</c:v>
                </c:pt>
                <c:pt idx="4027">
                  <c:v>42.150103211699999</c:v>
                </c:pt>
                <c:pt idx="4028">
                  <c:v>42.177710988599998</c:v>
                </c:pt>
                <c:pt idx="4029">
                  <c:v>42.169590003300002</c:v>
                </c:pt>
                <c:pt idx="4030">
                  <c:v>42.189081840599997</c:v>
                </c:pt>
                <c:pt idx="4031">
                  <c:v>42.1842084078</c:v>
                </c:pt>
                <c:pt idx="4032">
                  <c:v>42.193955589200002</c:v>
                </c:pt>
                <c:pt idx="4033">
                  <c:v>42.182584000399999</c:v>
                </c:pt>
                <c:pt idx="4034">
                  <c:v>42.197204930399998</c:v>
                </c:pt>
                <c:pt idx="4035">
                  <c:v>42.192330971200001</c:v>
                </c:pt>
                <c:pt idx="4036">
                  <c:v>42.208578731099998</c:v>
                </c:pt>
                <c:pt idx="4037">
                  <c:v>42.176086721399997</c:v>
                </c:pt>
                <c:pt idx="4038">
                  <c:v>42.190706388300001</c:v>
                </c:pt>
                <c:pt idx="4039">
                  <c:v>42.1842084078</c:v>
                </c:pt>
                <c:pt idx="4040">
                  <c:v>42.179335290799997</c:v>
                </c:pt>
                <c:pt idx="4041">
                  <c:v>42.192330971200001</c:v>
                </c:pt>
                <c:pt idx="4042">
                  <c:v>42.203704034300003</c:v>
                </c:pt>
                <c:pt idx="4043">
                  <c:v>42.205328898099999</c:v>
                </c:pt>
                <c:pt idx="4044">
                  <c:v>42.206953796999997</c:v>
                </c:pt>
                <c:pt idx="4045">
                  <c:v>42.1842084078</c:v>
                </c:pt>
                <c:pt idx="4046">
                  <c:v>42.197204930399998</c:v>
                </c:pt>
                <c:pt idx="4047">
                  <c:v>42.192330971200001</c:v>
                </c:pt>
                <c:pt idx="4048">
                  <c:v>42.189081840599997</c:v>
                </c:pt>
                <c:pt idx="4049">
                  <c:v>42.203704034300003</c:v>
                </c:pt>
                <c:pt idx="4050">
                  <c:v>42.174462489299998</c:v>
                </c:pt>
                <c:pt idx="4051">
                  <c:v>42.151726918500003</c:v>
                </c:pt>
                <c:pt idx="4052">
                  <c:v>42.153350660199997</c:v>
                </c:pt>
                <c:pt idx="4053">
                  <c:v>42.143608734399997</c:v>
                </c:pt>
                <c:pt idx="4054">
                  <c:v>42.154974437</c:v>
                </c:pt>
                <c:pt idx="4055">
                  <c:v>42.122505545499997</c:v>
                </c:pt>
                <c:pt idx="4056">
                  <c:v>42.127374988200003</c:v>
                </c:pt>
                <c:pt idx="4057">
                  <c:v>42.127374988200003</c:v>
                </c:pt>
                <c:pt idx="4058">
                  <c:v>42.120882467800001</c:v>
                </c:pt>
                <c:pt idx="4059">
                  <c:v>42.107899102200001</c:v>
                </c:pt>
                <c:pt idx="4060">
                  <c:v>42.090050617999999</c:v>
                </c:pt>
                <c:pt idx="4061">
                  <c:v>42.0803168574</c:v>
                </c:pt>
                <c:pt idx="4062">
                  <c:v>42.0543662838</c:v>
                </c:pt>
                <c:pt idx="4063">
                  <c:v>42.046258553500003</c:v>
                </c:pt>
                <c:pt idx="4064">
                  <c:v>42.0608530931</c:v>
                </c:pt>
                <c:pt idx="4065">
                  <c:v>42.073828379699997</c:v>
                </c:pt>
                <c:pt idx="4066">
                  <c:v>42.0543662838</c:v>
                </c:pt>
                <c:pt idx="4067">
                  <c:v>42.041394331699998</c:v>
                </c:pt>
                <c:pt idx="4068">
                  <c:v>42.031666824600002</c:v>
                </c:pt>
                <c:pt idx="4069">
                  <c:v>42.026803539100001</c:v>
                </c:pt>
                <c:pt idx="4070">
                  <c:v>42.017077903500002</c:v>
                </c:pt>
                <c:pt idx="4071">
                  <c:v>41.997630370499998</c:v>
                </c:pt>
                <c:pt idx="4072">
                  <c:v>41.984668114500003</c:v>
                </c:pt>
                <c:pt idx="4073">
                  <c:v>41.986288275600003</c:v>
                </c:pt>
                <c:pt idx="4074">
                  <c:v>41.952272139400002</c:v>
                </c:pt>
                <c:pt idx="4075">
                  <c:v>41.986288275600003</c:v>
                </c:pt>
                <c:pt idx="4076">
                  <c:v>41.979807838500001</c:v>
                </c:pt>
                <c:pt idx="4077">
                  <c:v>41.979807838500001</c:v>
                </c:pt>
                <c:pt idx="4078">
                  <c:v>41.970088218400001</c:v>
                </c:pt>
                <c:pt idx="4079">
                  <c:v>41.965228874099999</c:v>
                </c:pt>
                <c:pt idx="4080">
                  <c:v>41.9603698401</c:v>
                </c:pt>
                <c:pt idx="4081">
                  <c:v>41.949033300300002</c:v>
                </c:pt>
                <c:pt idx="4082">
                  <c:v>41.929603157300001</c:v>
                </c:pt>
                <c:pt idx="4083">
                  <c:v>41.923127543699998</c:v>
                </c:pt>
                <c:pt idx="4084">
                  <c:v>41.906940914700002</c:v>
                </c:pt>
                <c:pt idx="4085">
                  <c:v>41.897230585199999</c:v>
                </c:pt>
                <c:pt idx="4086">
                  <c:v>41.882667405699998</c:v>
                </c:pt>
                <c:pt idx="4087">
                  <c:v>41.853549368400003</c:v>
                </c:pt>
                <c:pt idx="4088">
                  <c:v>41.851932024600004</c:v>
                </c:pt>
                <c:pt idx="4089">
                  <c:v>41.822825676000001</c:v>
                </c:pt>
                <c:pt idx="4090">
                  <c:v>41.8454629911</c:v>
                </c:pt>
                <c:pt idx="4091">
                  <c:v>41.821208980800002</c:v>
                </c:pt>
                <c:pt idx="4092">
                  <c:v>41.814742540799998</c:v>
                </c:pt>
                <c:pt idx="4093">
                  <c:v>41.816359099700001</c:v>
                </c:pt>
                <c:pt idx="4094">
                  <c:v>41.817975692600001</c:v>
                </c:pt>
                <c:pt idx="4095">
                  <c:v>41.821208980800002</c:v>
                </c:pt>
                <c:pt idx="4096">
                  <c:v>41.835760465500002</c:v>
                </c:pt>
                <c:pt idx="4097">
                  <c:v>41.830909663600004</c:v>
                </c:pt>
                <c:pt idx="4098">
                  <c:v>41.821208980800002</c:v>
                </c:pt>
                <c:pt idx="4099">
                  <c:v>41.830909663600004</c:v>
                </c:pt>
                <c:pt idx="4100">
                  <c:v>41.814742540799998</c:v>
                </c:pt>
                <c:pt idx="4101">
                  <c:v>41.809893068699999</c:v>
                </c:pt>
                <c:pt idx="4102">
                  <c:v>41.785650303899999</c:v>
                </c:pt>
                <c:pt idx="4103">
                  <c:v>41.771108317699998</c:v>
                </c:pt>
                <c:pt idx="4104">
                  <c:v>41.769492711300003</c:v>
                </c:pt>
                <c:pt idx="4105">
                  <c:v>41.771108317699998</c:v>
                </c:pt>
                <c:pt idx="4106">
                  <c:v>41.750108081599997</c:v>
                </c:pt>
                <c:pt idx="4107">
                  <c:v>41.758184416900001</c:v>
                </c:pt>
                <c:pt idx="4108">
                  <c:v>41.7517232808</c:v>
                </c:pt>
                <c:pt idx="4109">
                  <c:v>41.756569081999999</c:v>
                </c:pt>
                <c:pt idx="4110">
                  <c:v>41.753338513999999</c:v>
                </c:pt>
                <c:pt idx="4111">
                  <c:v>41.7484929162</c:v>
                </c:pt>
                <c:pt idx="4112">
                  <c:v>41.743647623500003</c:v>
                </c:pt>
                <c:pt idx="4113">
                  <c:v>41.750108081599997</c:v>
                </c:pt>
                <c:pt idx="4114">
                  <c:v>41.738802635799999</c:v>
                </c:pt>
                <c:pt idx="4115">
                  <c:v>41.717811210199997</c:v>
                </c:pt>
                <c:pt idx="4116">
                  <c:v>41.691983453299997</c:v>
                </c:pt>
                <c:pt idx="4117">
                  <c:v>41.679072815600001</c:v>
                </c:pt>
                <c:pt idx="4118">
                  <c:v>41.666164335399998</c:v>
                </c:pt>
                <c:pt idx="4119">
                  <c:v>41.653258010400002</c:v>
                </c:pt>
                <c:pt idx="4120">
                  <c:v>41.6387409684</c:v>
                </c:pt>
                <c:pt idx="4121">
                  <c:v>41.675845493399997</c:v>
                </c:pt>
                <c:pt idx="4122">
                  <c:v>41.653258010400002</c:v>
                </c:pt>
                <c:pt idx="4123">
                  <c:v>41.6500317657</c:v>
                </c:pt>
                <c:pt idx="4124">
                  <c:v>41.637128131799997</c:v>
                </c:pt>
                <c:pt idx="4125">
                  <c:v>41.648418693799997</c:v>
                </c:pt>
                <c:pt idx="4126">
                  <c:v>41.641966742400001</c:v>
                </c:pt>
                <c:pt idx="4127">
                  <c:v>41.6500317657</c:v>
                </c:pt>
                <c:pt idx="4128">
                  <c:v>41.671004762800003</c:v>
                </c:pt>
                <c:pt idx="4129">
                  <c:v>41.656484389699997</c:v>
                </c:pt>
                <c:pt idx="4130">
                  <c:v>41.669391253299999</c:v>
                </c:pt>
                <c:pt idx="4131">
                  <c:v>41.675845493399997</c:v>
                </c:pt>
                <c:pt idx="4132">
                  <c:v>41.671004762800003</c:v>
                </c:pt>
                <c:pt idx="4133">
                  <c:v>41.654871183300003</c:v>
                </c:pt>
                <c:pt idx="4134">
                  <c:v>41.658097629899999</c:v>
                </c:pt>
                <c:pt idx="4135">
                  <c:v>41.645192650799999</c:v>
                </c:pt>
                <c:pt idx="4136">
                  <c:v>41.666164335399998</c:v>
                </c:pt>
                <c:pt idx="4137">
                  <c:v>41.680686527299997</c:v>
                </c:pt>
                <c:pt idx="4138">
                  <c:v>41.698439581999999</c:v>
                </c:pt>
                <c:pt idx="4139">
                  <c:v>41.687141711199999</c:v>
                </c:pt>
                <c:pt idx="4140">
                  <c:v>41.7129678469</c:v>
                </c:pt>
                <c:pt idx="4141">
                  <c:v>41.738802635799999</c:v>
                </c:pt>
                <c:pt idx="4142">
                  <c:v>41.745262687199997</c:v>
                </c:pt>
                <c:pt idx="4143">
                  <c:v>41.780802669300002</c:v>
                </c:pt>
                <c:pt idx="4144">
                  <c:v>41.803427582600001</c:v>
                </c:pt>
                <c:pt idx="4145">
                  <c:v>41.816359099700001</c:v>
                </c:pt>
                <c:pt idx="4146">
                  <c:v>41.837377467800003</c:v>
                </c:pt>
                <c:pt idx="4147">
                  <c:v>41.881049445999999</c:v>
                </c:pt>
                <c:pt idx="4148">
                  <c:v>41.902085595599999</c:v>
                </c:pt>
                <c:pt idx="4149">
                  <c:v>41.913415154200003</c:v>
                </c:pt>
                <c:pt idx="4150">
                  <c:v>41.902085595599999</c:v>
                </c:pt>
                <c:pt idx="4151">
                  <c:v>41.895612317000001</c:v>
                </c:pt>
                <c:pt idx="4152">
                  <c:v>41.913415154200003</c:v>
                </c:pt>
                <c:pt idx="4153">
                  <c:v>41.910177965800003</c:v>
                </c:pt>
                <c:pt idx="4154">
                  <c:v>41.952272139400002</c:v>
                </c:pt>
                <c:pt idx="4155">
                  <c:v>41.966848620999997</c:v>
                </c:pt>
                <c:pt idx="4156">
                  <c:v>41.9781878155</c:v>
                </c:pt>
                <c:pt idx="4157">
                  <c:v>42.0008712801</c:v>
                </c:pt>
                <c:pt idx="4158">
                  <c:v>42.012215553099999</c:v>
                </c:pt>
                <c:pt idx="4159">
                  <c:v>42.010594838899998</c:v>
                </c:pt>
                <c:pt idx="4160">
                  <c:v>41.997630370499998</c:v>
                </c:pt>
                <c:pt idx="4161">
                  <c:v>42.0138363019</c:v>
                </c:pt>
                <c:pt idx="4162">
                  <c:v>42.010594838899998</c:v>
                </c:pt>
                <c:pt idx="4163">
                  <c:v>42.007353514199998</c:v>
                </c:pt>
                <c:pt idx="4164">
                  <c:v>41.999250807999999</c:v>
                </c:pt>
                <c:pt idx="4165">
                  <c:v>42.010594838899998</c:v>
                </c:pt>
                <c:pt idx="4166">
                  <c:v>41.994389599100003</c:v>
                </c:pt>
                <c:pt idx="4167">
                  <c:v>42.030045694800002</c:v>
                </c:pt>
                <c:pt idx="4168">
                  <c:v>42.012215553099999</c:v>
                </c:pt>
                <c:pt idx="4169">
                  <c:v>42.038151690600003</c:v>
                </c:pt>
                <c:pt idx="4170">
                  <c:v>42.033287989100003</c:v>
                </c:pt>
                <c:pt idx="4171">
                  <c:v>42.025182513200001</c:v>
                </c:pt>
                <c:pt idx="4172">
                  <c:v>42.038151690600003</c:v>
                </c:pt>
                <c:pt idx="4173">
                  <c:v>42.038151690600003</c:v>
                </c:pt>
                <c:pt idx="4174">
                  <c:v>42.031666824600002</c:v>
                </c:pt>
                <c:pt idx="4175">
                  <c:v>42.067340458300002</c:v>
                </c:pt>
                <c:pt idx="4176">
                  <c:v>42.0397729938</c:v>
                </c:pt>
                <c:pt idx="4177">
                  <c:v>42.043015704200002</c:v>
                </c:pt>
                <c:pt idx="4178">
                  <c:v>42.046258553500003</c:v>
                </c:pt>
                <c:pt idx="4179">
                  <c:v>42.067340458300002</c:v>
                </c:pt>
                <c:pt idx="4180">
                  <c:v>42.034909188299999</c:v>
                </c:pt>
                <c:pt idx="4181">
                  <c:v>42.055987934100003</c:v>
                </c:pt>
                <c:pt idx="4182">
                  <c:v>42.062474882300002</c:v>
                </c:pt>
                <c:pt idx="4183">
                  <c:v>42.065718564900003</c:v>
                </c:pt>
                <c:pt idx="4184">
                  <c:v>42.072206347200002</c:v>
                </c:pt>
                <c:pt idx="4185">
                  <c:v>42.067340458300002</c:v>
                </c:pt>
                <c:pt idx="4186">
                  <c:v>42.051123087500002</c:v>
                </c:pt>
                <c:pt idx="4187">
                  <c:v>42.059231338700002</c:v>
                </c:pt>
                <c:pt idx="4188">
                  <c:v>42.038151690600003</c:v>
                </c:pt>
                <c:pt idx="4189">
                  <c:v>42.068962386499997</c:v>
                </c:pt>
                <c:pt idx="4190">
                  <c:v>42.051123087500002</c:v>
                </c:pt>
                <c:pt idx="4191">
                  <c:v>42.077072549</c:v>
                </c:pt>
                <c:pt idx="4192">
                  <c:v>42.068962386499997</c:v>
                </c:pt>
                <c:pt idx="4193">
                  <c:v>42.073828379699997</c:v>
                </c:pt>
                <c:pt idx="4194">
                  <c:v>42.070584349500002</c:v>
                </c:pt>
                <c:pt idx="4195">
                  <c:v>42.0495015415</c:v>
                </c:pt>
                <c:pt idx="4196">
                  <c:v>42.043015704200002</c:v>
                </c:pt>
                <c:pt idx="4197">
                  <c:v>42.0495015415</c:v>
                </c:pt>
                <c:pt idx="4198">
                  <c:v>42.043015704200002</c:v>
                </c:pt>
                <c:pt idx="4199">
                  <c:v>42.025182513200001</c:v>
                </c:pt>
                <c:pt idx="4200">
                  <c:v>42.021940565400001</c:v>
                </c:pt>
                <c:pt idx="4201">
                  <c:v>42.034909188299999</c:v>
                </c:pt>
                <c:pt idx="4202">
                  <c:v>42.028424599600001</c:v>
                </c:pt>
                <c:pt idx="4203">
                  <c:v>42.034909188299999</c:v>
                </c:pt>
                <c:pt idx="4204">
                  <c:v>42.043015704200002</c:v>
                </c:pt>
                <c:pt idx="4205">
                  <c:v>42.031666824600002</c:v>
                </c:pt>
                <c:pt idx="4206">
                  <c:v>42.030045694800002</c:v>
                </c:pt>
                <c:pt idx="4207">
                  <c:v>42.031666824600002</c:v>
                </c:pt>
                <c:pt idx="4208">
                  <c:v>42.020319643500002</c:v>
                </c:pt>
                <c:pt idx="4209">
                  <c:v>42.031666824600002</c:v>
                </c:pt>
                <c:pt idx="4210">
                  <c:v>42.052744668300001</c:v>
                </c:pt>
                <c:pt idx="4211">
                  <c:v>42.067340458300002</c:v>
                </c:pt>
                <c:pt idx="4212">
                  <c:v>42.059231338700002</c:v>
                </c:pt>
                <c:pt idx="4213">
                  <c:v>42.0495015415</c:v>
                </c:pt>
                <c:pt idx="4214">
                  <c:v>42.0397729938</c:v>
                </c:pt>
                <c:pt idx="4215">
                  <c:v>42.043015704200002</c:v>
                </c:pt>
                <c:pt idx="4216">
                  <c:v>42.0543662838</c:v>
                </c:pt>
                <c:pt idx="4217">
                  <c:v>42.072206347200002</c:v>
                </c:pt>
                <c:pt idx="4218">
                  <c:v>42.077072549</c:v>
                </c:pt>
                <c:pt idx="4219">
                  <c:v>42.059231338700002</c:v>
                </c:pt>
                <c:pt idx="4220">
                  <c:v>42.055987934100003</c:v>
                </c:pt>
                <c:pt idx="4221">
                  <c:v>42.067340458300002</c:v>
                </c:pt>
                <c:pt idx="4222">
                  <c:v>42.0608530931</c:v>
                </c:pt>
                <c:pt idx="4223">
                  <c:v>42.047880030100004</c:v>
                </c:pt>
                <c:pt idx="4224">
                  <c:v>42.0495015415</c:v>
                </c:pt>
                <c:pt idx="4225">
                  <c:v>42.041394331699998</c:v>
                </c:pt>
                <c:pt idx="4226">
                  <c:v>42.044637111500002</c:v>
                </c:pt>
                <c:pt idx="4227">
                  <c:v>42.0397729938</c:v>
                </c:pt>
                <c:pt idx="4228">
                  <c:v>42.046258553500003</c:v>
                </c:pt>
                <c:pt idx="4229">
                  <c:v>42.064096706199997</c:v>
                </c:pt>
                <c:pt idx="4230">
                  <c:v>42.065718564900003</c:v>
                </c:pt>
                <c:pt idx="4231">
                  <c:v>42.072206347200002</c:v>
                </c:pt>
                <c:pt idx="4232">
                  <c:v>42.0608530931</c:v>
                </c:pt>
                <c:pt idx="4233">
                  <c:v>42.073828379699997</c:v>
                </c:pt>
                <c:pt idx="4234">
                  <c:v>42.0495015415</c:v>
                </c:pt>
                <c:pt idx="4235">
                  <c:v>42.038151690600003</c:v>
                </c:pt>
                <c:pt idx="4236">
                  <c:v>42.0397729938</c:v>
                </c:pt>
                <c:pt idx="4237">
                  <c:v>42.028424599600001</c:v>
                </c:pt>
                <c:pt idx="4238">
                  <c:v>42.046258553500003</c:v>
                </c:pt>
                <c:pt idx="4239">
                  <c:v>42.031666824600002</c:v>
                </c:pt>
                <c:pt idx="4240">
                  <c:v>42.030045694800002</c:v>
                </c:pt>
                <c:pt idx="4241">
                  <c:v>42.038151690600003</c:v>
                </c:pt>
                <c:pt idx="4242">
                  <c:v>42.062474882300002</c:v>
                </c:pt>
                <c:pt idx="4243">
                  <c:v>42.0819390638</c:v>
                </c:pt>
                <c:pt idx="4244">
                  <c:v>42.077072549</c:v>
                </c:pt>
                <c:pt idx="4245">
                  <c:v>42.088428237499997</c:v>
                </c:pt>
                <c:pt idx="4246">
                  <c:v>42.128998205599999</c:v>
                </c:pt>
                <c:pt idx="4247">
                  <c:v>42.158222095500001</c:v>
                </c:pt>
                <c:pt idx="4248">
                  <c:v>42.1842084078</c:v>
                </c:pt>
                <c:pt idx="4249">
                  <c:v>42.195580242200002</c:v>
                </c:pt>
                <c:pt idx="4250">
                  <c:v>42.215078818800002</c:v>
                </c:pt>
                <c:pt idx="4251">
                  <c:v>42.2232047197</c:v>
                </c:pt>
                <c:pt idx="4252">
                  <c:v>42.215078818800002</c:v>
                </c:pt>
                <c:pt idx="4253">
                  <c:v>42.195580242200002</c:v>
                </c:pt>
                <c:pt idx="4254">
                  <c:v>42.216703928699999</c:v>
                </c:pt>
                <c:pt idx="4255">
                  <c:v>42.2264553264</c:v>
                </c:pt>
                <c:pt idx="4256">
                  <c:v>42.2345824589</c:v>
                </c:pt>
                <c:pt idx="4257">
                  <c:v>42.242710471899997</c:v>
                </c:pt>
                <c:pt idx="4258">
                  <c:v>42.263847429999998</c:v>
                </c:pt>
                <c:pt idx="4259">
                  <c:v>42.260595202300003</c:v>
                </c:pt>
                <c:pt idx="4260">
                  <c:v>42.244336180200001</c:v>
                </c:pt>
                <c:pt idx="4261">
                  <c:v>42.237833558399998</c:v>
                </c:pt>
                <c:pt idx="4262">
                  <c:v>42.237833558399998</c:v>
                </c:pt>
                <c:pt idx="4263">
                  <c:v>42.247587702499999</c:v>
                </c:pt>
                <c:pt idx="4264">
                  <c:v>42.278484202500003</c:v>
                </c:pt>
                <c:pt idx="4265">
                  <c:v>42.263847429999998</c:v>
                </c:pt>
                <c:pt idx="4266">
                  <c:v>42.276857753199998</c:v>
                </c:pt>
                <c:pt idx="4267">
                  <c:v>42.278484202500003</c:v>
                </c:pt>
                <c:pt idx="4268">
                  <c:v>42.270352309099998</c:v>
                </c:pt>
                <c:pt idx="4269">
                  <c:v>42.2589691413</c:v>
                </c:pt>
                <c:pt idx="4270">
                  <c:v>42.267099798899999</c:v>
                </c:pt>
                <c:pt idx="4271">
                  <c:v>42.270352309099998</c:v>
                </c:pt>
                <c:pt idx="4272">
                  <c:v>42.255717125300002</c:v>
                </c:pt>
                <c:pt idx="4273">
                  <c:v>42.262221298500002</c:v>
                </c:pt>
                <c:pt idx="4274">
                  <c:v>42.288243640799998</c:v>
                </c:pt>
                <c:pt idx="4275">
                  <c:v>42.239459160999999</c:v>
                </c:pt>
                <c:pt idx="4276">
                  <c:v>42.239459160999999</c:v>
                </c:pt>
                <c:pt idx="4277">
                  <c:v>42.245961923700001</c:v>
                </c:pt>
                <c:pt idx="4278">
                  <c:v>42.211828704600002</c:v>
                </c:pt>
                <c:pt idx="4279">
                  <c:v>42.187457327899999</c:v>
                </c:pt>
                <c:pt idx="4280">
                  <c:v>42.189081840599997</c:v>
                </c:pt>
                <c:pt idx="4281">
                  <c:v>42.174462489299998</c:v>
                </c:pt>
                <c:pt idx="4282">
                  <c:v>42.143608734399997</c:v>
                </c:pt>
                <c:pt idx="4283">
                  <c:v>42.153350660199997</c:v>
                </c:pt>
                <c:pt idx="4284">
                  <c:v>42.146855903099997</c:v>
                </c:pt>
                <c:pt idx="4285">
                  <c:v>42.132244745100003</c:v>
                </c:pt>
                <c:pt idx="4286">
                  <c:v>42.148479539900002</c:v>
                </c:pt>
                <c:pt idx="4287">
                  <c:v>42.128998205599999</c:v>
                </c:pt>
                <c:pt idx="4288">
                  <c:v>42.128998205599999</c:v>
                </c:pt>
                <c:pt idx="4289">
                  <c:v>42.112767602700004</c:v>
                </c:pt>
                <c:pt idx="4290">
                  <c:v>42.135491424400001</c:v>
                </c:pt>
                <c:pt idx="4291">
                  <c:v>42.119259425000003</c:v>
                </c:pt>
                <c:pt idx="4292">
                  <c:v>42.122505545499997</c:v>
                </c:pt>
                <c:pt idx="4293">
                  <c:v>42.148479539900002</c:v>
                </c:pt>
                <c:pt idx="4294">
                  <c:v>42.143608734399997</c:v>
                </c:pt>
                <c:pt idx="4295">
                  <c:v>42.153350660199997</c:v>
                </c:pt>
                <c:pt idx="4296">
                  <c:v>42.143608734399997</c:v>
                </c:pt>
                <c:pt idx="4297">
                  <c:v>42.145232301199997</c:v>
                </c:pt>
                <c:pt idx="4298">
                  <c:v>42.159845977300002</c:v>
                </c:pt>
                <c:pt idx="4299">
                  <c:v>42.167965911400003</c:v>
                </c:pt>
                <c:pt idx="4300">
                  <c:v>42.156598248800002</c:v>
                </c:pt>
                <c:pt idx="4301">
                  <c:v>42.159845977300002</c:v>
                </c:pt>
                <c:pt idx="4302">
                  <c:v>42.179335290799997</c:v>
                </c:pt>
                <c:pt idx="4303">
                  <c:v>42.190706388300001</c:v>
                </c:pt>
                <c:pt idx="4304">
                  <c:v>42.177710988599998</c:v>
                </c:pt>
                <c:pt idx="4305">
                  <c:v>42.176086721399997</c:v>
                </c:pt>
                <c:pt idx="4306">
                  <c:v>42.192330971200001</c:v>
                </c:pt>
                <c:pt idx="4307">
                  <c:v>42.189081840599997</c:v>
                </c:pt>
                <c:pt idx="4308">
                  <c:v>42.190706388300001</c:v>
                </c:pt>
                <c:pt idx="4309">
                  <c:v>42.189081840599997</c:v>
                </c:pt>
                <c:pt idx="4310">
                  <c:v>42.163093845900001</c:v>
                </c:pt>
                <c:pt idx="4311">
                  <c:v>42.169590003300002</c:v>
                </c:pt>
                <c:pt idx="4312">
                  <c:v>42.1842084078</c:v>
                </c:pt>
                <c:pt idx="4313">
                  <c:v>42.163093845900001</c:v>
                </c:pt>
                <c:pt idx="4314">
                  <c:v>42.150103211699999</c:v>
                </c:pt>
                <c:pt idx="4315">
                  <c:v>42.148479539900002</c:v>
                </c:pt>
                <c:pt idx="4316">
                  <c:v>42.161469894100001</c:v>
                </c:pt>
                <c:pt idx="4317">
                  <c:v>42.154974437</c:v>
                </c:pt>
                <c:pt idx="4318">
                  <c:v>42.132244745100003</c:v>
                </c:pt>
                <c:pt idx="4319">
                  <c:v>42.143608734399997</c:v>
                </c:pt>
                <c:pt idx="4320">
                  <c:v>42.130621457899998</c:v>
                </c:pt>
                <c:pt idx="4321">
                  <c:v>42.138738243500001</c:v>
                </c:pt>
                <c:pt idx="4322">
                  <c:v>42.106276338500003</c:v>
                </c:pt>
                <c:pt idx="4323">
                  <c:v>42.119259425000003</c:v>
                </c:pt>
                <c:pt idx="4324">
                  <c:v>42.098163042700001</c:v>
                </c:pt>
                <c:pt idx="4325">
                  <c:v>42.086805891899999</c:v>
                </c:pt>
                <c:pt idx="4326">
                  <c:v>42.127374988200003</c:v>
                </c:pt>
                <c:pt idx="4327">
                  <c:v>42.091673033299998</c:v>
                </c:pt>
                <c:pt idx="4328">
                  <c:v>42.098163042700001</c:v>
                </c:pt>
                <c:pt idx="4329">
                  <c:v>42.088428237499997</c:v>
                </c:pt>
                <c:pt idx="4330">
                  <c:v>42.072206347200002</c:v>
                </c:pt>
                <c:pt idx="4331">
                  <c:v>42.091673033299998</c:v>
                </c:pt>
                <c:pt idx="4332">
                  <c:v>42.094917968300003</c:v>
                </c:pt>
                <c:pt idx="4333">
                  <c:v>42.0819390638</c:v>
                </c:pt>
                <c:pt idx="4334">
                  <c:v>42.0608530931</c:v>
                </c:pt>
                <c:pt idx="4335">
                  <c:v>42.070584349500002</c:v>
                </c:pt>
                <c:pt idx="4336">
                  <c:v>42.051123087500002</c:v>
                </c:pt>
                <c:pt idx="4337">
                  <c:v>42.051123087500002</c:v>
                </c:pt>
                <c:pt idx="4338">
                  <c:v>42.057609618999997</c:v>
                </c:pt>
                <c:pt idx="4339">
                  <c:v>42.044637111500002</c:v>
                </c:pt>
                <c:pt idx="4340">
                  <c:v>42.028424599600001</c:v>
                </c:pt>
                <c:pt idx="4341">
                  <c:v>42.051123087500002</c:v>
                </c:pt>
                <c:pt idx="4342">
                  <c:v>42.0819390638</c:v>
                </c:pt>
                <c:pt idx="4343">
                  <c:v>42.096540488099997</c:v>
                </c:pt>
                <c:pt idx="4344">
                  <c:v>42.109521900799997</c:v>
                </c:pt>
                <c:pt idx="4345">
                  <c:v>42.117636417100002</c:v>
                </c:pt>
                <c:pt idx="4346">
                  <c:v>42.128998205599999</c:v>
                </c:pt>
                <c:pt idx="4347">
                  <c:v>42.159845977300002</c:v>
                </c:pt>
                <c:pt idx="4348">
                  <c:v>42.1842084078</c:v>
                </c:pt>
                <c:pt idx="4349">
                  <c:v>42.215078818800002</c:v>
                </c:pt>
                <c:pt idx="4350">
                  <c:v>42.2280806825</c:v>
                </c:pt>
                <c:pt idx="4351">
                  <c:v>42.231331500300001</c:v>
                </c:pt>
                <c:pt idx="4352">
                  <c:v>42.237833558399998</c:v>
                </c:pt>
                <c:pt idx="4353">
                  <c:v>42.2345824589</c:v>
                </c:pt>
                <c:pt idx="4354">
                  <c:v>42.247587702499999</c:v>
                </c:pt>
                <c:pt idx="4355">
                  <c:v>42.273604960500002</c:v>
                </c:pt>
                <c:pt idx="4356">
                  <c:v>42.294750640300002</c:v>
                </c:pt>
                <c:pt idx="4357">
                  <c:v>42.270352309099998</c:v>
                </c:pt>
                <c:pt idx="4358">
                  <c:v>42.247587702499999</c:v>
                </c:pt>
                <c:pt idx="4359">
                  <c:v>42.221579469200002</c:v>
                </c:pt>
                <c:pt idx="4360">
                  <c:v>42.221579469200002</c:v>
                </c:pt>
                <c:pt idx="4361">
                  <c:v>42.195580242200002</c:v>
                </c:pt>
                <c:pt idx="4362">
                  <c:v>42.210203700299999</c:v>
                </c:pt>
                <c:pt idx="4363">
                  <c:v>42.203704034300003</c:v>
                </c:pt>
                <c:pt idx="4364">
                  <c:v>42.200454412100001</c:v>
                </c:pt>
                <c:pt idx="4365">
                  <c:v>42.185832850300002</c:v>
                </c:pt>
                <c:pt idx="4366">
                  <c:v>42.205328898099999</c:v>
                </c:pt>
                <c:pt idx="4367">
                  <c:v>42.1842084078</c:v>
                </c:pt>
                <c:pt idx="4368">
                  <c:v>42.197204930399998</c:v>
                </c:pt>
                <c:pt idx="4369">
                  <c:v>42.192330971200001</c:v>
                </c:pt>
                <c:pt idx="4370">
                  <c:v>42.1842084078</c:v>
                </c:pt>
                <c:pt idx="4371">
                  <c:v>42.190706388300001</c:v>
                </c:pt>
                <c:pt idx="4372">
                  <c:v>42.198829653700002</c:v>
                </c:pt>
                <c:pt idx="4373">
                  <c:v>42.213453744100001</c:v>
                </c:pt>
                <c:pt idx="4374">
                  <c:v>42.219954253799997</c:v>
                </c:pt>
                <c:pt idx="4375">
                  <c:v>42.239459160999999</c:v>
                </c:pt>
                <c:pt idx="4376">
                  <c:v>42.211828704600002</c:v>
                </c:pt>
                <c:pt idx="4377">
                  <c:v>42.236207991100002</c:v>
                </c:pt>
                <c:pt idx="4378">
                  <c:v>42.244336180200001</c:v>
                </c:pt>
                <c:pt idx="4379">
                  <c:v>42.254091170199999</c:v>
                </c:pt>
                <c:pt idx="4380">
                  <c:v>42.263847429999998</c:v>
                </c:pt>
                <c:pt idx="4381">
                  <c:v>42.268726036300002</c:v>
                </c:pt>
                <c:pt idx="4382">
                  <c:v>42.291497069800002</c:v>
                </c:pt>
                <c:pt idx="4383">
                  <c:v>42.294750640300002</c:v>
                </c:pt>
                <c:pt idx="4384">
                  <c:v>42.306139251700003</c:v>
                </c:pt>
                <c:pt idx="4385">
                  <c:v>42.319156932399999</c:v>
                </c:pt>
                <c:pt idx="4386">
                  <c:v>42.309393459299997</c:v>
                </c:pt>
                <c:pt idx="4387">
                  <c:v>42.314275036399998</c:v>
                </c:pt>
                <c:pt idx="4388">
                  <c:v>42.327294134900001</c:v>
                </c:pt>
                <c:pt idx="4389">
                  <c:v>42.325666623499998</c:v>
                </c:pt>
                <c:pt idx="4390">
                  <c:v>42.345199102499997</c:v>
                </c:pt>
                <c:pt idx="4391">
                  <c:v>42.338687708199998</c:v>
                </c:pt>
                <c:pt idx="4392">
                  <c:v>42.328921681799997</c:v>
                </c:pt>
                <c:pt idx="4393">
                  <c:v>42.338687708199998</c:v>
                </c:pt>
                <c:pt idx="4394">
                  <c:v>42.322411707000001</c:v>
                </c:pt>
                <c:pt idx="4395">
                  <c:v>42.3517110652</c:v>
                </c:pt>
                <c:pt idx="4396">
                  <c:v>42.348455012800002</c:v>
                </c:pt>
                <c:pt idx="4397">
                  <c:v>42.363108368299997</c:v>
                </c:pt>
                <c:pt idx="4398">
                  <c:v>42.371250365999998</c:v>
                </c:pt>
                <c:pt idx="4399">
                  <c:v>42.395681700600001</c:v>
                </c:pt>
                <c:pt idx="4400">
                  <c:v>42.403827261000004</c:v>
                </c:pt>
                <c:pt idx="4401">
                  <c:v>42.413603111199997</c:v>
                </c:pt>
                <c:pt idx="4402">
                  <c:v>42.438048363</c:v>
                </c:pt>
                <c:pt idx="4403">
                  <c:v>42.434788531300001</c:v>
                </c:pt>
                <c:pt idx="4404">
                  <c:v>42.457610359699999</c:v>
                </c:pt>
                <c:pt idx="4405">
                  <c:v>42.485332022800002</c:v>
                </c:pt>
                <c:pt idx="4406">
                  <c:v>42.477177516200001</c:v>
                </c:pt>
                <c:pt idx="4407">
                  <c:v>42.4918562744</c:v>
                </c:pt>
                <c:pt idx="4408">
                  <c:v>42.532645881900002</c:v>
                </c:pt>
                <c:pt idx="4409">
                  <c:v>42.527749941099998</c:v>
                </c:pt>
                <c:pt idx="4410">
                  <c:v>42.535910022700001</c:v>
                </c:pt>
                <c:pt idx="4411">
                  <c:v>42.522854324500003</c:v>
                </c:pt>
                <c:pt idx="4412">
                  <c:v>42.521222524300001</c:v>
                </c:pt>
                <c:pt idx="4413">
                  <c:v>42.521222524300001</c:v>
                </c:pt>
                <c:pt idx="4414">
                  <c:v>42.540806504199999</c:v>
                </c:pt>
                <c:pt idx="4415">
                  <c:v>42.544071005500001</c:v>
                </c:pt>
                <c:pt idx="4416">
                  <c:v>42.591422507399997</c:v>
                </c:pt>
                <c:pt idx="4417">
                  <c:v>42.593055860200003</c:v>
                </c:pt>
                <c:pt idx="4418">
                  <c:v>42.601223167599997</c:v>
                </c:pt>
                <c:pt idx="4419">
                  <c:v>42.597956136000001</c:v>
                </c:pt>
                <c:pt idx="4420">
                  <c:v>42.594689249300004</c:v>
                </c:pt>
                <c:pt idx="4421">
                  <c:v>42.6044903441</c:v>
                </c:pt>
                <c:pt idx="4422">
                  <c:v>42.642073302699998</c:v>
                </c:pt>
                <c:pt idx="4423">
                  <c:v>42.658419713199997</c:v>
                </c:pt>
                <c:pt idx="4424">
                  <c:v>42.651880712599997</c:v>
                </c:pt>
                <c:pt idx="4425">
                  <c:v>42.648611430499997</c:v>
                </c:pt>
                <c:pt idx="4426">
                  <c:v>42.630632978199998</c:v>
                </c:pt>
                <c:pt idx="4427">
                  <c:v>42.645342293900001</c:v>
                </c:pt>
                <c:pt idx="4428">
                  <c:v>42.650246053399997</c:v>
                </c:pt>
                <c:pt idx="4429">
                  <c:v>42.660054554399998</c:v>
                </c:pt>
                <c:pt idx="4430">
                  <c:v>42.6714994616</c:v>
                </c:pt>
                <c:pt idx="4431">
                  <c:v>42.653515408200001</c:v>
                </c:pt>
                <c:pt idx="4432">
                  <c:v>42.660054554399998</c:v>
                </c:pt>
                <c:pt idx="4433">
                  <c:v>42.653515408200001</c:v>
                </c:pt>
                <c:pt idx="4434">
                  <c:v>42.645342293900001</c:v>
                </c:pt>
                <c:pt idx="4435">
                  <c:v>42.648611430499997</c:v>
                </c:pt>
                <c:pt idx="4436">
                  <c:v>42.643707780100002</c:v>
                </c:pt>
                <c:pt idx="4437">
                  <c:v>42.653515408200001</c:v>
                </c:pt>
                <c:pt idx="4438">
                  <c:v>42.6665942829</c:v>
                </c:pt>
                <c:pt idx="4439">
                  <c:v>42.645342293900001</c:v>
                </c:pt>
                <c:pt idx="4440">
                  <c:v>42.651880712599997</c:v>
                </c:pt>
                <c:pt idx="4441">
                  <c:v>42.648611430499997</c:v>
                </c:pt>
                <c:pt idx="4442">
                  <c:v>42.6371700885</c:v>
                </c:pt>
                <c:pt idx="4443">
                  <c:v>42.676404968200004</c:v>
                </c:pt>
                <c:pt idx="4444">
                  <c:v>42.6633243458</c:v>
                </c:pt>
                <c:pt idx="4445">
                  <c:v>42.684581541299998</c:v>
                </c:pt>
                <c:pt idx="4446">
                  <c:v>42.668229306000001</c:v>
                </c:pt>
                <c:pt idx="4447">
                  <c:v>42.684581541299998</c:v>
                </c:pt>
                <c:pt idx="4448">
                  <c:v>42.650246053399997</c:v>
                </c:pt>
                <c:pt idx="4449">
                  <c:v>42.635535756400003</c:v>
                </c:pt>
                <c:pt idx="4450">
                  <c:v>42.642073302699998</c:v>
                </c:pt>
                <c:pt idx="4451">
                  <c:v>42.633901460700002</c:v>
                </c:pt>
                <c:pt idx="4452">
                  <c:v>42.627364640899998</c:v>
                </c:pt>
                <c:pt idx="4453">
                  <c:v>42.6044903441</c:v>
                </c:pt>
                <c:pt idx="4454">
                  <c:v>42.596322674500001</c:v>
                </c:pt>
                <c:pt idx="4455">
                  <c:v>42.583256286199997</c:v>
                </c:pt>
                <c:pt idx="4456">
                  <c:v>42.545703310299999</c:v>
                </c:pt>
                <c:pt idx="4457">
                  <c:v>42.555497896600002</c:v>
                </c:pt>
                <c:pt idx="4458">
                  <c:v>42.552232890100001</c:v>
                </c:pt>
                <c:pt idx="4459">
                  <c:v>42.550600441</c:v>
                </c:pt>
                <c:pt idx="4460">
                  <c:v>42.552232890100001</c:v>
                </c:pt>
                <c:pt idx="4461">
                  <c:v>42.5244861607</c:v>
                </c:pt>
                <c:pt idx="4462">
                  <c:v>42.537542147099998</c:v>
                </c:pt>
                <c:pt idx="4463">
                  <c:v>42.531013865600002</c:v>
                </c:pt>
                <c:pt idx="4464">
                  <c:v>42.537542147099998</c:v>
                </c:pt>
                <c:pt idx="4465">
                  <c:v>42.503275098000003</c:v>
                </c:pt>
                <c:pt idx="4466">
                  <c:v>42.480439211099998</c:v>
                </c:pt>
                <c:pt idx="4467">
                  <c:v>42.4918562744</c:v>
                </c:pt>
                <c:pt idx="4468">
                  <c:v>42.486963031800002</c:v>
                </c:pt>
                <c:pt idx="4469">
                  <c:v>42.4934874271</c:v>
                </c:pt>
                <c:pt idx="4470">
                  <c:v>42.486963031800002</c:v>
                </c:pt>
                <c:pt idx="4471">
                  <c:v>42.480439211099998</c:v>
                </c:pt>
                <c:pt idx="4472">
                  <c:v>42.480439211099998</c:v>
                </c:pt>
                <c:pt idx="4473">
                  <c:v>42.4722852429</c:v>
                </c:pt>
                <c:pt idx="4474">
                  <c:v>42.490225157600001</c:v>
                </c:pt>
                <c:pt idx="4475">
                  <c:v>42.462501664800001</c:v>
                </c:pt>
                <c:pt idx="4476">
                  <c:v>42.470654556900001</c:v>
                </c:pt>
                <c:pt idx="4477">
                  <c:v>42.449458901100002</c:v>
                </c:pt>
                <c:pt idx="4478">
                  <c:v>42.4217506349</c:v>
                </c:pt>
                <c:pt idx="4479">
                  <c:v>42.392423726099999</c:v>
                </c:pt>
                <c:pt idx="4480">
                  <c:v>42.363108368299997</c:v>
                </c:pt>
                <c:pt idx="4481">
                  <c:v>42.3517110652</c:v>
                </c:pt>
                <c:pt idx="4482">
                  <c:v>42.319156932399999</c:v>
                </c:pt>
                <c:pt idx="4483">
                  <c:v>42.314275036399998</c:v>
                </c:pt>
                <c:pt idx="4484">
                  <c:v>42.286616979400002</c:v>
                </c:pt>
                <c:pt idx="4485">
                  <c:v>42.2654735968</c:v>
                </c:pt>
                <c:pt idx="4486">
                  <c:v>42.2589691413</c:v>
                </c:pt>
                <c:pt idx="4487">
                  <c:v>42.2524652504</c:v>
                </c:pt>
                <c:pt idx="4488">
                  <c:v>42.242710471899997</c:v>
                </c:pt>
                <c:pt idx="4489">
                  <c:v>42.206953796999997</c:v>
                </c:pt>
                <c:pt idx="4490">
                  <c:v>42.206953796999997</c:v>
                </c:pt>
                <c:pt idx="4491">
                  <c:v>42.218329073699998</c:v>
                </c:pt>
                <c:pt idx="4492">
                  <c:v>42.211828704600002</c:v>
                </c:pt>
                <c:pt idx="4493">
                  <c:v>42.2232047197</c:v>
                </c:pt>
                <c:pt idx="4494">
                  <c:v>42.205328898099999</c:v>
                </c:pt>
                <c:pt idx="4495">
                  <c:v>42.1842084078</c:v>
                </c:pt>
                <c:pt idx="4496">
                  <c:v>42.205328898099999</c:v>
                </c:pt>
                <c:pt idx="4497">
                  <c:v>42.195580242200002</c:v>
                </c:pt>
                <c:pt idx="4498">
                  <c:v>42.182584000399999</c:v>
                </c:pt>
                <c:pt idx="4499">
                  <c:v>42.154974437</c:v>
                </c:pt>
                <c:pt idx="4500">
                  <c:v>42.148479539900002</c:v>
                </c:pt>
                <c:pt idx="4501">
                  <c:v>42.1046536096</c:v>
                </c:pt>
                <c:pt idx="4502">
                  <c:v>42.083561305099998</c:v>
                </c:pt>
                <c:pt idx="4503">
                  <c:v>42.091673033299998</c:v>
                </c:pt>
                <c:pt idx="4504">
                  <c:v>42.070584349500002</c:v>
                </c:pt>
                <c:pt idx="4505">
                  <c:v>42.057609618999997</c:v>
                </c:pt>
                <c:pt idx="4506">
                  <c:v>42.038151690600003</c:v>
                </c:pt>
                <c:pt idx="4507">
                  <c:v>42.030045694800002</c:v>
                </c:pt>
                <c:pt idx="4508">
                  <c:v>42.017077903500002</c:v>
                </c:pt>
                <c:pt idx="4509">
                  <c:v>41.996009967500001</c:v>
                </c:pt>
                <c:pt idx="4510">
                  <c:v>42.0008712801</c:v>
                </c:pt>
                <c:pt idx="4511">
                  <c:v>41.965228874099999</c:v>
                </c:pt>
                <c:pt idx="4512">
                  <c:v>41.963609161599997</c:v>
                </c:pt>
                <c:pt idx="4513">
                  <c:v>41.9749478731</c:v>
                </c:pt>
                <c:pt idx="4514">
                  <c:v>41.9619894836</c:v>
                </c:pt>
                <c:pt idx="4515">
                  <c:v>41.942556035400003</c:v>
                </c:pt>
                <c:pt idx="4516">
                  <c:v>41.940936805200003</c:v>
                </c:pt>
                <c:pt idx="4517">
                  <c:v>41.937698448100001</c:v>
                </c:pt>
                <c:pt idx="4518">
                  <c:v>41.926365281700001</c:v>
                </c:pt>
                <c:pt idx="4519">
                  <c:v>41.921508726200003</c:v>
                </c:pt>
                <c:pt idx="4520">
                  <c:v>41.915033799900002</c:v>
                </c:pt>
                <c:pt idx="4521">
                  <c:v>41.887521490399998</c:v>
                </c:pt>
                <c:pt idx="4522">
                  <c:v>41.897230585199999</c:v>
                </c:pt>
                <c:pt idx="4523">
                  <c:v>41.897230585199999</c:v>
                </c:pt>
                <c:pt idx="4524">
                  <c:v>41.889139587199999</c:v>
                </c:pt>
                <c:pt idx="4525">
                  <c:v>41.893994083099997</c:v>
                </c:pt>
                <c:pt idx="4526">
                  <c:v>41.872960161199998</c:v>
                </c:pt>
                <c:pt idx="4527">
                  <c:v>41.860019085399998</c:v>
                </c:pt>
                <c:pt idx="4528">
                  <c:v>41.8551667463</c:v>
                </c:pt>
                <c:pt idx="4529">
                  <c:v>41.871342407</c:v>
                </c:pt>
                <c:pt idx="4530">
                  <c:v>41.840611574599997</c:v>
                </c:pt>
                <c:pt idx="4531">
                  <c:v>41.840611574599997</c:v>
                </c:pt>
                <c:pt idx="4532">
                  <c:v>41.8195923197</c:v>
                </c:pt>
                <c:pt idx="4533">
                  <c:v>41.840611574599997</c:v>
                </c:pt>
                <c:pt idx="4534">
                  <c:v>41.8438458181</c:v>
                </c:pt>
                <c:pt idx="4535">
                  <c:v>41.830909663600004</c:v>
                </c:pt>
                <c:pt idx="4536">
                  <c:v>41.826059168699999</c:v>
                </c:pt>
                <c:pt idx="4537">
                  <c:v>41.809893068699999</c:v>
                </c:pt>
                <c:pt idx="4538">
                  <c:v>41.821208980800002</c:v>
                </c:pt>
                <c:pt idx="4539">
                  <c:v>41.821208980800002</c:v>
                </c:pt>
                <c:pt idx="4540">
                  <c:v>41.803427582600001</c:v>
                </c:pt>
                <c:pt idx="4541">
                  <c:v>41.8018112962</c:v>
                </c:pt>
                <c:pt idx="4542">
                  <c:v>41.803427582600001</c:v>
                </c:pt>
                <c:pt idx="4543">
                  <c:v>41.788882230299997</c:v>
                </c:pt>
                <c:pt idx="4544">
                  <c:v>41.800195043899997</c:v>
                </c:pt>
                <c:pt idx="4545">
                  <c:v>41.798578825600003</c:v>
                </c:pt>
                <c:pt idx="4546">
                  <c:v>41.811509525300004</c:v>
                </c:pt>
                <c:pt idx="4547">
                  <c:v>41.811509525300004</c:v>
                </c:pt>
                <c:pt idx="4548">
                  <c:v>41.800195043899997</c:v>
                </c:pt>
                <c:pt idx="4549">
                  <c:v>41.788882230299997</c:v>
                </c:pt>
                <c:pt idx="4550">
                  <c:v>41.785650303899999</c:v>
                </c:pt>
                <c:pt idx="4551">
                  <c:v>41.769492711300003</c:v>
                </c:pt>
                <c:pt idx="4552">
                  <c:v>41.780802669300002</c:v>
                </c:pt>
                <c:pt idx="4553">
                  <c:v>41.767877138800003</c:v>
                </c:pt>
                <c:pt idx="4554">
                  <c:v>41.782418513499998</c:v>
                </c:pt>
                <c:pt idx="4555">
                  <c:v>41.803427582600001</c:v>
                </c:pt>
                <c:pt idx="4556">
                  <c:v>41.817975692600001</c:v>
                </c:pt>
                <c:pt idx="4557">
                  <c:v>41.826059168699999</c:v>
                </c:pt>
                <c:pt idx="4558">
                  <c:v>41.8389945041</c:v>
                </c:pt>
                <c:pt idx="4559">
                  <c:v>41.837377467800003</c:v>
                </c:pt>
                <c:pt idx="4560">
                  <c:v>41.850314714900001</c:v>
                </c:pt>
                <c:pt idx="4561">
                  <c:v>41.861636600099999</c:v>
                </c:pt>
                <c:pt idx="4562">
                  <c:v>41.8422286793</c:v>
                </c:pt>
                <c:pt idx="4563">
                  <c:v>41.861636600099999</c:v>
                </c:pt>
                <c:pt idx="4564">
                  <c:v>41.864871732200001</c:v>
                </c:pt>
                <c:pt idx="4565">
                  <c:v>41.853549368400003</c:v>
                </c:pt>
                <c:pt idx="4566">
                  <c:v>41.861636600099999</c:v>
                </c:pt>
                <c:pt idx="4567">
                  <c:v>41.834143497399999</c:v>
                </c:pt>
                <c:pt idx="4568">
                  <c:v>41.8422286793</c:v>
                </c:pt>
                <c:pt idx="4569">
                  <c:v>41.858401604900003</c:v>
                </c:pt>
                <c:pt idx="4570">
                  <c:v>41.821208980800002</c:v>
                </c:pt>
                <c:pt idx="4571">
                  <c:v>41.814742540799998</c:v>
                </c:pt>
                <c:pt idx="4572">
                  <c:v>41.821208980800002</c:v>
                </c:pt>
                <c:pt idx="4573">
                  <c:v>41.809893068699999</c:v>
                </c:pt>
                <c:pt idx="4574">
                  <c:v>41.813126015999998</c:v>
                </c:pt>
                <c:pt idx="4575">
                  <c:v>41.806660257499999</c:v>
                </c:pt>
                <c:pt idx="4576">
                  <c:v>41.793730374799999</c:v>
                </c:pt>
                <c:pt idx="4577">
                  <c:v>41.817975692600001</c:v>
                </c:pt>
                <c:pt idx="4578">
                  <c:v>41.800195043899997</c:v>
                </c:pt>
                <c:pt idx="4579">
                  <c:v>41.8018112962</c:v>
                </c:pt>
                <c:pt idx="4580">
                  <c:v>41.795346491099998</c:v>
                </c:pt>
                <c:pt idx="4581">
                  <c:v>41.775955340599999</c:v>
                </c:pt>
                <c:pt idx="4582">
                  <c:v>41.774339632299998</c:v>
                </c:pt>
                <c:pt idx="4583">
                  <c:v>41.779186859100001</c:v>
                </c:pt>
                <c:pt idx="4584">
                  <c:v>41.766261600299998</c:v>
                </c:pt>
                <c:pt idx="4585">
                  <c:v>41.754953780999998</c:v>
                </c:pt>
                <c:pt idx="4586">
                  <c:v>41.756569081999999</c:v>
                </c:pt>
                <c:pt idx="4587">
                  <c:v>41.743647623500003</c:v>
                </c:pt>
                <c:pt idx="4588">
                  <c:v>41.733957953000001</c:v>
                </c:pt>
                <c:pt idx="4589">
                  <c:v>41.743647623500003</c:v>
                </c:pt>
                <c:pt idx="4590">
                  <c:v>41.745262687199997</c:v>
                </c:pt>
                <c:pt idx="4591">
                  <c:v>41.7484929162</c:v>
                </c:pt>
                <c:pt idx="4592">
                  <c:v>41.740417597899999</c:v>
                </c:pt>
                <c:pt idx="4593">
                  <c:v>41.767877138800003</c:v>
                </c:pt>
                <c:pt idx="4594">
                  <c:v>41.756569081999999</c:v>
                </c:pt>
                <c:pt idx="4595">
                  <c:v>41.761415188500003</c:v>
                </c:pt>
                <c:pt idx="4596">
                  <c:v>41.779186859100001</c:v>
                </c:pt>
                <c:pt idx="4597">
                  <c:v>41.796962641299999</c:v>
                </c:pt>
                <c:pt idx="4598">
                  <c:v>41.814742540799998</c:v>
                </c:pt>
                <c:pt idx="4599">
                  <c:v>41.834143497399999</c:v>
                </c:pt>
                <c:pt idx="4600">
                  <c:v>41.860019085399998</c:v>
                </c:pt>
                <c:pt idx="4601">
                  <c:v>41.8551667463</c:v>
                </c:pt>
                <c:pt idx="4602">
                  <c:v>41.879431520600001</c:v>
                </c:pt>
                <c:pt idx="4603">
                  <c:v>41.8907577182</c:v>
                </c:pt>
                <c:pt idx="4604">
                  <c:v>41.8454629911</c:v>
                </c:pt>
                <c:pt idx="4605">
                  <c:v>41.847080198199997</c:v>
                </c:pt>
                <c:pt idx="4606">
                  <c:v>41.866489349600002</c:v>
                </c:pt>
                <c:pt idx="4607">
                  <c:v>41.872960161199998</c:v>
                </c:pt>
                <c:pt idx="4608">
                  <c:v>41.881049445999999</c:v>
                </c:pt>
                <c:pt idx="4609">
                  <c:v>41.885903427899997</c:v>
                </c:pt>
                <c:pt idx="4610">
                  <c:v>41.877813629400002</c:v>
                </c:pt>
                <c:pt idx="4611">
                  <c:v>41.881049445999999</c:v>
                </c:pt>
                <c:pt idx="4612">
                  <c:v>41.902085595599999</c:v>
                </c:pt>
                <c:pt idx="4613">
                  <c:v>41.8907577182</c:v>
                </c:pt>
                <c:pt idx="4614">
                  <c:v>41.887521490399998</c:v>
                </c:pt>
                <c:pt idx="4615">
                  <c:v>41.898848887699998</c:v>
                </c:pt>
                <c:pt idx="4616">
                  <c:v>41.8907577182</c:v>
                </c:pt>
                <c:pt idx="4617">
                  <c:v>41.8907577182</c:v>
                </c:pt>
                <c:pt idx="4618">
                  <c:v>41.923127543699998</c:v>
                </c:pt>
                <c:pt idx="4619">
                  <c:v>41.916652479900002</c:v>
                </c:pt>
                <c:pt idx="4620">
                  <c:v>41.940936805200003</c:v>
                </c:pt>
                <c:pt idx="4621">
                  <c:v>41.934460228600003</c:v>
                </c:pt>
                <c:pt idx="4622">
                  <c:v>41.9393176094</c:v>
                </c:pt>
                <c:pt idx="4623">
                  <c:v>41.919889943100003</c:v>
                </c:pt>
                <c:pt idx="4624">
                  <c:v>41.913415154200003</c:v>
                </c:pt>
                <c:pt idx="4625">
                  <c:v>41.911796542799998</c:v>
                </c:pt>
                <c:pt idx="4626">
                  <c:v>41.921508726200003</c:v>
                </c:pt>
                <c:pt idx="4627">
                  <c:v>41.911796542799998</c:v>
                </c:pt>
                <c:pt idx="4628">
                  <c:v>41.895612317000001</c:v>
                </c:pt>
                <c:pt idx="4629">
                  <c:v>41.893994083099997</c:v>
                </c:pt>
                <c:pt idx="4630">
                  <c:v>41.897230585199999</c:v>
                </c:pt>
                <c:pt idx="4631">
                  <c:v>41.868107001200002</c:v>
                </c:pt>
                <c:pt idx="4632">
                  <c:v>41.851932024600004</c:v>
                </c:pt>
                <c:pt idx="4633">
                  <c:v>41.871342407</c:v>
                </c:pt>
                <c:pt idx="4634">
                  <c:v>41.864871732200001</c:v>
                </c:pt>
                <c:pt idx="4635">
                  <c:v>41.871342407</c:v>
                </c:pt>
                <c:pt idx="4636">
                  <c:v>41.906940914700002</c:v>
                </c:pt>
                <c:pt idx="4637">
                  <c:v>41.9619894836</c:v>
                </c:pt>
                <c:pt idx="4638">
                  <c:v>42.030045694800002</c:v>
                </c:pt>
                <c:pt idx="4639">
                  <c:v>42.137114816500002</c:v>
                </c:pt>
                <c:pt idx="4640">
                  <c:v>42.244336180200001</c:v>
                </c:pt>
                <c:pt idx="4641">
                  <c:v>42.377764604900001</c:v>
                </c:pt>
                <c:pt idx="4642">
                  <c:v>42.5016437297</c:v>
                </c:pt>
                <c:pt idx="4643">
                  <c:v>42.630632978199998</c:v>
                </c:pt>
                <c:pt idx="4644">
                  <c:v>42.781134105699998</c:v>
                </c:pt>
                <c:pt idx="4645">
                  <c:v>42.920460325100002</c:v>
                </c:pt>
                <c:pt idx="4646">
                  <c:v>43.068274658</c:v>
                </c:pt>
                <c:pt idx="4647">
                  <c:v>43.221335701100003</c:v>
                </c:pt>
                <c:pt idx="4648">
                  <c:v>43.358215911999999</c:v>
                </c:pt>
                <c:pt idx="4649">
                  <c:v>43.503630762900002</c:v>
                </c:pt>
                <c:pt idx="4650">
                  <c:v>43.655976726799999</c:v>
                </c:pt>
                <c:pt idx="4651">
                  <c:v>43.8402279871</c:v>
                </c:pt>
                <c:pt idx="4652">
                  <c:v>43.979986902</c:v>
                </c:pt>
                <c:pt idx="4653">
                  <c:v>44.141728310200001</c:v>
                </c:pt>
                <c:pt idx="4654">
                  <c:v>44.312219947999999</c:v>
                </c:pt>
                <c:pt idx="4655">
                  <c:v>44.526777401300002</c:v>
                </c:pt>
                <c:pt idx="4656">
                  <c:v>44.721812153000002</c:v>
                </c:pt>
                <c:pt idx="4657">
                  <c:v>44.868462675000004</c:v>
                </c:pt>
                <c:pt idx="4658">
                  <c:v>45.054348237900001</c:v>
                </c:pt>
                <c:pt idx="4659">
                  <c:v>45.215308999100003</c:v>
                </c:pt>
                <c:pt idx="4660">
                  <c:v>45.410687940300001</c:v>
                </c:pt>
                <c:pt idx="4661">
                  <c:v>45.581062032200002</c:v>
                </c:pt>
                <c:pt idx="4662">
                  <c:v>45.7758397383</c:v>
                </c:pt>
                <c:pt idx="4663">
                  <c:v>45.945471357499997</c:v>
                </c:pt>
                <c:pt idx="4664">
                  <c:v>46.112116647199997</c:v>
                </c:pt>
                <c:pt idx="4665">
                  <c:v>46.293003411599997</c:v>
                </c:pt>
                <c:pt idx="4666">
                  <c:v>46.489987932299996</c:v>
                </c:pt>
                <c:pt idx="4667">
                  <c:v>46.6355344575</c:v>
                </c:pt>
                <c:pt idx="4668">
                  <c:v>46.837092416300003</c:v>
                </c:pt>
                <c:pt idx="4669">
                  <c:v>47.013127264600001</c:v>
                </c:pt>
                <c:pt idx="4670">
                  <c:v>47.179169541699999</c:v>
                </c:pt>
                <c:pt idx="4671">
                  <c:v>47.342157895100001</c:v>
                </c:pt>
                <c:pt idx="4672">
                  <c:v>47.546075246500003</c:v>
                </c:pt>
                <c:pt idx="4673">
                  <c:v>47.7188933093</c:v>
                </c:pt>
                <c:pt idx="4674">
                  <c:v>47.917016776399997</c:v>
                </c:pt>
                <c:pt idx="4675">
                  <c:v>48.112251385100002</c:v>
                </c:pt>
                <c:pt idx="4676">
                  <c:v>48.279604461300003</c:v>
                </c:pt>
                <c:pt idx="4677">
                  <c:v>48.481422043199998</c:v>
                </c:pt>
                <c:pt idx="4678">
                  <c:v>48.622934159000003</c:v>
                </c:pt>
                <c:pt idx="4679">
                  <c:v>48.811559265900001</c:v>
                </c:pt>
                <c:pt idx="4680">
                  <c:v>48.989976133900001</c:v>
                </c:pt>
                <c:pt idx="4681">
                  <c:v>49.129131900399997</c:v>
                </c:pt>
                <c:pt idx="4682">
                  <c:v>49.304919480099997</c:v>
                </c:pt>
                <c:pt idx="4683">
                  <c:v>49.459411656199997</c:v>
                </c:pt>
                <c:pt idx="4684">
                  <c:v>49.639887362800003</c:v>
                </c:pt>
                <c:pt idx="4685">
                  <c:v>49.798970230499997</c:v>
                </c:pt>
                <c:pt idx="4686">
                  <c:v>49.949328575000003</c:v>
                </c:pt>
                <c:pt idx="4687">
                  <c:v>50.1166697715</c:v>
                </c:pt>
                <c:pt idx="4688">
                  <c:v>50.284521516600002</c:v>
                </c:pt>
                <c:pt idx="4689">
                  <c:v>50.447330645900003</c:v>
                </c:pt>
                <c:pt idx="4690">
                  <c:v>50.605052758900001</c:v>
                </c:pt>
                <c:pt idx="4691">
                  <c:v>50.776282385899997</c:v>
                </c:pt>
                <c:pt idx="4692">
                  <c:v>50.944317057600003</c:v>
                </c:pt>
                <c:pt idx="4693">
                  <c:v>51.099749770099997</c:v>
                </c:pt>
                <c:pt idx="4694">
                  <c:v>51.263159817199998</c:v>
                </c:pt>
                <c:pt idx="4695">
                  <c:v>51.419525842699997</c:v>
                </c:pt>
                <c:pt idx="4696">
                  <c:v>51.570678082199997</c:v>
                </c:pt>
                <c:pt idx="4697">
                  <c:v>51.811525909399997</c:v>
                </c:pt>
                <c:pt idx="4698">
                  <c:v>51.971436618399999</c:v>
                </c:pt>
                <c:pt idx="4699">
                  <c:v>52.128013953999996</c:v>
                </c:pt>
                <c:pt idx="4700">
                  <c:v>52.288900895499999</c:v>
                </c:pt>
                <c:pt idx="4701">
                  <c:v>52.434897466400002</c:v>
                </c:pt>
                <c:pt idx="4702">
                  <c:v>52.600604383300002</c:v>
                </c:pt>
                <c:pt idx="4703">
                  <c:v>52.732008107699997</c:v>
                </c:pt>
                <c:pt idx="4704">
                  <c:v>52.881212198</c:v>
                </c:pt>
                <c:pt idx="4705">
                  <c:v>53.071742506</c:v>
                </c:pt>
                <c:pt idx="4706">
                  <c:v>53.2063218857</c:v>
                </c:pt>
                <c:pt idx="4707">
                  <c:v>53.351052747399997</c:v>
                </c:pt>
                <c:pt idx="4708">
                  <c:v>53.511917535499997</c:v>
                </c:pt>
                <c:pt idx="4709">
                  <c:v>53.643739758099997</c:v>
                </c:pt>
                <c:pt idx="4710">
                  <c:v>53.807525421100003</c:v>
                </c:pt>
                <c:pt idx="4711">
                  <c:v>53.946077728600002</c:v>
                </c:pt>
                <c:pt idx="4712">
                  <c:v>54.102909873599998</c:v>
                </c:pt>
                <c:pt idx="4713">
                  <c:v>54.252262741300001</c:v>
                </c:pt>
                <c:pt idx="4714">
                  <c:v>54.404070124199997</c:v>
                </c:pt>
                <c:pt idx="4715">
                  <c:v>54.534278684999997</c:v>
                </c:pt>
                <c:pt idx="4716">
                  <c:v>54.686963078600002</c:v>
                </c:pt>
                <c:pt idx="4717">
                  <c:v>54.830035426800002</c:v>
                </c:pt>
                <c:pt idx="4718">
                  <c:v>54.9836512197</c:v>
                </c:pt>
                <c:pt idx="4719">
                  <c:v>55.1174505551</c:v>
                </c:pt>
                <c:pt idx="4720">
                  <c:v>55.267909994900002</c:v>
                </c:pt>
                <c:pt idx="4721">
                  <c:v>55.420883891899997</c:v>
                </c:pt>
                <c:pt idx="4722">
                  <c:v>55.551808246699999</c:v>
                </c:pt>
                <c:pt idx="4723">
                  <c:v>55.707747675299998</c:v>
                </c:pt>
                <c:pt idx="4724">
                  <c:v>55.888948532500002</c:v>
                </c:pt>
                <c:pt idx="4725">
                  <c:v>56.004618887100001</c:v>
                </c:pt>
                <c:pt idx="4726">
                  <c:v>56.128865529400002</c:v>
                </c:pt>
                <c:pt idx="4727">
                  <c:v>56.238889032800003</c:v>
                </c:pt>
                <c:pt idx="4728">
                  <c:v>56.330424693600001</c:v>
                </c:pt>
                <c:pt idx="4729">
                  <c:v>56.428398470200001</c:v>
                </c:pt>
                <c:pt idx="4730">
                  <c:v>56.534942149400003</c:v>
                </c:pt>
                <c:pt idx="4731">
                  <c:v>56.6123903935</c:v>
                </c:pt>
                <c:pt idx="4732">
                  <c:v>56.666890260199999</c:v>
                </c:pt>
                <c:pt idx="4733">
                  <c:v>56.704658192700002</c:v>
                </c:pt>
                <c:pt idx="4734">
                  <c:v>56.744557505000003</c:v>
                </c:pt>
                <c:pt idx="4735">
                  <c:v>56.7739788405</c:v>
                </c:pt>
                <c:pt idx="4736">
                  <c:v>56.801315280300003</c:v>
                </c:pt>
                <c:pt idx="4737">
                  <c:v>56.799211908099998</c:v>
                </c:pt>
                <c:pt idx="4738">
                  <c:v>56.820249902900002</c:v>
                </c:pt>
                <c:pt idx="4739">
                  <c:v>56.870779886500003</c:v>
                </c:pt>
                <c:pt idx="4740">
                  <c:v>56.881313872299998</c:v>
                </c:pt>
                <c:pt idx="4741">
                  <c:v>56.908713400700002</c:v>
                </c:pt>
                <c:pt idx="4742">
                  <c:v>56.919255979600003</c:v>
                </c:pt>
                <c:pt idx="4743">
                  <c:v>56.921364782200001</c:v>
                </c:pt>
                <c:pt idx="4744">
                  <c:v>56.942458070500003</c:v>
                </c:pt>
                <c:pt idx="4745">
                  <c:v>56.959339595700001</c:v>
                </c:pt>
                <c:pt idx="4746">
                  <c:v>56.974115963099997</c:v>
                </c:pt>
                <c:pt idx="4747">
                  <c:v>56.995233216800003</c:v>
                </c:pt>
                <c:pt idx="4748">
                  <c:v>56.997345470399999</c:v>
                </c:pt>
                <c:pt idx="4749">
                  <c:v>56.9931210592</c:v>
                </c:pt>
                <c:pt idx="4750">
                  <c:v>57.014246960100003</c:v>
                </c:pt>
                <c:pt idx="4751">
                  <c:v>57.016360079000002</c:v>
                </c:pt>
                <c:pt idx="4752">
                  <c:v>57.0184732942</c:v>
                </c:pt>
                <c:pt idx="4753">
                  <c:v>57.0121339373</c:v>
                </c:pt>
                <c:pt idx="4754">
                  <c:v>57.003682807899999</c:v>
                </c:pt>
                <c:pt idx="4755">
                  <c:v>57.0184732942</c:v>
                </c:pt>
                <c:pt idx="4756">
                  <c:v>57.014246960100003</c:v>
                </c:pt>
                <c:pt idx="4757">
                  <c:v>56.984673389699999</c:v>
                </c:pt>
                <c:pt idx="4758">
                  <c:v>56.978338645699999</c:v>
                </c:pt>
                <c:pt idx="4759">
                  <c:v>56.969893664200001</c:v>
                </c:pt>
                <c:pt idx="4760">
                  <c:v>56.953008305099999</c:v>
                </c:pt>
                <c:pt idx="4761">
                  <c:v>56.948787923899999</c:v>
                </c:pt>
                <c:pt idx="4762">
                  <c:v>56.948787923899999</c:v>
                </c:pt>
                <c:pt idx="4763">
                  <c:v>56.955118639399998</c:v>
                </c:pt>
                <c:pt idx="4764">
                  <c:v>56.940348310899999</c:v>
                </c:pt>
                <c:pt idx="4765">
                  <c:v>56.946677876999999</c:v>
                </c:pt>
                <c:pt idx="4766">
                  <c:v>56.929800949200001</c:v>
                </c:pt>
                <c:pt idx="4767">
                  <c:v>56.936129079099999</c:v>
                </c:pt>
                <c:pt idx="4768">
                  <c:v>56.934019606699998</c:v>
                </c:pt>
                <c:pt idx="4769">
                  <c:v>56.959339595700001</c:v>
                </c:pt>
                <c:pt idx="4770">
                  <c:v>56.959339595700001</c:v>
                </c:pt>
                <c:pt idx="4771">
                  <c:v>57.0184732942</c:v>
                </c:pt>
                <c:pt idx="4772">
                  <c:v>57.0184732942</c:v>
                </c:pt>
                <c:pt idx="4773">
                  <c:v>57.020586605699997</c:v>
                </c:pt>
                <c:pt idx="4774">
                  <c:v>57.041725015099999</c:v>
                </c:pt>
                <c:pt idx="4775">
                  <c:v>57.060757822699998</c:v>
                </c:pt>
                <c:pt idx="4776">
                  <c:v>57.094613227799996</c:v>
                </c:pt>
                <c:pt idx="4777">
                  <c:v>57.098846892799997</c:v>
                </c:pt>
                <c:pt idx="4778">
                  <c:v>57.113667767499997</c:v>
                </c:pt>
                <c:pt idx="4779">
                  <c:v>57.168758295499998</c:v>
                </c:pt>
                <c:pt idx="4780">
                  <c:v>57.183601571399997</c:v>
                </c:pt>
                <c:pt idx="4781">
                  <c:v>57.2430223641</c:v>
                </c:pt>
                <c:pt idx="4782">
                  <c:v>57.257889507100003</c:v>
                </c:pt>
                <c:pt idx="4783">
                  <c:v>57.3046459977</c:v>
                </c:pt>
                <c:pt idx="4784">
                  <c:v>57.3642228625</c:v>
                </c:pt>
                <c:pt idx="4785">
                  <c:v>57.402562973499997</c:v>
                </c:pt>
                <c:pt idx="4786">
                  <c:v>57.445200562799997</c:v>
                </c:pt>
                <c:pt idx="4787">
                  <c:v>57.494282679100003</c:v>
                </c:pt>
                <c:pt idx="4788">
                  <c:v>57.528457687299998</c:v>
                </c:pt>
                <c:pt idx="4789">
                  <c:v>57.584046356499996</c:v>
                </c:pt>
                <c:pt idx="4790">
                  <c:v>57.654698313399997</c:v>
                </c:pt>
                <c:pt idx="4791">
                  <c:v>57.691137315100001</c:v>
                </c:pt>
                <c:pt idx="4792">
                  <c:v>57.753364964100001</c:v>
                </c:pt>
                <c:pt idx="4793">
                  <c:v>57.789882627799997</c:v>
                </c:pt>
                <c:pt idx="4794">
                  <c:v>57.850093042099999</c:v>
                </c:pt>
                <c:pt idx="4795">
                  <c:v>57.906073891200002</c:v>
                </c:pt>
                <c:pt idx="4796">
                  <c:v>57.957809572000002</c:v>
                </c:pt>
                <c:pt idx="4797">
                  <c:v>58.033362902599997</c:v>
                </c:pt>
                <c:pt idx="4798">
                  <c:v>58.087406466399997</c:v>
                </c:pt>
                <c:pt idx="4799">
                  <c:v>58.167509062800001</c:v>
                </c:pt>
                <c:pt idx="4800">
                  <c:v>58.215204724899998</c:v>
                </c:pt>
                <c:pt idx="4801">
                  <c:v>58.295533484700002</c:v>
                </c:pt>
                <c:pt idx="4802">
                  <c:v>58.352066085600001</c:v>
                </c:pt>
                <c:pt idx="4803">
                  <c:v>58.406491068599998</c:v>
                </c:pt>
                <c:pt idx="4804">
                  <c:v>58.4609816834</c:v>
                </c:pt>
                <c:pt idx="4805">
                  <c:v>58.511171208199997</c:v>
                </c:pt>
                <c:pt idx="4806">
                  <c:v>58.563602505399999</c:v>
                </c:pt>
                <c:pt idx="4807">
                  <c:v>58.607341906999999</c:v>
                </c:pt>
                <c:pt idx="4808">
                  <c:v>58.694948438099999</c:v>
                </c:pt>
                <c:pt idx="4809">
                  <c:v>58.727844944799998</c:v>
                </c:pt>
                <c:pt idx="4810">
                  <c:v>58.795907511800003</c:v>
                </c:pt>
                <c:pt idx="4811">
                  <c:v>58.879480164199997</c:v>
                </c:pt>
                <c:pt idx="4812">
                  <c:v>58.934547307199999</c:v>
                </c:pt>
                <c:pt idx="4813">
                  <c:v>58.987475586599999</c:v>
                </c:pt>
                <c:pt idx="4814">
                  <c:v>59.064775163999997</c:v>
                </c:pt>
                <c:pt idx="4815">
                  <c:v>59.146637641200002</c:v>
                </c:pt>
                <c:pt idx="4816">
                  <c:v>59.206470118699997</c:v>
                </c:pt>
                <c:pt idx="4817">
                  <c:v>59.288593559200002</c:v>
                </c:pt>
                <c:pt idx="4818">
                  <c:v>59.330824047500002</c:v>
                </c:pt>
                <c:pt idx="4819">
                  <c:v>59.419861768300002</c:v>
                </c:pt>
                <c:pt idx="4820">
                  <c:v>59.488989090399997</c:v>
                </c:pt>
                <c:pt idx="4821">
                  <c:v>59.558224408699999</c:v>
                </c:pt>
                <c:pt idx="4822">
                  <c:v>59.634284654399998</c:v>
                </c:pt>
                <c:pt idx="4823">
                  <c:v>59.6947787959</c:v>
                </c:pt>
                <c:pt idx="4824">
                  <c:v>59.768828807399998</c:v>
                </c:pt>
                <c:pt idx="4825">
                  <c:v>59.811520120399997</c:v>
                </c:pt>
                <c:pt idx="4826">
                  <c:v>59.910543329100001</c:v>
                </c:pt>
                <c:pt idx="4827">
                  <c:v>59.957883067200001</c:v>
                </c:pt>
                <c:pt idx="4828">
                  <c:v>60.034636622299999</c:v>
                </c:pt>
                <c:pt idx="4829">
                  <c:v>60.088896492799996</c:v>
                </c:pt>
                <c:pt idx="4830">
                  <c:v>60.172678870200002</c:v>
                </c:pt>
                <c:pt idx="4831">
                  <c:v>60.231648978000003</c:v>
                </c:pt>
                <c:pt idx="4832">
                  <c:v>60.324802097899997</c:v>
                </c:pt>
                <c:pt idx="4833">
                  <c:v>60.368038035300003</c:v>
                </c:pt>
                <c:pt idx="4834">
                  <c:v>60.443233961899999</c:v>
                </c:pt>
                <c:pt idx="4835">
                  <c:v>60.504854490100001</c:v>
                </c:pt>
                <c:pt idx="4836">
                  <c:v>60.566562307399998</c:v>
                </c:pt>
                <c:pt idx="4837">
                  <c:v>60.648975761599999</c:v>
                </c:pt>
                <c:pt idx="4838">
                  <c:v>60.697122534800002</c:v>
                </c:pt>
                <c:pt idx="4839">
                  <c:v>60.768294061699997</c:v>
                </c:pt>
                <c:pt idx="4840">
                  <c:v>60.839582561599997</c:v>
                </c:pt>
                <c:pt idx="4841">
                  <c:v>60.927128803800002</c:v>
                </c:pt>
                <c:pt idx="4842">
                  <c:v>60.968659973999998</c:v>
                </c:pt>
                <c:pt idx="4843">
                  <c:v>61.056468151099999</c:v>
                </c:pt>
                <c:pt idx="4844">
                  <c:v>61.109702075999998</c:v>
                </c:pt>
                <c:pt idx="4845">
                  <c:v>61.156045902000002</c:v>
                </c:pt>
                <c:pt idx="4846">
                  <c:v>61.230299829499998</c:v>
                </c:pt>
                <c:pt idx="4847">
                  <c:v>61.320970301899997</c:v>
                </c:pt>
                <c:pt idx="4848">
                  <c:v>61.383854351499998</c:v>
                </c:pt>
                <c:pt idx="4849">
                  <c:v>61.463172872100003</c:v>
                </c:pt>
                <c:pt idx="4850">
                  <c:v>61.526265740600003</c:v>
                </c:pt>
                <c:pt idx="4851">
                  <c:v>61.5871097482</c:v>
                </c:pt>
                <c:pt idx="4852">
                  <c:v>61.643350290199997</c:v>
                </c:pt>
                <c:pt idx="4853">
                  <c:v>61.716103934499998</c:v>
                </c:pt>
                <c:pt idx="4854">
                  <c:v>61.774866582199998</c:v>
                </c:pt>
                <c:pt idx="4855">
                  <c:v>61.843132740000001</c:v>
                </c:pt>
                <c:pt idx="4856">
                  <c:v>61.923308336700003</c:v>
                </c:pt>
                <c:pt idx="4857">
                  <c:v>61.989448789299999</c:v>
                </c:pt>
                <c:pt idx="4858">
                  <c:v>62.077006662499997</c:v>
                </c:pt>
                <c:pt idx="4859">
                  <c:v>62.122038998199997</c:v>
                </c:pt>
                <c:pt idx="4860">
                  <c:v>62.2027425689</c:v>
                </c:pt>
                <c:pt idx="4861">
                  <c:v>62.266940249999998</c:v>
                </c:pt>
                <c:pt idx="4862">
                  <c:v>62.333618506699999</c:v>
                </c:pt>
                <c:pt idx="4863">
                  <c:v>62.402789020599997</c:v>
                </c:pt>
                <c:pt idx="4864">
                  <c:v>62.452948723900001</c:v>
                </c:pt>
                <c:pt idx="4865">
                  <c:v>62.531891613699997</c:v>
                </c:pt>
                <c:pt idx="4866">
                  <c:v>62.589397486400003</c:v>
                </c:pt>
                <c:pt idx="4867">
                  <c:v>62.6661941646</c:v>
                </c:pt>
                <c:pt idx="4868">
                  <c:v>62.731100423199997</c:v>
                </c:pt>
                <c:pt idx="4869">
                  <c:v>62.7985165069</c:v>
                </c:pt>
                <c:pt idx="4870">
                  <c:v>62.885353469899997</c:v>
                </c:pt>
                <c:pt idx="4871">
                  <c:v>62.940926778300003</c:v>
                </c:pt>
                <c:pt idx="4872">
                  <c:v>63.006259064699996</c:v>
                </c:pt>
                <c:pt idx="4873">
                  <c:v>63.064417800599998</c:v>
                </c:pt>
                <c:pt idx="4874">
                  <c:v>63.132371878500003</c:v>
                </c:pt>
                <c:pt idx="4875">
                  <c:v>63.178546491299997</c:v>
                </c:pt>
                <c:pt idx="4876">
                  <c:v>63.222337938199999</c:v>
                </c:pt>
                <c:pt idx="4877">
                  <c:v>63.278360534199997</c:v>
                </c:pt>
                <c:pt idx="4878">
                  <c:v>63.358872291499999</c:v>
                </c:pt>
                <c:pt idx="4879">
                  <c:v>63.3759705322</c:v>
                </c:pt>
                <c:pt idx="4880">
                  <c:v>63.419969656600003</c:v>
                </c:pt>
                <c:pt idx="4881">
                  <c:v>63.437092977299997</c:v>
                </c:pt>
                <c:pt idx="4882">
                  <c:v>63.464015277900003</c:v>
                </c:pt>
                <c:pt idx="4883">
                  <c:v>63.478707506299997</c:v>
                </c:pt>
                <c:pt idx="4884">
                  <c:v>63.515460772700003</c:v>
                </c:pt>
                <c:pt idx="4885">
                  <c:v>63.5277190758</c:v>
                </c:pt>
                <c:pt idx="4886">
                  <c:v>63.569424338799998</c:v>
                </c:pt>
                <c:pt idx="4887">
                  <c:v>63.618542954200002</c:v>
                </c:pt>
                <c:pt idx="4888">
                  <c:v>63.670180048600002</c:v>
                </c:pt>
                <c:pt idx="4889">
                  <c:v>63.672640559500003</c:v>
                </c:pt>
                <c:pt idx="4890">
                  <c:v>63.709565727700003</c:v>
                </c:pt>
                <c:pt idx="4891">
                  <c:v>63.763782127100001</c:v>
                </c:pt>
                <c:pt idx="4892">
                  <c:v>63.810662471699999</c:v>
                </c:pt>
                <c:pt idx="4893">
                  <c:v>63.813131327100002</c:v>
                </c:pt>
                <c:pt idx="4894">
                  <c:v>63.850181816599999</c:v>
                </c:pt>
                <c:pt idx="4895">
                  <c:v>63.862539345099997</c:v>
                </c:pt>
                <c:pt idx="4896">
                  <c:v>63.879846080500002</c:v>
                </c:pt>
                <c:pt idx="4897">
                  <c:v>63.865011293199998</c:v>
                </c:pt>
                <c:pt idx="4898">
                  <c:v>63.869955632</c:v>
                </c:pt>
                <c:pt idx="4899">
                  <c:v>63.904582540600003</c:v>
                </c:pt>
                <c:pt idx="4900">
                  <c:v>63.926857997600003</c:v>
                </c:pt>
                <c:pt idx="4901">
                  <c:v>63.956577268399997</c:v>
                </c:pt>
                <c:pt idx="4902">
                  <c:v>63.9887972541</c:v>
                </c:pt>
                <c:pt idx="4903">
                  <c:v>64.013598950800002</c:v>
                </c:pt>
                <c:pt idx="4904">
                  <c:v>64.021042361900001</c:v>
                </c:pt>
                <c:pt idx="4905">
                  <c:v>64.043380640999999</c:v>
                </c:pt>
                <c:pt idx="4906">
                  <c:v>64.0657310016</c:v>
                </c:pt>
                <c:pt idx="4907">
                  <c:v>64.095550304699998</c:v>
                </c:pt>
                <c:pt idx="4908">
                  <c:v>64.088093460400003</c:v>
                </c:pt>
                <c:pt idx="4909">
                  <c:v>64.090578925599999</c:v>
                </c:pt>
                <c:pt idx="4910">
                  <c:v>64.115441808599996</c:v>
                </c:pt>
                <c:pt idx="4911">
                  <c:v>64.142808285100003</c:v>
                </c:pt>
                <c:pt idx="4912">
                  <c:v>64.162722580999997</c:v>
                </c:pt>
                <c:pt idx="4913">
                  <c:v>64.187628975600006</c:v>
                </c:pt>
                <c:pt idx="4914">
                  <c:v>64.187628975600006</c:v>
                </c:pt>
                <c:pt idx="4915">
                  <c:v>64.220029790400005</c:v>
                </c:pt>
                <c:pt idx="4916">
                  <c:v>64.267430682699995</c:v>
                </c:pt>
                <c:pt idx="4917">
                  <c:v>64.267430682699995</c:v>
                </c:pt>
                <c:pt idx="4918">
                  <c:v>64.294898248199999</c:v>
                </c:pt>
                <c:pt idx="4919">
                  <c:v>64.304890996899999</c:v>
                </c:pt>
                <c:pt idx="4920">
                  <c:v>64.337384188399994</c:v>
                </c:pt>
                <c:pt idx="4921">
                  <c:v>64.344886260699994</c:v>
                </c:pt>
                <c:pt idx="4922">
                  <c:v>64.334883801399997</c:v>
                </c:pt>
                <c:pt idx="4923">
                  <c:v>64.342385418000006</c:v>
                </c:pt>
                <c:pt idx="4924">
                  <c:v>64.372405564999994</c:v>
                </c:pt>
                <c:pt idx="4925">
                  <c:v>64.412466532099998</c:v>
                </c:pt>
                <c:pt idx="4926">
                  <c:v>64.430005483599999</c:v>
                </c:pt>
                <c:pt idx="4927">
                  <c:v>64.435017987099997</c:v>
                </c:pt>
                <c:pt idx="4928">
                  <c:v>64.457581819699996</c:v>
                </c:pt>
                <c:pt idx="4929">
                  <c:v>64.467614167400001</c:v>
                </c:pt>
                <c:pt idx="4930">
                  <c:v>64.465105850800001</c:v>
                </c:pt>
                <c:pt idx="4931">
                  <c:v>64.477648964899998</c:v>
                </c:pt>
                <c:pt idx="4932">
                  <c:v>64.5027466871</c:v>
                </c:pt>
                <c:pt idx="4933">
                  <c:v>64.510278994999993</c:v>
                </c:pt>
                <c:pt idx="4934">
                  <c:v>64.527859754399998</c:v>
                </c:pt>
                <c:pt idx="4935">
                  <c:v>64.522835912199994</c:v>
                </c:pt>
                <c:pt idx="4936">
                  <c:v>64.5630438739</c:v>
                </c:pt>
                <c:pt idx="4937">
                  <c:v>64.555501880600005</c:v>
                </c:pt>
                <c:pt idx="4938">
                  <c:v>64.575616943599996</c:v>
                </c:pt>
                <c:pt idx="4939">
                  <c:v>64.545448044699995</c:v>
                </c:pt>
                <c:pt idx="4940">
                  <c:v>64.578132019899996</c:v>
                </c:pt>
                <c:pt idx="4941">
                  <c:v>64.580647250400006</c:v>
                </c:pt>
                <c:pt idx="4942">
                  <c:v>64.600774646900007</c:v>
                </c:pt>
                <c:pt idx="4943">
                  <c:v>64.608324967200005</c:v>
                </c:pt>
                <c:pt idx="4944">
                  <c:v>64.610842049599995</c:v>
                </c:pt>
                <c:pt idx="4945">
                  <c:v>64.6259477885</c:v>
                </c:pt>
                <c:pt idx="4946">
                  <c:v>64.608324967200005</c:v>
                </c:pt>
                <c:pt idx="4947">
                  <c:v>64.628465952699997</c:v>
                </c:pt>
                <c:pt idx="4948">
                  <c:v>64.613359286399998</c:v>
                </c:pt>
                <c:pt idx="4949">
                  <c:v>64.636021373299997</c:v>
                </c:pt>
                <c:pt idx="4950">
                  <c:v>64.656175970999996</c:v>
                </c:pt>
                <c:pt idx="4951">
                  <c:v>64.648616835699997</c:v>
                </c:pt>
                <c:pt idx="4952">
                  <c:v>64.613359286399998</c:v>
                </c:pt>
                <c:pt idx="4953">
                  <c:v>64.613359286399998</c:v>
                </c:pt>
                <c:pt idx="4954">
                  <c:v>64.6259477885</c:v>
                </c:pt>
                <c:pt idx="4955">
                  <c:v>64.643578186400006</c:v>
                </c:pt>
                <c:pt idx="4956">
                  <c:v>64.661216169100001</c:v>
                </c:pt>
                <c:pt idx="4957">
                  <c:v>64.656175970999996</c:v>
                </c:pt>
                <c:pt idx="4958">
                  <c:v>64.663736500599995</c:v>
                </c:pt>
                <c:pt idx="4959">
                  <c:v>64.673819376500006</c:v>
                </c:pt>
                <c:pt idx="4960">
                  <c:v>64.661216169100001</c:v>
                </c:pt>
                <c:pt idx="4961">
                  <c:v>64.641059093899997</c:v>
                </c:pt>
                <c:pt idx="4962">
                  <c:v>64.628465952699997</c:v>
                </c:pt>
                <c:pt idx="4963">
                  <c:v>64.673819376500006</c:v>
                </c:pt>
                <c:pt idx="4964">
                  <c:v>64.668777628499996</c:v>
                </c:pt>
                <c:pt idx="4965">
                  <c:v>64.666256986999997</c:v>
                </c:pt>
                <c:pt idx="4966">
                  <c:v>64.678861744900004</c:v>
                </c:pt>
                <c:pt idx="4967">
                  <c:v>64.701560084400001</c:v>
                </c:pt>
                <c:pt idx="4968">
                  <c:v>64.699037425599997</c:v>
                </c:pt>
                <c:pt idx="4969">
                  <c:v>64.709128992999993</c:v>
                </c:pt>
                <c:pt idx="4970">
                  <c:v>64.716699300399995</c:v>
                </c:pt>
                <c:pt idx="4971">
                  <c:v>64.724271007200002</c:v>
                </c:pt>
                <c:pt idx="4972">
                  <c:v>64.686426461099998</c:v>
                </c:pt>
                <c:pt idx="4973">
                  <c:v>64.658695992600002</c:v>
                </c:pt>
                <c:pt idx="4974">
                  <c:v>64.656175970999996</c:v>
                </c:pt>
                <c:pt idx="4975">
                  <c:v>64.673819376500006</c:v>
                </c:pt>
                <c:pt idx="4976">
                  <c:v>64.683904733800006</c:v>
                </c:pt>
                <c:pt idx="4977">
                  <c:v>64.691470381100004</c:v>
                </c:pt>
                <c:pt idx="4978">
                  <c:v>64.726795220499994</c:v>
                </c:pt>
                <c:pt idx="4979">
                  <c:v>64.741943769000002</c:v>
                </c:pt>
                <c:pt idx="4980">
                  <c:v>64.759624161900007</c:v>
                </c:pt>
                <c:pt idx="4981">
                  <c:v>64.764677105499999</c:v>
                </c:pt>
                <c:pt idx="4982">
                  <c:v>64.812711210700002</c:v>
                </c:pt>
                <c:pt idx="4983">
                  <c:v>64.815240884199994</c:v>
                </c:pt>
                <c:pt idx="4984">
                  <c:v>64.810181693600001</c:v>
                </c:pt>
                <c:pt idx="4985">
                  <c:v>64.848140885199996</c:v>
                </c:pt>
                <c:pt idx="4986">
                  <c:v>64.865867240200004</c:v>
                </c:pt>
                <c:pt idx="4987">
                  <c:v>64.8684002042</c:v>
                </c:pt>
                <c:pt idx="4988">
                  <c:v>64.908948990599995</c:v>
                </c:pt>
                <c:pt idx="4989">
                  <c:v>64.9140204192</c:v>
                </c:pt>
                <c:pt idx="4990">
                  <c:v>64.9190924774</c:v>
                </c:pt>
                <c:pt idx="4991">
                  <c:v>64.974926727600007</c:v>
                </c:pt>
                <c:pt idx="4992">
                  <c:v>64.987626985000006</c:v>
                </c:pt>
                <c:pt idx="4993">
                  <c:v>65.013039361799997</c:v>
                </c:pt>
                <c:pt idx="4994">
                  <c:v>65.018123736800007</c:v>
                </c:pt>
                <c:pt idx="4995">
                  <c:v>65.015581470100003</c:v>
                </c:pt>
                <c:pt idx="4996">
                  <c:v>65.081731953599999</c:v>
                </c:pt>
                <c:pt idx="4997">
                  <c:v>65.089371611600001</c:v>
                </c:pt>
                <c:pt idx="4998">
                  <c:v>65.089371611600001</c:v>
                </c:pt>
                <c:pt idx="4999">
                  <c:v>65.117395947899993</c:v>
                </c:pt>
                <c:pt idx="5000">
                  <c:v>65.142889352300003</c:v>
                </c:pt>
                <c:pt idx="5001">
                  <c:v>65.142889352300003</c:v>
                </c:pt>
                <c:pt idx="5002">
                  <c:v>65.140339293799997</c:v>
                </c:pt>
                <c:pt idx="5003">
                  <c:v>65.130140656099996</c:v>
                </c:pt>
                <c:pt idx="5004">
                  <c:v>65.155642039400007</c:v>
                </c:pt>
                <c:pt idx="5005">
                  <c:v>65.158193056100004</c:v>
                </c:pt>
                <c:pt idx="5006">
                  <c:v>65.168398720799999</c:v>
                </c:pt>
                <c:pt idx="5007">
                  <c:v>65.193924078600006</c:v>
                </c:pt>
                <c:pt idx="5008">
                  <c:v>65.193924078600006</c:v>
                </c:pt>
                <c:pt idx="5009">
                  <c:v>65.199031070999993</c:v>
                </c:pt>
                <c:pt idx="5010">
                  <c:v>65.227130989100004</c:v>
                </c:pt>
                <c:pt idx="5011">
                  <c:v>65.211801356099997</c:v>
                </c:pt>
                <c:pt idx="5012">
                  <c:v>65.219465450800001</c:v>
                </c:pt>
                <c:pt idx="5013">
                  <c:v>65.252693218100006</c:v>
                </c:pt>
                <c:pt idx="5014">
                  <c:v>65.268038268699996</c:v>
                </c:pt>
                <c:pt idx="5015">
                  <c:v>65.278271519699999</c:v>
                </c:pt>
                <c:pt idx="5016">
                  <c:v>65.273154572300001</c:v>
                </c:pt>
                <c:pt idx="5017">
                  <c:v>65.291066705700004</c:v>
                </c:pt>
                <c:pt idx="5018">
                  <c:v>65.278271519699999</c:v>
                </c:pt>
                <c:pt idx="5019">
                  <c:v>65.311547382200004</c:v>
                </c:pt>
                <c:pt idx="5020">
                  <c:v>65.332038382799993</c:v>
                </c:pt>
                <c:pt idx="5021">
                  <c:v>65.306426245699996</c:v>
                </c:pt>
                <c:pt idx="5022">
                  <c:v>65.347413416099997</c:v>
                </c:pt>
                <c:pt idx="5023">
                  <c:v>65.357666671399997</c:v>
                </c:pt>
                <c:pt idx="5024">
                  <c:v>65.349976487399999</c:v>
                </c:pt>
                <c:pt idx="5025">
                  <c:v>65.393573458899994</c:v>
                </c:pt>
                <c:pt idx="5026">
                  <c:v>65.4064050092</c:v>
                </c:pt>
                <c:pt idx="5027">
                  <c:v>65.396139444599996</c:v>
                </c:pt>
                <c:pt idx="5028">
                  <c:v>65.378180948700006</c:v>
                </c:pt>
                <c:pt idx="5029">
                  <c:v>65.367922515100005</c:v>
                </c:pt>
                <c:pt idx="5030">
                  <c:v>65.378180948700006</c:v>
                </c:pt>
                <c:pt idx="5031">
                  <c:v>65.391007635400001</c:v>
                </c:pt>
                <c:pt idx="5032">
                  <c:v>65.375616097399998</c:v>
                </c:pt>
                <c:pt idx="5033">
                  <c:v>65.408971805899995</c:v>
                </c:pt>
                <c:pt idx="5034">
                  <c:v>65.414105886200005</c:v>
                </c:pt>
                <c:pt idx="5035">
                  <c:v>65.411538764900001</c:v>
                </c:pt>
                <c:pt idx="5036">
                  <c:v>65.434648702999993</c:v>
                </c:pt>
                <c:pt idx="5037">
                  <c:v>65.442354940599998</c:v>
                </c:pt>
                <c:pt idx="5038">
                  <c:v>65.457771807100002</c:v>
                </c:pt>
                <c:pt idx="5039">
                  <c:v>65.4654824375</c:v>
                </c:pt>
                <c:pt idx="5040">
                  <c:v>65.483479609300005</c:v>
                </c:pt>
                <c:pt idx="5041">
                  <c:v>65.488623125299995</c:v>
                </c:pt>
                <c:pt idx="5042">
                  <c:v>65.540094198199995</c:v>
                </c:pt>
                <c:pt idx="5043">
                  <c:v>65.527220303000007</c:v>
                </c:pt>
                <c:pt idx="5044">
                  <c:v>65.540094198199995</c:v>
                </c:pt>
                <c:pt idx="5045">
                  <c:v>65.550396259099998</c:v>
                </c:pt>
                <c:pt idx="5046">
                  <c:v>65.537519092099998</c:v>
                </c:pt>
                <c:pt idx="5047">
                  <c:v>65.565854262200006</c:v>
                </c:pt>
                <c:pt idx="5048">
                  <c:v>65.563277518800007</c:v>
                </c:pt>
                <c:pt idx="5049">
                  <c:v>65.573585475499996</c:v>
                </c:pt>
                <c:pt idx="5050">
                  <c:v>65.565854262200006</c:v>
                </c:pt>
                <c:pt idx="5051">
                  <c:v>65.599366846899997</c:v>
                </c:pt>
                <c:pt idx="5052">
                  <c:v>65.604525090699994</c:v>
                </c:pt>
                <c:pt idx="5053">
                  <c:v>65.622584119699994</c:v>
                </c:pt>
                <c:pt idx="5054">
                  <c:v>65.622584119699994</c:v>
                </c:pt>
                <c:pt idx="5055">
                  <c:v>65.622584119699994</c:v>
                </c:pt>
                <c:pt idx="5056">
                  <c:v>65.6354883586</c:v>
                </c:pt>
                <c:pt idx="5057">
                  <c:v>65.653561205900004</c:v>
                </c:pt>
                <c:pt idx="5058">
                  <c:v>65.661309182599993</c:v>
                </c:pt>
                <c:pt idx="5059">
                  <c:v>65.661309182599993</c:v>
                </c:pt>
                <c:pt idx="5060">
                  <c:v>65.661309182599993</c:v>
                </c:pt>
                <c:pt idx="5061">
                  <c:v>65.671642125999995</c:v>
                </c:pt>
                <c:pt idx="5062">
                  <c:v>65.697486033700002</c:v>
                </c:pt>
                <c:pt idx="5063">
                  <c:v>65.684562016499996</c:v>
                </c:pt>
                <c:pt idx="5064">
                  <c:v>65.700071332600004</c:v>
                </c:pt>
                <c:pt idx="5065">
                  <c:v>65.697486033700002</c:v>
                </c:pt>
                <c:pt idx="5066">
                  <c:v>65.728520531699999</c:v>
                </c:pt>
                <c:pt idx="5067">
                  <c:v>65.710414180900003</c:v>
                </c:pt>
                <c:pt idx="5068">
                  <c:v>65.718173053000001</c:v>
                </c:pt>
                <c:pt idx="5069">
                  <c:v>65.736282878500006</c:v>
                </c:pt>
                <c:pt idx="5070">
                  <c:v>65.733695264000005</c:v>
                </c:pt>
                <c:pt idx="5071">
                  <c:v>65.736282878500006</c:v>
                </c:pt>
                <c:pt idx="5072">
                  <c:v>65.751812043900003</c:v>
                </c:pt>
                <c:pt idx="5073">
                  <c:v>65.754400818199997</c:v>
                </c:pt>
                <c:pt idx="5074">
                  <c:v>65.790661076399999</c:v>
                </c:pt>
                <c:pt idx="5075">
                  <c:v>65.756989758200007</c:v>
                </c:pt>
                <c:pt idx="5076">
                  <c:v>65.790661076399999</c:v>
                </c:pt>
                <c:pt idx="5077">
                  <c:v>65.808803413099994</c:v>
                </c:pt>
                <c:pt idx="5078">
                  <c:v>65.834735178000003</c:v>
                </c:pt>
                <c:pt idx="5079">
                  <c:v>65.816581194799994</c:v>
                </c:pt>
                <c:pt idx="5080">
                  <c:v>65.837329270300003</c:v>
                </c:pt>
                <c:pt idx="5081">
                  <c:v>65.850302232199994</c:v>
                </c:pt>
                <c:pt idx="5082">
                  <c:v>65.865875289900004</c:v>
                </c:pt>
                <c:pt idx="5083">
                  <c:v>65.858088010200007</c:v>
                </c:pt>
                <c:pt idx="5084">
                  <c:v>65.878857428200007</c:v>
                </c:pt>
                <c:pt idx="5085">
                  <c:v>65.899637537900006</c:v>
                </c:pt>
                <c:pt idx="5086">
                  <c:v>65.912630542000002</c:v>
                </c:pt>
                <c:pt idx="5087">
                  <c:v>65.902235804100002</c:v>
                </c:pt>
                <c:pt idx="5088">
                  <c:v>65.915229644899995</c:v>
                </c:pt>
                <c:pt idx="5089">
                  <c:v>65.886648715700005</c:v>
                </c:pt>
                <c:pt idx="5090">
                  <c:v>65.912630542000002</c:v>
                </c:pt>
                <c:pt idx="5091">
                  <c:v>65.925627731199995</c:v>
                </c:pt>
                <c:pt idx="5092">
                  <c:v>65.912630542000002</c:v>
                </c:pt>
                <c:pt idx="5093">
                  <c:v>65.920428353000005</c:v>
                </c:pt>
                <c:pt idx="5094">
                  <c:v>65.891843742999995</c:v>
                </c:pt>
                <c:pt idx="5095">
                  <c:v>65.915229644899995</c:v>
                </c:pt>
                <c:pt idx="5096">
                  <c:v>65.902235804100002</c:v>
                </c:pt>
                <c:pt idx="5097">
                  <c:v>65.902235804100002</c:v>
                </c:pt>
                <c:pt idx="5098">
                  <c:v>65.915229644899995</c:v>
                </c:pt>
                <c:pt idx="5099">
                  <c:v>65.894441507400003</c:v>
                </c:pt>
                <c:pt idx="5100">
                  <c:v>65.897039438999997</c:v>
                </c:pt>
                <c:pt idx="5101">
                  <c:v>65.917828915200005</c:v>
                </c:pt>
                <c:pt idx="5102">
                  <c:v>65.912630542000002</c:v>
                </c:pt>
                <c:pt idx="5103">
                  <c:v>65.912630542000002</c:v>
                </c:pt>
                <c:pt idx="5104">
                  <c:v>65.933428054999993</c:v>
                </c:pt>
                <c:pt idx="5105">
                  <c:v>65.933428054999993</c:v>
                </c:pt>
                <c:pt idx="5106">
                  <c:v>65.923027958299997</c:v>
                </c:pt>
                <c:pt idx="5107">
                  <c:v>65.936028498100001</c:v>
                </c:pt>
                <c:pt idx="5108">
                  <c:v>65.930827779400005</c:v>
                </c:pt>
                <c:pt idx="5109">
                  <c:v>65.912630542000002</c:v>
                </c:pt>
                <c:pt idx="5110">
                  <c:v>65.923027958299997</c:v>
                </c:pt>
                <c:pt idx="5111">
                  <c:v>65.928227671499997</c:v>
                </c:pt>
                <c:pt idx="5112">
                  <c:v>65.928227671499997</c:v>
                </c:pt>
                <c:pt idx="5113">
                  <c:v>65.912630542000002</c:v>
                </c:pt>
                <c:pt idx="5114">
                  <c:v>65.936028498100001</c:v>
                </c:pt>
                <c:pt idx="5115">
                  <c:v>65.923027958299997</c:v>
                </c:pt>
                <c:pt idx="5116">
                  <c:v>65.933428054999993</c:v>
                </c:pt>
                <c:pt idx="5117">
                  <c:v>65.915229644899995</c:v>
                </c:pt>
                <c:pt idx="5118">
                  <c:v>65.899637537900006</c:v>
                </c:pt>
                <c:pt idx="5119">
                  <c:v>65.884051452799994</c:v>
                </c:pt>
                <c:pt idx="5120">
                  <c:v>65.865875289900004</c:v>
                </c:pt>
                <c:pt idx="5121">
                  <c:v>65.837329270300003</c:v>
                </c:pt>
                <c:pt idx="5122">
                  <c:v>65.845112547300005</c:v>
                </c:pt>
                <c:pt idx="5123">
                  <c:v>65.811395840599999</c:v>
                </c:pt>
                <c:pt idx="5124">
                  <c:v>65.769936945799998</c:v>
                </c:pt>
                <c:pt idx="5125">
                  <c:v>65.777707249499997</c:v>
                </c:pt>
                <c:pt idx="5126">
                  <c:v>65.754400818199997</c:v>
                </c:pt>
                <c:pt idx="5127">
                  <c:v>65.731107815100003</c:v>
                </c:pt>
                <c:pt idx="5128">
                  <c:v>65.723346461399998</c:v>
                </c:pt>
                <c:pt idx="5129">
                  <c:v>65.718173053000001</c:v>
                </c:pt>
                <c:pt idx="5130">
                  <c:v>65.689731128000005</c:v>
                </c:pt>
                <c:pt idx="5131">
                  <c:v>65.663892171100002</c:v>
                </c:pt>
                <c:pt idx="5132">
                  <c:v>65.663892171100002</c:v>
                </c:pt>
                <c:pt idx="5133">
                  <c:v>65.6354883586</c:v>
                </c:pt>
                <c:pt idx="5134">
                  <c:v>65.617423575299995</c:v>
                </c:pt>
                <c:pt idx="5135">
                  <c:v>65.609683991599994</c:v>
                </c:pt>
                <c:pt idx="5136">
                  <c:v>65.560700939300006</c:v>
                </c:pt>
                <c:pt idx="5137">
                  <c:v>65.552972183500003</c:v>
                </c:pt>
                <c:pt idx="5138">
                  <c:v>65.524646014499993</c:v>
                </c:pt>
                <c:pt idx="5139">
                  <c:v>65.511777022999993</c:v>
                </c:pt>
                <c:pt idx="5140">
                  <c:v>65.506630569899997</c:v>
                </c:pt>
                <c:pt idx="5141">
                  <c:v>65.516924129499998</c:v>
                </c:pt>
                <c:pt idx="5142">
                  <c:v>65.483479609300005</c:v>
                </c:pt>
                <c:pt idx="5143">
                  <c:v>65.4783367454</c:v>
                </c:pt>
                <c:pt idx="5144">
                  <c:v>65.468052973200002</c:v>
                </c:pt>
                <c:pt idx="5145">
                  <c:v>65.437217286299997</c:v>
                </c:pt>
                <c:pt idx="5146">
                  <c:v>65.444924011599994</c:v>
                </c:pt>
                <c:pt idx="5147">
                  <c:v>65.426943928399993</c:v>
                </c:pt>
                <c:pt idx="5148">
                  <c:v>65.4012719025</c:v>
                </c:pt>
                <c:pt idx="5149">
                  <c:v>65.398705592499994</c:v>
                </c:pt>
                <c:pt idx="5150">
                  <c:v>65.383311137299998</c:v>
                </c:pt>
                <c:pt idx="5151">
                  <c:v>65.373051407999995</c:v>
                </c:pt>
                <c:pt idx="5152">
                  <c:v>65.383311137299998</c:v>
                </c:pt>
                <c:pt idx="5153">
                  <c:v>65.380745962000006</c:v>
                </c:pt>
                <c:pt idx="5154">
                  <c:v>65.362794269600002</c:v>
                </c:pt>
                <c:pt idx="5155">
                  <c:v>65.367922515100005</c:v>
                </c:pt>
                <c:pt idx="5156">
                  <c:v>65.349976487399999</c:v>
                </c:pt>
                <c:pt idx="5157">
                  <c:v>65.324353046900001</c:v>
                </c:pt>
                <c:pt idx="5158">
                  <c:v>65.329476442699999</c:v>
                </c:pt>
                <c:pt idx="5159">
                  <c:v>65.326914664100002</c:v>
                </c:pt>
                <c:pt idx="5160">
                  <c:v>65.291066705700004</c:v>
                </c:pt>
                <c:pt idx="5161">
                  <c:v>65.311547382200004</c:v>
                </c:pt>
                <c:pt idx="5162">
                  <c:v>65.291066705700004</c:v>
                </c:pt>
                <c:pt idx="5163">
                  <c:v>65.280830234800007</c:v>
                </c:pt>
                <c:pt idx="5164">
                  <c:v>65.280830234800007</c:v>
                </c:pt>
                <c:pt idx="5165">
                  <c:v>65.280830234800007</c:v>
                </c:pt>
                <c:pt idx="5166">
                  <c:v>65.255250324499997</c:v>
                </c:pt>
                <c:pt idx="5167">
                  <c:v>65.232242150299996</c:v>
                </c:pt>
                <c:pt idx="5168">
                  <c:v>65.239910096100004</c:v>
                </c:pt>
                <c:pt idx="5169">
                  <c:v>65.234797971700004</c:v>
                </c:pt>
                <c:pt idx="5170">
                  <c:v>65.211801356099997</c:v>
                </c:pt>
                <c:pt idx="5171">
                  <c:v>65.191370822500005</c:v>
                </c:pt>
                <c:pt idx="5172">
                  <c:v>65.193924078600006</c:v>
                </c:pt>
                <c:pt idx="5173">
                  <c:v>65.204138704299993</c:v>
                </c:pt>
                <c:pt idx="5174">
                  <c:v>65.193924078600006</c:v>
                </c:pt>
                <c:pt idx="5175">
                  <c:v>65.196477494700005</c:v>
                </c:pt>
                <c:pt idx="5176">
                  <c:v>65.168398720799999</c:v>
                </c:pt>
                <c:pt idx="5177">
                  <c:v>65.163295568699994</c:v>
                </c:pt>
                <c:pt idx="5178">
                  <c:v>65.170950536600003</c:v>
                </c:pt>
                <c:pt idx="5179">
                  <c:v>65.140339293799997</c:v>
                </c:pt>
                <c:pt idx="5180">
                  <c:v>65.145439570299999</c:v>
                </c:pt>
                <c:pt idx="5181">
                  <c:v>65.147989948000003</c:v>
                </c:pt>
                <c:pt idx="5182">
                  <c:v>65.145439570299999</c:v>
                </c:pt>
                <c:pt idx="5183">
                  <c:v>65.145439570299999</c:v>
                </c:pt>
                <c:pt idx="5184">
                  <c:v>65.102107557599993</c:v>
                </c:pt>
                <c:pt idx="5185">
                  <c:v>65.109751035800002</c:v>
                </c:pt>
                <c:pt idx="5186">
                  <c:v>65.091918482500006</c:v>
                </c:pt>
                <c:pt idx="5187">
                  <c:v>65.086824899899995</c:v>
                </c:pt>
                <c:pt idx="5188">
                  <c:v>65.069002370800007</c:v>
                </c:pt>
                <c:pt idx="5189">
                  <c:v>65.071547969400001</c:v>
                </c:pt>
                <c:pt idx="5190">
                  <c:v>65.023208745399998</c:v>
                </c:pt>
                <c:pt idx="5191">
                  <c:v>65.015581470100003</c:v>
                </c:pt>
                <c:pt idx="5192">
                  <c:v>65.020666161899996</c:v>
                </c:pt>
                <c:pt idx="5193">
                  <c:v>65.005413986999997</c:v>
                </c:pt>
                <c:pt idx="5194">
                  <c:v>65.018123736800007</c:v>
                </c:pt>
                <c:pt idx="5195">
                  <c:v>65.020666161899996</c:v>
                </c:pt>
                <c:pt idx="5196">
                  <c:v>65.020666161899996</c:v>
                </c:pt>
                <c:pt idx="5197">
                  <c:v>65.038467575200002</c:v>
                </c:pt>
                <c:pt idx="5198">
                  <c:v>65.033380664399999</c:v>
                </c:pt>
                <c:pt idx="5199">
                  <c:v>65.025751487400001</c:v>
                </c:pt>
                <c:pt idx="5200">
                  <c:v>65.000331195399994</c:v>
                </c:pt>
                <c:pt idx="5201">
                  <c:v>64.972387150100005</c:v>
                </c:pt>
                <c:pt idx="5202">
                  <c:v>64.962230419999997</c:v>
                </c:pt>
                <c:pt idx="5203">
                  <c:v>64.944462219200005</c:v>
                </c:pt>
                <c:pt idx="5204">
                  <c:v>64.944462219200005</c:v>
                </c:pt>
                <c:pt idx="5205">
                  <c:v>64.9190924774</c:v>
                </c:pt>
                <c:pt idx="5206">
                  <c:v>64.896273172400001</c:v>
                </c:pt>
                <c:pt idx="5207">
                  <c:v>64.903878191499999</c:v>
                </c:pt>
                <c:pt idx="5208">
                  <c:v>64.858269289800006</c:v>
                </c:pt>
                <c:pt idx="5209">
                  <c:v>64.845609175999996</c:v>
                </c:pt>
                <c:pt idx="5210">
                  <c:v>64.835483906299999</c:v>
                </c:pt>
                <c:pt idx="5211">
                  <c:v>64.8051231285</c:v>
                </c:pt>
                <c:pt idx="5212">
                  <c:v>64.8025940805</c:v>
                </c:pt>
                <c:pt idx="5213">
                  <c:v>64.769730672999998</c:v>
                </c:pt>
                <c:pt idx="5214">
                  <c:v>64.774784864500006</c:v>
                </c:pt>
                <c:pt idx="5215">
                  <c:v>64.754571841900002</c:v>
                </c:pt>
                <c:pt idx="5216">
                  <c:v>64.762150555800005</c:v>
                </c:pt>
                <c:pt idx="5217">
                  <c:v>64.754571841900002</c:v>
                </c:pt>
                <c:pt idx="5218">
                  <c:v>64.706605868099999</c:v>
                </c:pt>
                <c:pt idx="5219">
                  <c:v>64.716699300399995</c:v>
                </c:pt>
                <c:pt idx="5220">
                  <c:v>64.693992574000006</c:v>
                </c:pt>
                <c:pt idx="5221">
                  <c:v>64.686426461099998</c:v>
                </c:pt>
                <c:pt idx="5222">
                  <c:v>64.706605868099999</c:v>
                </c:pt>
                <c:pt idx="5223">
                  <c:v>64.696514922199995</c:v>
                </c:pt>
                <c:pt idx="5224">
                  <c:v>64.704082898600007</c:v>
                </c:pt>
                <c:pt idx="5225">
                  <c:v>64.693992574000006</c:v>
                </c:pt>
                <c:pt idx="5226">
                  <c:v>64.688948343500002</c:v>
                </c:pt>
                <c:pt idx="5227">
                  <c:v>64.678861744900004</c:v>
                </c:pt>
                <c:pt idx="5228">
                  <c:v>64.683904733800006</c:v>
                </c:pt>
                <c:pt idx="5229">
                  <c:v>64.666256986999997</c:v>
                </c:pt>
                <c:pt idx="5230">
                  <c:v>64.666256986999997</c:v>
                </c:pt>
                <c:pt idx="5231">
                  <c:v>64.648616835699997</c:v>
                </c:pt>
                <c:pt idx="5232">
                  <c:v>64.658695992600002</c:v>
                </c:pt>
                <c:pt idx="5233">
                  <c:v>64.623429778900004</c:v>
                </c:pt>
                <c:pt idx="5234">
                  <c:v>64.595741871900003</c:v>
                </c:pt>
                <c:pt idx="5235">
                  <c:v>64.575616943599996</c:v>
                </c:pt>
                <c:pt idx="5236">
                  <c:v>64.545448044699995</c:v>
                </c:pt>
                <c:pt idx="5237">
                  <c:v>64.530371906100001</c:v>
                </c:pt>
                <c:pt idx="5238">
                  <c:v>64.5027466871</c:v>
                </c:pt>
                <c:pt idx="5239">
                  <c:v>64.492705758100001</c:v>
                </c:pt>
                <c:pt idx="5240">
                  <c:v>64.455074115399995</c:v>
                </c:pt>
                <c:pt idx="5241">
                  <c:v>64.424993591100005</c:v>
                </c:pt>
                <c:pt idx="5242">
                  <c:v>64.417476897699999</c:v>
                </c:pt>
                <c:pt idx="5243">
                  <c:v>64.389927437500006</c:v>
                </c:pt>
                <c:pt idx="5244">
                  <c:v>64.392431171499993</c:v>
                </c:pt>
                <c:pt idx="5245">
                  <c:v>64.357392754100005</c:v>
                </c:pt>
                <c:pt idx="5246">
                  <c:v>64.344886260699994</c:v>
                </c:pt>
                <c:pt idx="5247">
                  <c:v>64.317385343699996</c:v>
                </c:pt>
                <c:pt idx="5248">
                  <c:v>64.287405277399998</c:v>
                </c:pt>
                <c:pt idx="5249">
                  <c:v>64.254951477000006</c:v>
                </c:pt>
                <c:pt idx="5250">
                  <c:v>64.247465767199998</c:v>
                </c:pt>
                <c:pt idx="5251">
                  <c:v>64.210057597000002</c:v>
                </c:pt>
                <c:pt idx="5252">
                  <c:v>64.2000878148</c:v>
                </c:pt>
                <c:pt idx="5253">
                  <c:v>64.167702657099994</c:v>
                </c:pt>
                <c:pt idx="5254">
                  <c:v>64.157743105899996</c:v>
                </c:pt>
                <c:pt idx="5255">
                  <c:v>64.112954846500003</c:v>
                </c:pt>
                <c:pt idx="5256">
                  <c:v>64.090578925599999</c:v>
                </c:pt>
                <c:pt idx="5257">
                  <c:v>64.078153095100006</c:v>
                </c:pt>
                <c:pt idx="5258">
                  <c:v>64.050829418000006</c:v>
                </c:pt>
                <c:pt idx="5259">
                  <c:v>64.026005380699999</c:v>
                </c:pt>
                <c:pt idx="5260">
                  <c:v>64.033451026400002</c:v>
                </c:pt>
                <c:pt idx="5261">
                  <c:v>64.026005380699999</c:v>
                </c:pt>
                <c:pt idx="5262">
                  <c:v>64.013598950800002</c:v>
                </c:pt>
                <c:pt idx="5263">
                  <c:v>63.983838699300001</c:v>
                </c:pt>
                <c:pt idx="5264">
                  <c:v>63.961532556100003</c:v>
                </c:pt>
                <c:pt idx="5265">
                  <c:v>63.934285814699997</c:v>
                </c:pt>
                <c:pt idx="5266">
                  <c:v>63.934285814699997</c:v>
                </c:pt>
                <c:pt idx="5267">
                  <c:v>63.904582540600003</c:v>
                </c:pt>
                <c:pt idx="5268">
                  <c:v>63.882319061700002</c:v>
                </c:pt>
                <c:pt idx="5269">
                  <c:v>63.840298446799999</c:v>
                </c:pt>
                <c:pt idx="5270">
                  <c:v>63.830417433699999</c:v>
                </c:pt>
                <c:pt idx="5271">
                  <c:v>63.805725201900003</c:v>
                </c:pt>
                <c:pt idx="5272">
                  <c:v>63.790916919099999</c:v>
                </c:pt>
                <c:pt idx="5273">
                  <c:v>63.756384808999996</c:v>
                </c:pt>
                <c:pt idx="5274">
                  <c:v>63.731736603100003</c:v>
                </c:pt>
                <c:pt idx="5275">
                  <c:v>63.6972536894</c:v>
                </c:pt>
                <c:pt idx="5276">
                  <c:v>63.665259464099996</c:v>
                </c:pt>
                <c:pt idx="5277">
                  <c:v>63.643124043599997</c:v>
                </c:pt>
                <c:pt idx="5278">
                  <c:v>63.648042006799997</c:v>
                </c:pt>
                <c:pt idx="5279">
                  <c:v>63.618542954200002</c:v>
                </c:pt>
                <c:pt idx="5280">
                  <c:v>63.6160856447</c:v>
                </c:pt>
                <c:pt idx="5281">
                  <c:v>63.6111714615</c:v>
                </c:pt>
                <c:pt idx="5282">
                  <c:v>63.591520535400001</c:v>
                </c:pt>
                <c:pt idx="5283">
                  <c:v>63.557153744499999</c:v>
                </c:pt>
                <c:pt idx="5284">
                  <c:v>63.535075791200001</c:v>
                </c:pt>
                <c:pt idx="5285">
                  <c:v>63.5277190758</c:v>
                </c:pt>
                <c:pt idx="5286">
                  <c:v>63.520363660699999</c:v>
                </c:pt>
                <c:pt idx="5287">
                  <c:v>63.493404919900001</c:v>
                </c:pt>
                <c:pt idx="5288">
                  <c:v>63.490954990699997</c:v>
                </c:pt>
                <c:pt idx="5289">
                  <c:v>63.481156714999997</c:v>
                </c:pt>
                <c:pt idx="5290">
                  <c:v>63.468912111599998</c:v>
                </c:pt>
                <c:pt idx="5291">
                  <c:v>63.464015277900003</c:v>
                </c:pt>
                <c:pt idx="5292">
                  <c:v>63.464015277900003</c:v>
                </c:pt>
                <c:pt idx="5293">
                  <c:v>63.446880892000003</c:v>
                </c:pt>
                <c:pt idx="5294">
                  <c:v>63.419969656600003</c:v>
                </c:pt>
                <c:pt idx="5295">
                  <c:v>63.424861315999998</c:v>
                </c:pt>
                <c:pt idx="5296">
                  <c:v>63.410188059600003</c:v>
                </c:pt>
                <c:pt idx="5297">
                  <c:v>63.393075785800001</c:v>
                </c:pt>
                <c:pt idx="5298">
                  <c:v>63.3955199663</c:v>
                </c:pt>
                <c:pt idx="5299">
                  <c:v>63.373527497200001</c:v>
                </c:pt>
                <c:pt idx="5300">
                  <c:v>63.373527497200001</c:v>
                </c:pt>
                <c:pt idx="5301">
                  <c:v>63.368641856499998</c:v>
                </c:pt>
                <c:pt idx="5302">
                  <c:v>63.336899131700001</c:v>
                </c:pt>
                <c:pt idx="5303">
                  <c:v>63.305180535399998</c:v>
                </c:pt>
                <c:pt idx="5304">
                  <c:v>63.310058750899998</c:v>
                </c:pt>
                <c:pt idx="5305">
                  <c:v>63.288111268800002</c:v>
                </c:pt>
                <c:pt idx="5306">
                  <c:v>63.278360534199997</c:v>
                </c:pt>
                <c:pt idx="5307">
                  <c:v>63.273486020500002</c:v>
                </c:pt>
                <c:pt idx="5308">
                  <c:v>63.2856733717</c:v>
                </c:pt>
                <c:pt idx="5309">
                  <c:v>63.278360534199997</c:v>
                </c:pt>
                <c:pt idx="5310">
                  <c:v>63.275923206199998</c:v>
                </c:pt>
                <c:pt idx="5311">
                  <c:v>63.239380342799997</c:v>
                </c:pt>
                <c:pt idx="5312">
                  <c:v>63.236945288000001</c:v>
                </c:pt>
                <c:pt idx="5313">
                  <c:v>63.241815539500003</c:v>
                </c:pt>
                <c:pt idx="5314">
                  <c:v>63.241815539500003</c:v>
                </c:pt>
                <c:pt idx="5315">
                  <c:v>63.222337938199999</c:v>
                </c:pt>
                <c:pt idx="5316">
                  <c:v>63.198003694100002</c:v>
                </c:pt>
                <c:pt idx="5317">
                  <c:v>63.193138544500002</c:v>
                </c:pt>
                <c:pt idx="5318">
                  <c:v>63.200436481200001</c:v>
                </c:pt>
                <c:pt idx="5319">
                  <c:v>63.202869409800002</c:v>
                </c:pt>
                <c:pt idx="5320">
                  <c:v>63.190706182</c:v>
                </c:pt>
                <c:pt idx="5321">
                  <c:v>63.180978146599998</c:v>
                </c:pt>
                <c:pt idx="5322">
                  <c:v>63.173683604899999</c:v>
                </c:pt>
                <c:pt idx="5323">
                  <c:v>63.173683604899999</c:v>
                </c:pt>
                <c:pt idx="5324">
                  <c:v>63.1493776493</c:v>
                </c:pt>
                <c:pt idx="5325">
                  <c:v>63.132371878500003</c:v>
                </c:pt>
                <c:pt idx="5326">
                  <c:v>63.122657397099999</c:v>
                </c:pt>
                <c:pt idx="5327">
                  <c:v>63.120229129099997</c:v>
                </c:pt>
                <c:pt idx="5328">
                  <c:v>63.122657397099999</c:v>
                </c:pt>
                <c:pt idx="5329">
                  <c:v>63.095954192699999</c:v>
                </c:pt>
                <c:pt idx="5330">
                  <c:v>63.0813959838</c:v>
                </c:pt>
                <c:pt idx="5331">
                  <c:v>63.105662478200003</c:v>
                </c:pt>
                <c:pt idx="5332">
                  <c:v>63.071693322100003</c:v>
                </c:pt>
                <c:pt idx="5333">
                  <c:v>63.078970107700002</c:v>
                </c:pt>
                <c:pt idx="5334">
                  <c:v>63.061992907600001</c:v>
                </c:pt>
                <c:pt idx="5335">
                  <c:v>63.0571435425</c:v>
                </c:pt>
                <c:pt idx="5336">
                  <c:v>63.047446496100001</c:v>
                </c:pt>
                <c:pt idx="5337">
                  <c:v>63.023213693700001</c:v>
                </c:pt>
                <c:pt idx="5338">
                  <c:v>63.023213693700001</c:v>
                </c:pt>
                <c:pt idx="5339">
                  <c:v>63.006259064699996</c:v>
                </c:pt>
                <c:pt idx="5340">
                  <c:v>62.991731981000001</c:v>
                </c:pt>
                <c:pt idx="5341">
                  <c:v>62.982050053899997</c:v>
                </c:pt>
                <c:pt idx="5342">
                  <c:v>62.972370361499998</c:v>
                </c:pt>
                <c:pt idx="5343">
                  <c:v>62.962692902400001</c:v>
                </c:pt>
                <c:pt idx="5344">
                  <c:v>62.948180898399997</c:v>
                </c:pt>
                <c:pt idx="5345">
                  <c:v>62.9312565683</c:v>
                </c:pt>
                <c:pt idx="5346">
                  <c:v>62.926422298799999</c:v>
                </c:pt>
                <c:pt idx="5347">
                  <c:v>62.902259299199997</c:v>
                </c:pt>
                <c:pt idx="5348">
                  <c:v>62.909506738799998</c:v>
                </c:pt>
                <c:pt idx="5349">
                  <c:v>62.907090786600001</c:v>
                </c:pt>
                <c:pt idx="5350">
                  <c:v>62.885353469899997</c:v>
                </c:pt>
                <c:pt idx="5351">
                  <c:v>62.880524482799999</c:v>
                </c:pt>
                <c:pt idx="5352">
                  <c:v>62.873282043000003</c:v>
                </c:pt>
                <c:pt idx="5353">
                  <c:v>62.863627398699997</c:v>
                </c:pt>
                <c:pt idx="5354">
                  <c:v>62.8708681739</c:v>
                </c:pt>
                <c:pt idx="5355">
                  <c:v>62.858800908500001</c:v>
                </c:pt>
                <c:pt idx="5356">
                  <c:v>62.858800908500001</c:v>
                </c:pt>
                <c:pt idx="5357">
                  <c:v>62.866040851800001</c:v>
                </c:pt>
                <c:pt idx="5358">
                  <c:v>62.856387871400003</c:v>
                </c:pt>
                <c:pt idx="5359">
                  <c:v>62.834676770599998</c:v>
                </c:pt>
                <c:pt idx="5360">
                  <c:v>62.834676770599998</c:v>
                </c:pt>
                <c:pt idx="5361">
                  <c:v>62.8370885613</c:v>
                </c:pt>
                <c:pt idx="5362">
                  <c:v>62.7985165069</c:v>
                </c:pt>
                <c:pt idx="5363">
                  <c:v>62.803336078699999</c:v>
                </c:pt>
                <c:pt idx="5364">
                  <c:v>62.812976880100003</c:v>
                </c:pt>
                <c:pt idx="5365">
                  <c:v>62.8105664725</c:v>
                </c:pt>
                <c:pt idx="5366">
                  <c:v>62.791288184800003</c:v>
                </c:pt>
                <c:pt idx="5367">
                  <c:v>62.772018730699997</c:v>
                </c:pt>
                <c:pt idx="5368">
                  <c:v>62.7407246812</c:v>
                </c:pt>
                <c:pt idx="5369">
                  <c:v>62.755165196500002</c:v>
                </c:pt>
                <c:pt idx="5370">
                  <c:v>62.738318410399998</c:v>
                </c:pt>
                <c:pt idx="5371">
                  <c:v>62.743131089599999</c:v>
                </c:pt>
                <c:pt idx="5372">
                  <c:v>62.704645054399997</c:v>
                </c:pt>
                <c:pt idx="5373">
                  <c:v>62.699836772899999</c:v>
                </c:pt>
                <c:pt idx="5374">
                  <c:v>62.668596317199999</c:v>
                </c:pt>
                <c:pt idx="5375">
                  <c:v>62.663792149000002</c:v>
                </c:pt>
                <c:pt idx="5376">
                  <c:v>62.658988528599998</c:v>
                </c:pt>
                <c:pt idx="5377">
                  <c:v>62.646981873000001</c:v>
                </c:pt>
                <c:pt idx="5378">
                  <c:v>62.649382930500003</c:v>
                </c:pt>
                <c:pt idx="5379">
                  <c:v>62.627778336399999</c:v>
                </c:pt>
                <c:pt idx="5380">
                  <c:v>62.644580952399998</c:v>
                </c:pt>
                <c:pt idx="5381">
                  <c:v>62.613381423100002</c:v>
                </c:pt>
                <c:pt idx="5382">
                  <c:v>62.618179847999997</c:v>
                </c:pt>
                <c:pt idx="5383">
                  <c:v>62.610982415499997</c:v>
                </c:pt>
                <c:pt idx="5384">
                  <c:v>62.596591235299996</c:v>
                </c:pt>
                <c:pt idx="5385">
                  <c:v>62.608583544399998</c:v>
                </c:pt>
                <c:pt idx="5386">
                  <c:v>62.596591235299996</c:v>
                </c:pt>
                <c:pt idx="5387">
                  <c:v>62.606184809699997</c:v>
                </c:pt>
                <c:pt idx="5388">
                  <c:v>62.5846023354</c:v>
                </c:pt>
                <c:pt idx="5389">
                  <c:v>62.563030898900003</c:v>
                </c:pt>
                <c:pt idx="5390">
                  <c:v>62.594193182700003</c:v>
                </c:pt>
                <c:pt idx="5391">
                  <c:v>62.586999842799997</c:v>
                </c:pt>
                <c:pt idx="5392">
                  <c:v>62.586999842799997</c:v>
                </c:pt>
                <c:pt idx="5393">
                  <c:v>62.577410630899998</c:v>
                </c:pt>
                <c:pt idx="5394">
                  <c:v>62.577410630899998</c:v>
                </c:pt>
                <c:pt idx="5395">
                  <c:v>62.5726168423</c:v>
                </c:pt>
                <c:pt idx="5396">
                  <c:v>62.558238743799997</c:v>
                </c:pt>
                <c:pt idx="5397">
                  <c:v>62.563030898900003</c:v>
                </c:pt>
                <c:pt idx="5398">
                  <c:v>62.553447132899997</c:v>
                </c:pt>
                <c:pt idx="5399">
                  <c:v>62.529497235400001</c:v>
                </c:pt>
                <c:pt idx="5400">
                  <c:v>62.512740388700003</c:v>
                </c:pt>
                <c:pt idx="5401">
                  <c:v>62.517527380600001</c:v>
                </c:pt>
                <c:pt idx="5402">
                  <c:v>62.5103470962</c:v>
                </c:pt>
                <c:pt idx="5403">
                  <c:v>62.517527380600001</c:v>
                </c:pt>
                <c:pt idx="5404">
                  <c:v>62.515133816800002</c:v>
                </c:pt>
                <c:pt idx="5405">
                  <c:v>62.512740388700003</c:v>
                </c:pt>
                <c:pt idx="5406">
                  <c:v>62.5103470962</c:v>
                </c:pt>
                <c:pt idx="5407">
                  <c:v>62.519921080099998</c:v>
                </c:pt>
                <c:pt idx="5408">
                  <c:v>62.529497235400001</c:v>
                </c:pt>
                <c:pt idx="5409">
                  <c:v>62.529497235400001</c:v>
                </c:pt>
                <c:pt idx="5410">
                  <c:v>62.541470485399998</c:v>
                </c:pt>
                <c:pt idx="5411">
                  <c:v>62.543865543000003</c:v>
                </c:pt>
                <c:pt idx="5412">
                  <c:v>62.536680777800001</c:v>
                </c:pt>
                <c:pt idx="5413">
                  <c:v>62.543865543000003</c:v>
                </c:pt>
                <c:pt idx="5414">
                  <c:v>62.531891613699997</c:v>
                </c:pt>
                <c:pt idx="5415">
                  <c:v>62.548656065999999</c:v>
                </c:pt>
                <c:pt idx="5416">
                  <c:v>62.553447132899997</c:v>
                </c:pt>
                <c:pt idx="5417">
                  <c:v>62.553447132899997</c:v>
                </c:pt>
                <c:pt idx="5418">
                  <c:v>62.567823598399997</c:v>
                </c:pt>
                <c:pt idx="5419">
                  <c:v>62.582204964399999</c:v>
                </c:pt>
                <c:pt idx="5420">
                  <c:v>62.586999842799997</c:v>
                </c:pt>
                <c:pt idx="5421">
                  <c:v>62.589397486400003</c:v>
                </c:pt>
                <c:pt idx="5422">
                  <c:v>62.606184809699997</c:v>
                </c:pt>
                <c:pt idx="5423">
                  <c:v>62.598989424300001</c:v>
                </c:pt>
                <c:pt idx="5424">
                  <c:v>62.603786211500001</c:v>
                </c:pt>
                <c:pt idx="5425">
                  <c:v>62.618179847999997</c:v>
                </c:pt>
                <c:pt idx="5426">
                  <c:v>62.639779521400001</c:v>
                </c:pt>
                <c:pt idx="5427">
                  <c:v>62.646981873000001</c:v>
                </c:pt>
                <c:pt idx="5428">
                  <c:v>62.668596317199999</c:v>
                </c:pt>
                <c:pt idx="5429">
                  <c:v>62.685415221600003</c:v>
                </c:pt>
                <c:pt idx="5430">
                  <c:v>62.695029040400001</c:v>
                </c:pt>
                <c:pt idx="5431">
                  <c:v>62.680609134999997</c:v>
                </c:pt>
                <c:pt idx="5432">
                  <c:v>62.697432837999997</c:v>
                </c:pt>
                <c:pt idx="5433">
                  <c:v>62.704645054399997</c:v>
                </c:pt>
                <c:pt idx="5434">
                  <c:v>62.714263265100001</c:v>
                </c:pt>
                <c:pt idx="5435">
                  <c:v>62.707049401100001</c:v>
                </c:pt>
                <c:pt idx="5436">
                  <c:v>62.704645054399997</c:v>
                </c:pt>
                <c:pt idx="5437">
                  <c:v>62.721478365400003</c:v>
                </c:pt>
                <c:pt idx="5438">
                  <c:v>62.733506281399997</c:v>
                </c:pt>
                <c:pt idx="5439">
                  <c:v>62.738318410399998</c:v>
                </c:pt>
                <c:pt idx="5440">
                  <c:v>62.743131089599999</c:v>
                </c:pt>
                <c:pt idx="5441">
                  <c:v>62.759979803100002</c:v>
                </c:pt>
                <c:pt idx="5442">
                  <c:v>62.762387312999998</c:v>
                </c:pt>
                <c:pt idx="5443">
                  <c:v>62.767202746199999</c:v>
                </c:pt>
                <c:pt idx="5444">
                  <c:v>62.786469993499999</c:v>
                </c:pt>
                <c:pt idx="5445">
                  <c:v>62.793697487400003</c:v>
                </c:pt>
                <c:pt idx="5446">
                  <c:v>62.808156203099998</c:v>
                </c:pt>
                <c:pt idx="5447">
                  <c:v>62.820208932299998</c:v>
                </c:pt>
                <c:pt idx="5448">
                  <c:v>62.834676770599998</c:v>
                </c:pt>
                <c:pt idx="5449">
                  <c:v>62.8370885613</c:v>
                </c:pt>
                <c:pt idx="5450">
                  <c:v>62.851562212700003</c:v>
                </c:pt>
                <c:pt idx="5451">
                  <c:v>62.856387871400003</c:v>
                </c:pt>
                <c:pt idx="5452">
                  <c:v>62.853974972800003</c:v>
                </c:pt>
                <c:pt idx="5453">
                  <c:v>62.858800908500001</c:v>
                </c:pt>
                <c:pt idx="5454">
                  <c:v>62.866040851800001</c:v>
                </c:pt>
                <c:pt idx="5455">
                  <c:v>62.875696050800002</c:v>
                </c:pt>
                <c:pt idx="5456">
                  <c:v>62.902259299199997</c:v>
                </c:pt>
                <c:pt idx="5457">
                  <c:v>62.897428367700002</c:v>
                </c:pt>
                <c:pt idx="5458">
                  <c:v>62.909506738799998</c:v>
                </c:pt>
                <c:pt idx="5459">
                  <c:v>62.9215885861</c:v>
                </c:pt>
                <c:pt idx="5460">
                  <c:v>62.933673911900001</c:v>
                </c:pt>
                <c:pt idx="5461">
                  <c:v>62.940926778300003</c:v>
                </c:pt>
                <c:pt idx="5462">
                  <c:v>62.9215885861</c:v>
                </c:pt>
                <c:pt idx="5463">
                  <c:v>62.938509016899999</c:v>
                </c:pt>
                <c:pt idx="5464">
                  <c:v>62.933673911900001</c:v>
                </c:pt>
                <c:pt idx="5465">
                  <c:v>62.919171938399998</c:v>
                </c:pt>
                <c:pt idx="5466">
                  <c:v>62.9312565683</c:v>
                </c:pt>
                <c:pt idx="5467">
                  <c:v>62.938509016899999</c:v>
                </c:pt>
                <c:pt idx="5468">
                  <c:v>62.933673911900001</c:v>
                </c:pt>
                <c:pt idx="5469">
                  <c:v>62.938509016899999</c:v>
                </c:pt>
                <c:pt idx="5470">
                  <c:v>62.936091394800002</c:v>
                </c:pt>
                <c:pt idx="5471">
                  <c:v>62.953017675399998</c:v>
                </c:pt>
                <c:pt idx="5472">
                  <c:v>62.989311289699998</c:v>
                </c:pt>
                <c:pt idx="5473">
                  <c:v>62.982050053899997</c:v>
                </c:pt>
                <c:pt idx="5474">
                  <c:v>62.994152812099998</c:v>
                </c:pt>
                <c:pt idx="5475">
                  <c:v>63.0014161442</c:v>
                </c:pt>
                <c:pt idx="5476">
                  <c:v>63.025636343499997</c:v>
                </c:pt>
                <c:pt idx="5477">
                  <c:v>63.047446496100001</c:v>
                </c:pt>
                <c:pt idx="5478">
                  <c:v>63.074118776799999</c:v>
                </c:pt>
                <c:pt idx="5479">
                  <c:v>63.095954192699999</c:v>
                </c:pt>
                <c:pt idx="5480">
                  <c:v>63.1008080541</c:v>
                </c:pt>
                <c:pt idx="5481">
                  <c:v>63.125085806100003</c:v>
                </c:pt>
                <c:pt idx="5482">
                  <c:v>63.144518152300002</c:v>
                </c:pt>
                <c:pt idx="5483">
                  <c:v>63.168821283699998</c:v>
                </c:pt>
                <c:pt idx="5484">
                  <c:v>63.173683604899999</c:v>
                </c:pt>
                <c:pt idx="5485">
                  <c:v>63.200436481200001</c:v>
                </c:pt>
                <c:pt idx="5486">
                  <c:v>63.215036177499996</c:v>
                </c:pt>
                <c:pt idx="5487">
                  <c:v>63.232075604099997</c:v>
                </c:pt>
                <c:pt idx="5488">
                  <c:v>63.268612075599997</c:v>
                </c:pt>
                <c:pt idx="5489">
                  <c:v>63.280798004399998</c:v>
                </c:pt>
                <c:pt idx="5490">
                  <c:v>63.297864280900001</c:v>
                </c:pt>
                <c:pt idx="5491">
                  <c:v>63.319816892299997</c:v>
                </c:pt>
                <c:pt idx="5492">
                  <c:v>63.351546618900002</c:v>
                </c:pt>
                <c:pt idx="5493">
                  <c:v>63.397964290200001</c:v>
                </c:pt>
                <c:pt idx="5494">
                  <c:v>63.400408757400001</c:v>
                </c:pt>
                <c:pt idx="5495">
                  <c:v>63.419969656600003</c:v>
                </c:pt>
                <c:pt idx="5496">
                  <c:v>63.461567076999998</c:v>
                </c:pt>
                <c:pt idx="5497">
                  <c:v>63.473809521</c:v>
                </c:pt>
                <c:pt idx="5498">
                  <c:v>63.495854993199998</c:v>
                </c:pt>
                <c:pt idx="5499">
                  <c:v>63.525267126300001</c:v>
                </c:pt>
                <c:pt idx="5500">
                  <c:v>63.566969930299997</c:v>
                </c:pt>
                <c:pt idx="5501">
                  <c:v>63.584153831999998</c:v>
                </c:pt>
                <c:pt idx="5502">
                  <c:v>63.6087145877</c:v>
                </c:pt>
                <c:pt idx="5503">
                  <c:v>63.640665280199997</c:v>
                </c:pt>
                <c:pt idx="5504">
                  <c:v>63.640665280199997</c:v>
                </c:pt>
                <c:pt idx="5505">
                  <c:v>63.680022966800003</c:v>
                </c:pt>
                <c:pt idx="5506">
                  <c:v>63.694791719800001</c:v>
                </c:pt>
                <c:pt idx="5507">
                  <c:v>63.709565727700003</c:v>
                </c:pt>
                <c:pt idx="5508">
                  <c:v>63.753919329399999</c:v>
                </c:pt>
                <c:pt idx="5509">
                  <c:v>63.758850435100001</c:v>
                </c:pt>
                <c:pt idx="5510">
                  <c:v>63.778580721899999</c:v>
                </c:pt>
                <c:pt idx="5511">
                  <c:v>63.781047667800003</c:v>
                </c:pt>
                <c:pt idx="5512">
                  <c:v>63.7958524258</c:v>
                </c:pt>
                <c:pt idx="5513">
                  <c:v>63.842769068300001</c:v>
                </c:pt>
                <c:pt idx="5514">
                  <c:v>63.879846080500002</c:v>
                </c:pt>
                <c:pt idx="5515">
                  <c:v>63.8922124634</c:v>
                </c:pt>
                <c:pt idx="5516">
                  <c:v>63.9169563146</c:v>
                </c:pt>
                <c:pt idx="5517">
                  <c:v>63.944191644999997</c:v>
                </c:pt>
                <c:pt idx="5518">
                  <c:v>63.956577268399997</c:v>
                </c:pt>
                <c:pt idx="5519">
                  <c:v>63.996236201199999</c:v>
                </c:pt>
                <c:pt idx="5520">
                  <c:v>63.991276754499999</c:v>
                </c:pt>
                <c:pt idx="5521">
                  <c:v>64.021042361900001</c:v>
                </c:pt>
                <c:pt idx="5522">
                  <c:v>64.028487113599994</c:v>
                </c:pt>
                <c:pt idx="5523">
                  <c:v>64.063247031100005</c:v>
                </c:pt>
                <c:pt idx="5524">
                  <c:v>64.060763209900003</c:v>
                </c:pt>
                <c:pt idx="5525">
                  <c:v>64.088093460400003</c:v>
                </c:pt>
                <c:pt idx="5526">
                  <c:v>64.088093460400003</c:v>
                </c:pt>
                <c:pt idx="5527">
                  <c:v>64.112954846500003</c:v>
                </c:pt>
                <c:pt idx="5528">
                  <c:v>64.147785958100002</c:v>
                </c:pt>
                <c:pt idx="5529">
                  <c:v>64.150275019800006</c:v>
                </c:pt>
                <c:pt idx="5530">
                  <c:v>64.162722580999997</c:v>
                </c:pt>
                <c:pt idx="5531">
                  <c:v>64.190120442400001</c:v>
                </c:pt>
                <c:pt idx="5532">
                  <c:v>64.177664613100006</c:v>
                </c:pt>
                <c:pt idx="5533">
                  <c:v>64.170192920600002</c:v>
                </c:pt>
                <c:pt idx="5534">
                  <c:v>64.182646493500002</c:v>
                </c:pt>
                <c:pt idx="5535">
                  <c:v>64.192612059599995</c:v>
                </c:pt>
                <c:pt idx="5536">
                  <c:v>64.177664613100006</c:v>
                </c:pt>
                <c:pt idx="5537">
                  <c:v>64.185137659299997</c:v>
                </c:pt>
                <c:pt idx="5538">
                  <c:v>64.172683334400006</c:v>
                </c:pt>
                <c:pt idx="5539">
                  <c:v>64.180155478100005</c:v>
                </c:pt>
                <c:pt idx="5540">
                  <c:v>64.175173898599994</c:v>
                </c:pt>
                <c:pt idx="5541">
                  <c:v>64.152764231700004</c:v>
                </c:pt>
                <c:pt idx="5542">
                  <c:v>64.170192920600002</c:v>
                </c:pt>
                <c:pt idx="5543">
                  <c:v>64.160232768300006</c:v>
                </c:pt>
                <c:pt idx="5544">
                  <c:v>64.175173898599994</c:v>
                </c:pt>
                <c:pt idx="5545">
                  <c:v>64.190120442400001</c:v>
                </c:pt>
                <c:pt idx="5546">
                  <c:v>64.195103827500006</c:v>
                </c:pt>
                <c:pt idx="5547">
                  <c:v>64.187628975600006</c:v>
                </c:pt>
                <c:pt idx="5548">
                  <c:v>64.170192920600002</c:v>
                </c:pt>
                <c:pt idx="5549">
                  <c:v>64.185137659299997</c:v>
                </c:pt>
                <c:pt idx="5550">
                  <c:v>64.192612059599995</c:v>
                </c:pt>
                <c:pt idx="5551">
                  <c:v>64.207564925499995</c:v>
                </c:pt>
                <c:pt idx="5552">
                  <c:v>64.215043392200002</c:v>
                </c:pt>
                <c:pt idx="5553">
                  <c:v>64.225016791800002</c:v>
                </c:pt>
                <c:pt idx="5554">
                  <c:v>64.227510518700001</c:v>
                </c:pt>
                <c:pt idx="5555">
                  <c:v>64.244970832700005</c:v>
                </c:pt>
                <c:pt idx="5556">
                  <c:v>64.269926977500006</c:v>
                </c:pt>
                <c:pt idx="5557">
                  <c:v>64.274920020799996</c:v>
                </c:pt>
                <c:pt idx="5558">
                  <c:v>64.294898248199999</c:v>
                </c:pt>
                <c:pt idx="5559">
                  <c:v>64.302392582400003</c:v>
                </c:pt>
                <c:pt idx="5560">
                  <c:v>64.304890996899999</c:v>
                </c:pt>
                <c:pt idx="5561">
                  <c:v>64.312387150099994</c:v>
                </c:pt>
                <c:pt idx="5562">
                  <c:v>64.314886170999998</c:v>
                </c:pt>
                <c:pt idx="5563">
                  <c:v>64.302392582400003</c:v>
                </c:pt>
                <c:pt idx="5564">
                  <c:v>64.317385343699996</c:v>
                </c:pt>
                <c:pt idx="5565">
                  <c:v>64.332383566399997</c:v>
                </c:pt>
                <c:pt idx="5566">
                  <c:v>64.327383551699995</c:v>
                </c:pt>
                <c:pt idx="5567">
                  <c:v>64.324883772099994</c:v>
                </c:pt>
                <c:pt idx="5568">
                  <c:v>64.324883772099994</c:v>
                </c:pt>
                <c:pt idx="5569">
                  <c:v>64.344886260699994</c:v>
                </c:pt>
                <c:pt idx="5570">
                  <c:v>64.327383551699995</c:v>
                </c:pt>
                <c:pt idx="5571">
                  <c:v>64.314886170999998</c:v>
                </c:pt>
                <c:pt idx="5572">
                  <c:v>64.322384144200001</c:v>
                </c:pt>
                <c:pt idx="5573">
                  <c:v>64.319884668100002</c:v>
                </c:pt>
                <c:pt idx="5574">
                  <c:v>64.299894319499998</c:v>
                </c:pt>
                <c:pt idx="5575">
                  <c:v>64.327383551699995</c:v>
                </c:pt>
                <c:pt idx="5576">
                  <c:v>64.324883772099994</c:v>
                </c:pt>
                <c:pt idx="5577">
                  <c:v>64.299894319499998</c:v>
                </c:pt>
                <c:pt idx="5578">
                  <c:v>64.302392582400003</c:v>
                </c:pt>
                <c:pt idx="5579">
                  <c:v>64.309888280699994</c:v>
                </c:pt>
                <c:pt idx="5580">
                  <c:v>64.299894319499998</c:v>
                </c:pt>
                <c:pt idx="5581">
                  <c:v>64.307389563000001</c:v>
                </c:pt>
                <c:pt idx="5582">
                  <c:v>64.304890996899999</c:v>
                </c:pt>
                <c:pt idx="5583">
                  <c:v>64.302392582400003</c:v>
                </c:pt>
                <c:pt idx="5584">
                  <c:v>64.279913669300001</c:v>
                </c:pt>
                <c:pt idx="5585">
                  <c:v>64.264934539199999</c:v>
                </c:pt>
                <c:pt idx="5586">
                  <c:v>64.2624385469</c:v>
                </c:pt>
                <c:pt idx="5587">
                  <c:v>64.249960852699999</c:v>
                </c:pt>
                <c:pt idx="5588">
                  <c:v>64.239981416800006</c:v>
                </c:pt>
                <c:pt idx="5589">
                  <c:v>64.237486935299998</c:v>
                </c:pt>
                <c:pt idx="5590">
                  <c:v>64.234992604799999</c:v>
                </c:pt>
                <c:pt idx="5591">
                  <c:v>64.227510518700001</c:v>
                </c:pt>
                <c:pt idx="5592">
                  <c:v>64.227510518700001</c:v>
                </c:pt>
                <c:pt idx="5593">
                  <c:v>64.230004396499993</c:v>
                </c:pt>
                <c:pt idx="5594">
                  <c:v>64.252456089299997</c:v>
                </c:pt>
                <c:pt idx="5595">
                  <c:v>64.267430682699995</c:v>
                </c:pt>
                <c:pt idx="5596">
                  <c:v>64.257447015799997</c:v>
                </c:pt>
                <c:pt idx="5597">
                  <c:v>64.264934539199999</c:v>
                </c:pt>
                <c:pt idx="5598">
                  <c:v>64.289902782799999</c:v>
                </c:pt>
                <c:pt idx="5599">
                  <c:v>64.287405277399998</c:v>
                </c:pt>
                <c:pt idx="5600">
                  <c:v>64.297396208099997</c:v>
                </c:pt>
                <c:pt idx="5601">
                  <c:v>64.304890996899999</c:v>
                </c:pt>
                <c:pt idx="5602">
                  <c:v>64.302392582400003</c:v>
                </c:pt>
                <c:pt idx="5603">
                  <c:v>64.322384144200001</c:v>
                </c:pt>
                <c:pt idx="5604">
                  <c:v>64.332383566399997</c:v>
                </c:pt>
                <c:pt idx="5605">
                  <c:v>64.332383566399997</c:v>
                </c:pt>
                <c:pt idx="5606">
                  <c:v>64.344886260699994</c:v>
                </c:pt>
                <c:pt idx="5607">
                  <c:v>64.339884727200001</c:v>
                </c:pt>
                <c:pt idx="5608">
                  <c:v>64.342385418000006</c:v>
                </c:pt>
                <c:pt idx="5609">
                  <c:v>64.347387255399994</c:v>
                </c:pt>
                <c:pt idx="5610">
                  <c:v>64.357392754100005</c:v>
                </c:pt>
                <c:pt idx="5611">
                  <c:v>64.352389700700002</c:v>
                </c:pt>
                <c:pt idx="5612">
                  <c:v>64.364898474900002</c:v>
                </c:pt>
                <c:pt idx="5613">
                  <c:v>64.359894508899998</c:v>
                </c:pt>
                <c:pt idx="5614">
                  <c:v>64.374908232799996</c:v>
                </c:pt>
                <c:pt idx="5615">
                  <c:v>64.377411052799999</c:v>
                </c:pt>
                <c:pt idx="5616">
                  <c:v>64.374908232799996</c:v>
                </c:pt>
                <c:pt idx="5617">
                  <c:v>64.362396415800006</c:v>
                </c:pt>
                <c:pt idx="5618">
                  <c:v>64.359894508899998</c:v>
                </c:pt>
                <c:pt idx="5619">
                  <c:v>64.364898474900002</c:v>
                </c:pt>
                <c:pt idx="5620">
                  <c:v>64.362396415800006</c:v>
                </c:pt>
                <c:pt idx="5621">
                  <c:v>64.354891151399997</c:v>
                </c:pt>
                <c:pt idx="5622">
                  <c:v>64.349888402000005</c:v>
                </c:pt>
                <c:pt idx="5623">
                  <c:v>64.349888402000005</c:v>
                </c:pt>
                <c:pt idx="5624">
                  <c:v>64.327383551699995</c:v>
                </c:pt>
                <c:pt idx="5625">
                  <c:v>64.347387255399994</c:v>
                </c:pt>
                <c:pt idx="5626">
                  <c:v>64.339884727200001</c:v>
                </c:pt>
                <c:pt idx="5627">
                  <c:v>64.352389700700002</c:v>
                </c:pt>
                <c:pt idx="5628">
                  <c:v>64.334883801399997</c:v>
                </c:pt>
                <c:pt idx="5629">
                  <c:v>64.344886260699994</c:v>
                </c:pt>
                <c:pt idx="5630">
                  <c:v>64.354891151399997</c:v>
                </c:pt>
                <c:pt idx="5631">
                  <c:v>64.369903049499996</c:v>
                </c:pt>
                <c:pt idx="5632">
                  <c:v>64.367400686099998</c:v>
                </c:pt>
                <c:pt idx="5633">
                  <c:v>64.364898474900002</c:v>
                </c:pt>
                <c:pt idx="5634">
                  <c:v>64.354891151399997</c:v>
                </c:pt>
                <c:pt idx="5635">
                  <c:v>64.359894508899998</c:v>
                </c:pt>
                <c:pt idx="5636">
                  <c:v>64.364898474900002</c:v>
                </c:pt>
                <c:pt idx="5637">
                  <c:v>64.362396415800006</c:v>
                </c:pt>
                <c:pt idx="5638">
                  <c:v>64.357392754100005</c:v>
                </c:pt>
                <c:pt idx="5639">
                  <c:v>64.369903049499996</c:v>
                </c:pt>
                <c:pt idx="5640">
                  <c:v>64.362396415800006</c:v>
                </c:pt>
                <c:pt idx="5641">
                  <c:v>64.369903049499996</c:v>
                </c:pt>
                <c:pt idx="5642">
                  <c:v>64.372405564999994</c:v>
                </c:pt>
                <c:pt idx="5643">
                  <c:v>64.372405564999994</c:v>
                </c:pt>
                <c:pt idx="5644">
                  <c:v>64.362396415800006</c:v>
                </c:pt>
                <c:pt idx="5645">
                  <c:v>64.364898474900002</c:v>
                </c:pt>
                <c:pt idx="5646">
                  <c:v>64.367400686099998</c:v>
                </c:pt>
                <c:pt idx="5647">
                  <c:v>64.374908232799996</c:v>
                </c:pt>
                <c:pt idx="5648">
                  <c:v>64.387423855899996</c:v>
                </c:pt>
                <c:pt idx="5649">
                  <c:v>64.374908232799996</c:v>
                </c:pt>
                <c:pt idx="5650">
                  <c:v>64.362396415800006</c:v>
                </c:pt>
                <c:pt idx="5651">
                  <c:v>64.364898474900002</c:v>
                </c:pt>
                <c:pt idx="5652">
                  <c:v>64.367400686099998</c:v>
                </c:pt>
                <c:pt idx="5653">
                  <c:v>64.349888402000005</c:v>
                </c:pt>
                <c:pt idx="5654">
                  <c:v>64.352389700700002</c:v>
                </c:pt>
                <c:pt idx="5655">
                  <c:v>64.344886260699994</c:v>
                </c:pt>
                <c:pt idx="5656">
                  <c:v>64.352389700700002</c:v>
                </c:pt>
                <c:pt idx="5657">
                  <c:v>64.332383566399997</c:v>
                </c:pt>
                <c:pt idx="5658">
                  <c:v>64.344886260699994</c:v>
                </c:pt>
                <c:pt idx="5659">
                  <c:v>64.337384188399994</c:v>
                </c:pt>
                <c:pt idx="5660">
                  <c:v>64.342385418000006</c:v>
                </c:pt>
                <c:pt idx="5661">
                  <c:v>64.352389700700002</c:v>
                </c:pt>
                <c:pt idx="5662">
                  <c:v>64.347387255399994</c:v>
                </c:pt>
                <c:pt idx="5663">
                  <c:v>64.339884727200001</c:v>
                </c:pt>
                <c:pt idx="5664">
                  <c:v>64.357392754100005</c:v>
                </c:pt>
                <c:pt idx="5665">
                  <c:v>64.364898474900002</c:v>
                </c:pt>
                <c:pt idx="5666">
                  <c:v>64.369903049499996</c:v>
                </c:pt>
                <c:pt idx="5667">
                  <c:v>64.369903049499996</c:v>
                </c:pt>
                <c:pt idx="5668">
                  <c:v>64.369903049499996</c:v>
                </c:pt>
                <c:pt idx="5669">
                  <c:v>64.382417149700004</c:v>
                </c:pt>
                <c:pt idx="5670">
                  <c:v>64.372405564999994</c:v>
                </c:pt>
                <c:pt idx="5671">
                  <c:v>64.377411052799999</c:v>
                </c:pt>
                <c:pt idx="5672">
                  <c:v>64.382417149700004</c:v>
                </c:pt>
                <c:pt idx="5673">
                  <c:v>64.387423855899996</c:v>
                </c:pt>
                <c:pt idx="5674">
                  <c:v>64.387423855899996</c:v>
                </c:pt>
                <c:pt idx="5675">
                  <c:v>64.399943288000003</c:v>
                </c:pt>
                <c:pt idx="5676">
                  <c:v>64.402447631699999</c:v>
                </c:pt>
                <c:pt idx="5677">
                  <c:v>64.407456776800004</c:v>
                </c:pt>
                <c:pt idx="5678">
                  <c:v>64.399943288000003</c:v>
                </c:pt>
                <c:pt idx="5679">
                  <c:v>64.404952128000005</c:v>
                </c:pt>
                <c:pt idx="5680">
                  <c:v>64.404952128000005</c:v>
                </c:pt>
                <c:pt idx="5681">
                  <c:v>64.414971638599994</c:v>
                </c:pt>
                <c:pt idx="5682">
                  <c:v>64.399943288000003</c:v>
                </c:pt>
                <c:pt idx="5683">
                  <c:v>64.409961578199997</c:v>
                </c:pt>
                <c:pt idx="5684">
                  <c:v>64.4199823095</c:v>
                </c:pt>
                <c:pt idx="5685">
                  <c:v>64.407456776800004</c:v>
                </c:pt>
                <c:pt idx="5686">
                  <c:v>64.402447631699999</c:v>
                </c:pt>
                <c:pt idx="5687">
                  <c:v>64.417476897699999</c:v>
                </c:pt>
                <c:pt idx="5688">
                  <c:v>64.424993591100005</c:v>
                </c:pt>
                <c:pt idx="5689">
                  <c:v>64.424993591100005</c:v>
                </c:pt>
                <c:pt idx="5690">
                  <c:v>64.435017987099997</c:v>
                </c:pt>
                <c:pt idx="5691">
                  <c:v>64.450059165799999</c:v>
                </c:pt>
                <c:pt idx="5692">
                  <c:v>64.437524468000007</c:v>
                </c:pt>
                <c:pt idx="5693">
                  <c:v>64.472631259799996</c:v>
                </c:pt>
                <c:pt idx="5694">
                  <c:v>64.465105850800001</c:v>
                </c:pt>
                <c:pt idx="5695">
                  <c:v>64.465105850800001</c:v>
                </c:pt>
                <c:pt idx="5696">
                  <c:v>64.495215760299999</c:v>
                </c:pt>
                <c:pt idx="5697">
                  <c:v>64.495215760299999</c:v>
                </c:pt>
                <c:pt idx="5698">
                  <c:v>64.497725915800004</c:v>
                </c:pt>
                <c:pt idx="5699">
                  <c:v>64.5027466871</c:v>
                </c:pt>
                <c:pt idx="5700">
                  <c:v>64.530371906100001</c:v>
                </c:pt>
                <c:pt idx="5701">
                  <c:v>64.517812684600003</c:v>
                </c:pt>
                <c:pt idx="5702">
                  <c:v>64.532884211400003</c:v>
                </c:pt>
                <c:pt idx="5703">
                  <c:v>64.552988190700006</c:v>
                </c:pt>
                <c:pt idx="5704">
                  <c:v>64.5630438739</c:v>
                </c:pt>
                <c:pt idx="5705">
                  <c:v>64.5605297221</c:v>
                </c:pt>
                <c:pt idx="5706">
                  <c:v>64.540422050000004</c:v>
                </c:pt>
                <c:pt idx="5707">
                  <c:v>64.540422050000004</c:v>
                </c:pt>
                <c:pt idx="5708">
                  <c:v>64.525347756499997</c:v>
                </c:pt>
                <c:pt idx="5709">
                  <c:v>64.542934970399997</c:v>
                </c:pt>
                <c:pt idx="5710">
                  <c:v>64.535396670500006</c:v>
                </c:pt>
                <c:pt idx="5711">
                  <c:v>64.555501880600005</c:v>
                </c:pt>
                <c:pt idx="5712">
                  <c:v>64.542934970399997</c:v>
                </c:pt>
                <c:pt idx="5713">
                  <c:v>64.5630438739</c:v>
                </c:pt>
                <c:pt idx="5714">
                  <c:v>64.558015724399993</c:v>
                </c:pt>
                <c:pt idx="5715">
                  <c:v>64.583162634999994</c:v>
                </c:pt>
                <c:pt idx="5716">
                  <c:v>64.550474654799999</c:v>
                </c:pt>
                <c:pt idx="5717">
                  <c:v>64.555501880600005</c:v>
                </c:pt>
                <c:pt idx="5718">
                  <c:v>64.537909283299996</c:v>
                </c:pt>
                <c:pt idx="5719">
                  <c:v>64.530371906100001</c:v>
                </c:pt>
                <c:pt idx="5720">
                  <c:v>64.527859754399998</c:v>
                </c:pt>
                <c:pt idx="5721">
                  <c:v>64.542934970399997</c:v>
                </c:pt>
                <c:pt idx="5722">
                  <c:v>64.505257302900006</c:v>
                </c:pt>
                <c:pt idx="5723">
                  <c:v>64.525347756499997</c:v>
                </c:pt>
                <c:pt idx="5724">
                  <c:v>64.522835912199994</c:v>
                </c:pt>
                <c:pt idx="5725">
                  <c:v>64.520324221600006</c:v>
                </c:pt>
                <c:pt idx="5726">
                  <c:v>64.5027466871</c:v>
                </c:pt>
                <c:pt idx="5727">
                  <c:v>64.490195909400001</c:v>
                </c:pt>
                <c:pt idx="5728">
                  <c:v>64.475140035799996</c:v>
                </c:pt>
                <c:pt idx="5729">
                  <c:v>64.480158047299994</c:v>
                </c:pt>
                <c:pt idx="5730">
                  <c:v>64.472631259799996</c:v>
                </c:pt>
                <c:pt idx="5731">
                  <c:v>64.472631259799996</c:v>
                </c:pt>
                <c:pt idx="5732">
                  <c:v>64.447551920400002</c:v>
                </c:pt>
                <c:pt idx="5733">
                  <c:v>64.427499460999996</c:v>
                </c:pt>
                <c:pt idx="5734">
                  <c:v>64.424993591100005</c:v>
                </c:pt>
                <c:pt idx="5735">
                  <c:v>64.404952128000005</c:v>
                </c:pt>
                <c:pt idx="5736">
                  <c:v>64.3949350579</c:v>
                </c:pt>
                <c:pt idx="5737">
                  <c:v>64.402447631699999</c:v>
                </c:pt>
                <c:pt idx="5738">
                  <c:v>64.387423855899996</c:v>
                </c:pt>
                <c:pt idx="5739">
                  <c:v>64.384920426600004</c:v>
                </c:pt>
                <c:pt idx="5740">
                  <c:v>64.372405564999994</c:v>
                </c:pt>
                <c:pt idx="5741">
                  <c:v>64.382417149700004</c:v>
                </c:pt>
                <c:pt idx="5742">
                  <c:v>64.382417149700004</c:v>
                </c:pt>
                <c:pt idx="5743">
                  <c:v>64.377411052799999</c:v>
                </c:pt>
                <c:pt idx="5744">
                  <c:v>64.369903049499996</c:v>
                </c:pt>
                <c:pt idx="5745">
                  <c:v>64.367400686099998</c:v>
                </c:pt>
                <c:pt idx="5746">
                  <c:v>64.369903049499996</c:v>
                </c:pt>
                <c:pt idx="5747">
                  <c:v>64.357392754100005</c:v>
                </c:pt>
                <c:pt idx="5748">
                  <c:v>64.337384188399994</c:v>
                </c:pt>
                <c:pt idx="5749">
                  <c:v>64.347387255399994</c:v>
                </c:pt>
                <c:pt idx="5750">
                  <c:v>64.332383566399997</c:v>
                </c:pt>
                <c:pt idx="5751">
                  <c:v>64.322384144200001</c:v>
                </c:pt>
                <c:pt idx="5752">
                  <c:v>64.312387150099994</c:v>
                </c:pt>
                <c:pt idx="5753">
                  <c:v>64.294898248199999</c:v>
                </c:pt>
                <c:pt idx="5754">
                  <c:v>64.277416769400006</c:v>
                </c:pt>
                <c:pt idx="5755">
                  <c:v>64.264934539199999</c:v>
                </c:pt>
                <c:pt idx="5756">
                  <c:v>64.2599427058</c:v>
                </c:pt>
                <c:pt idx="5757">
                  <c:v>64.264934539199999</c:v>
                </c:pt>
                <c:pt idx="5758">
                  <c:v>64.247465767199998</c:v>
                </c:pt>
                <c:pt idx="5759">
                  <c:v>64.242476049199993</c:v>
                </c:pt>
                <c:pt idx="5760">
                  <c:v>64.227510518700001</c:v>
                </c:pt>
                <c:pt idx="5761">
                  <c:v>64.225016791800002</c:v>
                </c:pt>
                <c:pt idx="5762">
                  <c:v>64.227510518700001</c:v>
                </c:pt>
                <c:pt idx="5763">
                  <c:v>64.244970832700005</c:v>
                </c:pt>
                <c:pt idx="5764">
                  <c:v>64.239981416800006</c:v>
                </c:pt>
                <c:pt idx="5765">
                  <c:v>64.237486935299998</c:v>
                </c:pt>
                <c:pt idx="5766">
                  <c:v>64.230004396499993</c:v>
                </c:pt>
                <c:pt idx="5767">
                  <c:v>64.230004396499993</c:v>
                </c:pt>
                <c:pt idx="5768">
                  <c:v>64.234992604799999</c:v>
                </c:pt>
                <c:pt idx="5769">
                  <c:v>64.247465767199998</c:v>
                </c:pt>
                <c:pt idx="5770">
                  <c:v>64.242476049199993</c:v>
                </c:pt>
                <c:pt idx="5771">
                  <c:v>64.212550419300001</c:v>
                </c:pt>
                <c:pt idx="5772">
                  <c:v>64.195103827500006</c:v>
                </c:pt>
                <c:pt idx="5773">
                  <c:v>64.187628975600006</c:v>
                </c:pt>
                <c:pt idx="5774">
                  <c:v>64.180155478100005</c:v>
                </c:pt>
                <c:pt idx="5775">
                  <c:v>64.182646493500002</c:v>
                </c:pt>
                <c:pt idx="5776">
                  <c:v>64.170192920600002</c:v>
                </c:pt>
                <c:pt idx="5777">
                  <c:v>64.170192920600002</c:v>
                </c:pt>
                <c:pt idx="5778">
                  <c:v>64.160232768300006</c:v>
                </c:pt>
                <c:pt idx="5779">
                  <c:v>64.147785958100002</c:v>
                </c:pt>
                <c:pt idx="5780">
                  <c:v>64.1378312123</c:v>
                </c:pt>
                <c:pt idx="5781">
                  <c:v>64.1378312123</c:v>
                </c:pt>
                <c:pt idx="5782">
                  <c:v>64.115441808599996</c:v>
                </c:pt>
                <c:pt idx="5783">
                  <c:v>64.120416182300005</c:v>
                </c:pt>
                <c:pt idx="5784">
                  <c:v>64.125391155499997</c:v>
                </c:pt>
                <c:pt idx="5785">
                  <c:v>64.115441808599996</c:v>
                </c:pt>
                <c:pt idx="5786">
                  <c:v>64.1054948588</c:v>
                </c:pt>
                <c:pt idx="5787">
                  <c:v>64.103008495799997</c:v>
                </c:pt>
                <c:pt idx="5788">
                  <c:v>64.103008495799997</c:v>
                </c:pt>
                <c:pt idx="5789">
                  <c:v>64.100522282399993</c:v>
                </c:pt>
                <c:pt idx="5790">
                  <c:v>64.107981371600005</c:v>
                </c:pt>
                <c:pt idx="5791">
                  <c:v>64.103008495799997</c:v>
                </c:pt>
                <c:pt idx="5792">
                  <c:v>64.1054948588</c:v>
                </c:pt>
                <c:pt idx="5793">
                  <c:v>64.095550304699998</c:v>
                </c:pt>
                <c:pt idx="5794">
                  <c:v>64.083122978700004</c:v>
                </c:pt>
                <c:pt idx="5795">
                  <c:v>64.078153095100006</c:v>
                </c:pt>
                <c:pt idx="5796">
                  <c:v>64.085608144800005</c:v>
                </c:pt>
                <c:pt idx="5797">
                  <c:v>64.073183809499994</c:v>
                </c:pt>
                <c:pt idx="5798">
                  <c:v>64.090578925599999</c:v>
                </c:pt>
                <c:pt idx="5799">
                  <c:v>64.0657310016</c:v>
                </c:pt>
                <c:pt idx="5800">
                  <c:v>64.073183809499994</c:v>
                </c:pt>
                <c:pt idx="5801">
                  <c:v>64.090578925599999</c:v>
                </c:pt>
                <c:pt idx="5802">
                  <c:v>64.090578925599999</c:v>
                </c:pt>
                <c:pt idx="5803">
                  <c:v>64.088093460400003</c:v>
                </c:pt>
                <c:pt idx="5804">
                  <c:v>64.090578925599999</c:v>
                </c:pt>
                <c:pt idx="5805">
                  <c:v>64.055796015400006</c:v>
                </c:pt>
                <c:pt idx="5806">
                  <c:v>64.055796015400006</c:v>
                </c:pt>
                <c:pt idx="5807">
                  <c:v>64.048346343099993</c:v>
                </c:pt>
                <c:pt idx="5808">
                  <c:v>64.068215121500003</c:v>
                </c:pt>
                <c:pt idx="5809">
                  <c:v>64.055796015400006</c:v>
                </c:pt>
                <c:pt idx="5810">
                  <c:v>64.058279537999994</c:v>
                </c:pt>
                <c:pt idx="5811">
                  <c:v>64.050829418000006</c:v>
                </c:pt>
                <c:pt idx="5812">
                  <c:v>64.055796015400006</c:v>
                </c:pt>
                <c:pt idx="5813">
                  <c:v>64.058279537999994</c:v>
                </c:pt>
                <c:pt idx="5814">
                  <c:v>64.050829418000006</c:v>
                </c:pt>
                <c:pt idx="5815">
                  <c:v>64.053312642099996</c:v>
                </c:pt>
                <c:pt idx="5816">
                  <c:v>64.040898013700001</c:v>
                </c:pt>
                <c:pt idx="5817">
                  <c:v>64.028487113599994</c:v>
                </c:pt>
                <c:pt idx="5818">
                  <c:v>64.033451026400002</c:v>
                </c:pt>
                <c:pt idx="5819">
                  <c:v>64.043380640999999</c:v>
                </c:pt>
                <c:pt idx="5820">
                  <c:v>64.040898013700001</c:v>
                </c:pt>
                <c:pt idx="5821">
                  <c:v>64.016079938999994</c:v>
                </c:pt>
                <c:pt idx="5822">
                  <c:v>64.013598950800002</c:v>
                </c:pt>
                <c:pt idx="5823">
                  <c:v>63.998716147700001</c:v>
                </c:pt>
                <c:pt idx="5824">
                  <c:v>64.001196242899994</c:v>
                </c:pt>
                <c:pt idx="5825">
                  <c:v>64.001196242899994</c:v>
                </c:pt>
                <c:pt idx="5826">
                  <c:v>64.011118111599998</c:v>
                </c:pt>
                <c:pt idx="5827">
                  <c:v>64.018561075999997</c:v>
                </c:pt>
                <c:pt idx="5828">
                  <c:v>64.026005380699999</c:v>
                </c:pt>
                <c:pt idx="5829">
                  <c:v>64.026005380699999</c:v>
                </c:pt>
                <c:pt idx="5830">
                  <c:v>64.028487113599994</c:v>
                </c:pt>
                <c:pt idx="5831">
                  <c:v>64.008637421200007</c:v>
                </c:pt>
                <c:pt idx="5832">
                  <c:v>64.026005380699999</c:v>
                </c:pt>
                <c:pt idx="5833">
                  <c:v>64.006156879599999</c:v>
                </c:pt>
                <c:pt idx="5834">
                  <c:v>63.998716147700001</c:v>
                </c:pt>
                <c:pt idx="5835">
                  <c:v>63.981359644800001</c:v>
                </c:pt>
                <c:pt idx="5836">
                  <c:v>63.993756403500001</c:v>
                </c:pt>
                <c:pt idx="5837">
                  <c:v>63.986317902400003</c:v>
                </c:pt>
                <c:pt idx="5838">
                  <c:v>63.976401981599999</c:v>
                </c:pt>
                <c:pt idx="5839">
                  <c:v>63.976401981599999</c:v>
                </c:pt>
                <c:pt idx="5840">
                  <c:v>63.961532556100003</c:v>
                </c:pt>
                <c:pt idx="5841">
                  <c:v>63.968966600800002</c:v>
                </c:pt>
                <c:pt idx="5842">
                  <c:v>63.973923372800002</c:v>
                </c:pt>
                <c:pt idx="5843">
                  <c:v>63.986317902400003</c:v>
                </c:pt>
                <c:pt idx="5844">
                  <c:v>63.981359644800001</c:v>
                </c:pt>
                <c:pt idx="5845">
                  <c:v>63.964010422599998</c:v>
                </c:pt>
                <c:pt idx="5846">
                  <c:v>63.973923372800002</c:v>
                </c:pt>
                <c:pt idx="5847">
                  <c:v>63.986317902400003</c:v>
                </c:pt>
                <c:pt idx="5848">
                  <c:v>63.9887972541</c:v>
                </c:pt>
                <c:pt idx="5849">
                  <c:v>63.9887972541</c:v>
                </c:pt>
                <c:pt idx="5850">
                  <c:v>63.996236201199999</c:v>
                </c:pt>
                <c:pt idx="5851">
                  <c:v>63.976401981599999</c:v>
                </c:pt>
                <c:pt idx="5852">
                  <c:v>63.978880738999997</c:v>
                </c:pt>
                <c:pt idx="5853">
                  <c:v>63.973923372800002</c:v>
                </c:pt>
                <c:pt idx="5854">
                  <c:v>63.949145449500001</c:v>
                </c:pt>
                <c:pt idx="5855">
                  <c:v>63.946668473099997</c:v>
                </c:pt>
                <c:pt idx="5856">
                  <c:v>63.9070569995</c:v>
                </c:pt>
                <c:pt idx="5857">
                  <c:v>63.8897388914</c:v>
                </c:pt>
                <c:pt idx="5858">
                  <c:v>63.884792190600002</c:v>
                </c:pt>
                <c:pt idx="5859">
                  <c:v>63.897160050799997</c:v>
                </c:pt>
                <c:pt idx="5860">
                  <c:v>63.897160050799997</c:v>
                </c:pt>
                <c:pt idx="5861">
                  <c:v>63.879846080500002</c:v>
                </c:pt>
                <c:pt idx="5862">
                  <c:v>63.879846080500002</c:v>
                </c:pt>
                <c:pt idx="5863">
                  <c:v>63.8897388914</c:v>
                </c:pt>
                <c:pt idx="5864">
                  <c:v>63.879846080500002</c:v>
                </c:pt>
                <c:pt idx="5865">
                  <c:v>63.887265467100001</c:v>
                </c:pt>
                <c:pt idx="5866">
                  <c:v>63.894686183200001</c:v>
                </c:pt>
                <c:pt idx="5867">
                  <c:v>63.884792190600002</c:v>
                </c:pt>
                <c:pt idx="5868">
                  <c:v>63.894686183200001</c:v>
                </c:pt>
                <c:pt idx="5869">
                  <c:v>63.887265467100001</c:v>
                </c:pt>
                <c:pt idx="5870">
                  <c:v>63.8897388914</c:v>
                </c:pt>
                <c:pt idx="5871">
                  <c:v>63.904582540600003</c:v>
                </c:pt>
                <c:pt idx="5872">
                  <c:v>63.902108229500001</c:v>
                </c:pt>
                <c:pt idx="5873">
                  <c:v>63.879846080500002</c:v>
                </c:pt>
                <c:pt idx="5874">
                  <c:v>63.8897388914</c:v>
                </c:pt>
                <c:pt idx="5875">
                  <c:v>63.8897388914</c:v>
                </c:pt>
                <c:pt idx="5876">
                  <c:v>63.8922124634</c:v>
                </c:pt>
                <c:pt idx="5877">
                  <c:v>63.8922124634</c:v>
                </c:pt>
                <c:pt idx="5878">
                  <c:v>63.8897388914</c:v>
                </c:pt>
                <c:pt idx="5879">
                  <c:v>63.865011293199998</c:v>
                </c:pt>
                <c:pt idx="5880">
                  <c:v>63.867483388799997</c:v>
                </c:pt>
                <c:pt idx="5881">
                  <c:v>63.852653027499997</c:v>
                </c:pt>
                <c:pt idx="5882">
                  <c:v>63.862539345099997</c:v>
                </c:pt>
                <c:pt idx="5883">
                  <c:v>63.840298446799999</c:v>
                </c:pt>
                <c:pt idx="5884">
                  <c:v>63.818069479199998</c:v>
                </c:pt>
                <c:pt idx="5885">
                  <c:v>63.803256787400002</c:v>
                </c:pt>
                <c:pt idx="5886">
                  <c:v>63.810662471699999</c:v>
                </c:pt>
                <c:pt idx="5887">
                  <c:v>63.808193763299997</c:v>
                </c:pt>
                <c:pt idx="5888">
                  <c:v>63.800788519900003</c:v>
                </c:pt>
                <c:pt idx="5889">
                  <c:v>63.788449386099998</c:v>
                </c:pt>
                <c:pt idx="5890">
                  <c:v>63.771180764500002</c:v>
                </c:pt>
                <c:pt idx="5891">
                  <c:v>63.778580721899999</c:v>
                </c:pt>
                <c:pt idx="5892">
                  <c:v>63.783514760400003</c:v>
                </c:pt>
                <c:pt idx="5893">
                  <c:v>63.773647270300003</c:v>
                </c:pt>
                <c:pt idx="5894">
                  <c:v>63.776113922699999</c:v>
                </c:pt>
                <c:pt idx="5895">
                  <c:v>63.783514760400003</c:v>
                </c:pt>
                <c:pt idx="5896">
                  <c:v>63.778580721899999</c:v>
                </c:pt>
                <c:pt idx="5897">
                  <c:v>63.800788519900003</c:v>
                </c:pt>
                <c:pt idx="5898">
                  <c:v>63.808193763299997</c:v>
                </c:pt>
                <c:pt idx="5899">
                  <c:v>63.830417433699999</c:v>
                </c:pt>
                <c:pt idx="5900">
                  <c:v>63.823008219499997</c:v>
                </c:pt>
                <c:pt idx="5901">
                  <c:v>63.845239837000001</c:v>
                </c:pt>
                <c:pt idx="5902">
                  <c:v>63.820538775800003</c:v>
                </c:pt>
                <c:pt idx="5903">
                  <c:v>63.808193763299997</c:v>
                </c:pt>
                <c:pt idx="5904">
                  <c:v>63.800788519900003</c:v>
                </c:pt>
                <c:pt idx="5905">
                  <c:v>63.798320399399998</c:v>
                </c:pt>
                <c:pt idx="5906">
                  <c:v>63.798320399399998</c:v>
                </c:pt>
                <c:pt idx="5907">
                  <c:v>63.788449386099998</c:v>
                </c:pt>
                <c:pt idx="5908">
                  <c:v>63.803256787400002</c:v>
                </c:pt>
                <c:pt idx="5909">
                  <c:v>63.810662471699999</c:v>
                </c:pt>
                <c:pt idx="5910">
                  <c:v>63.808193763299997</c:v>
                </c:pt>
                <c:pt idx="5911">
                  <c:v>63.823008219499997</c:v>
                </c:pt>
                <c:pt idx="5912">
                  <c:v>63.827947548499999</c:v>
                </c:pt>
                <c:pt idx="5913">
                  <c:v>63.832887466099997</c:v>
                </c:pt>
                <c:pt idx="5914">
                  <c:v>63.830417433699999</c:v>
                </c:pt>
                <c:pt idx="5915">
                  <c:v>63.830417433699999</c:v>
                </c:pt>
                <c:pt idx="5916">
                  <c:v>63.830417433699999</c:v>
                </c:pt>
                <c:pt idx="5917">
                  <c:v>63.850181816599999</c:v>
                </c:pt>
                <c:pt idx="5918">
                  <c:v>63.840298446799999</c:v>
                </c:pt>
                <c:pt idx="5919">
                  <c:v>63.835357645800002</c:v>
                </c:pt>
                <c:pt idx="5920">
                  <c:v>63.842769068300001</c:v>
                </c:pt>
                <c:pt idx="5921">
                  <c:v>63.830417433699999</c:v>
                </c:pt>
                <c:pt idx="5922">
                  <c:v>63.842769068300001</c:v>
                </c:pt>
                <c:pt idx="5923">
                  <c:v>63.830417433699999</c:v>
                </c:pt>
                <c:pt idx="5924">
                  <c:v>63.823008219499997</c:v>
                </c:pt>
                <c:pt idx="5925">
                  <c:v>63.818069479199998</c:v>
                </c:pt>
                <c:pt idx="5926">
                  <c:v>63.818069479199998</c:v>
                </c:pt>
                <c:pt idx="5927">
                  <c:v>63.803256787400002</c:v>
                </c:pt>
                <c:pt idx="5928">
                  <c:v>63.810662471699999</c:v>
                </c:pt>
                <c:pt idx="5929">
                  <c:v>63.808193763299997</c:v>
                </c:pt>
                <c:pt idx="5930">
                  <c:v>63.800788519900003</c:v>
                </c:pt>
                <c:pt idx="5931">
                  <c:v>63.790916919099999</c:v>
                </c:pt>
                <c:pt idx="5932">
                  <c:v>63.810662471699999</c:v>
                </c:pt>
                <c:pt idx="5933">
                  <c:v>63.803256787400002</c:v>
                </c:pt>
                <c:pt idx="5934">
                  <c:v>63.805725201900003</c:v>
                </c:pt>
                <c:pt idx="5935">
                  <c:v>63.820538775800003</c:v>
                </c:pt>
                <c:pt idx="5936">
                  <c:v>63.827947548499999</c:v>
                </c:pt>
                <c:pt idx="5937">
                  <c:v>63.832887466099997</c:v>
                </c:pt>
                <c:pt idx="5938">
                  <c:v>63.837827972600003</c:v>
                </c:pt>
                <c:pt idx="5939">
                  <c:v>63.835357645800002</c:v>
                </c:pt>
                <c:pt idx="5940">
                  <c:v>63.842769068300001</c:v>
                </c:pt>
                <c:pt idx="5941">
                  <c:v>63.847710753100003</c:v>
                </c:pt>
                <c:pt idx="5942">
                  <c:v>63.845239837000001</c:v>
                </c:pt>
                <c:pt idx="5943">
                  <c:v>63.835357645800002</c:v>
                </c:pt>
                <c:pt idx="5944">
                  <c:v>63.810662471699999</c:v>
                </c:pt>
                <c:pt idx="5945">
                  <c:v>63.7958524258</c:v>
                </c:pt>
                <c:pt idx="5946">
                  <c:v>63.776113922699999</c:v>
                </c:pt>
                <c:pt idx="5947">
                  <c:v>63.776113922699999</c:v>
                </c:pt>
                <c:pt idx="5948">
                  <c:v>63.776113922699999</c:v>
                </c:pt>
                <c:pt idx="5949">
                  <c:v>63.776113922699999</c:v>
                </c:pt>
                <c:pt idx="5950">
                  <c:v>63.758850435100001</c:v>
                </c:pt>
                <c:pt idx="5951">
                  <c:v>63.746523769600003</c:v>
                </c:pt>
                <c:pt idx="5952">
                  <c:v>63.746523769600003</c:v>
                </c:pt>
                <c:pt idx="5953">
                  <c:v>63.741594128599999</c:v>
                </c:pt>
                <c:pt idx="5954">
                  <c:v>63.746523769600003</c:v>
                </c:pt>
                <c:pt idx="5955">
                  <c:v>63.739129527700001</c:v>
                </c:pt>
                <c:pt idx="5956">
                  <c:v>63.746523769600003</c:v>
                </c:pt>
                <c:pt idx="5957">
                  <c:v>63.756384808999996</c:v>
                </c:pt>
                <c:pt idx="5958">
                  <c:v>63.756384808999996</c:v>
                </c:pt>
                <c:pt idx="5959">
                  <c:v>63.7613162078</c:v>
                </c:pt>
                <c:pt idx="5960">
                  <c:v>63.756384808999996</c:v>
                </c:pt>
                <c:pt idx="5961">
                  <c:v>63.756384808999996</c:v>
                </c:pt>
                <c:pt idx="5962">
                  <c:v>63.748988809700002</c:v>
                </c:pt>
                <c:pt idx="5963">
                  <c:v>63.744058875900002</c:v>
                </c:pt>
                <c:pt idx="5964">
                  <c:v>63.729272587600001</c:v>
                </c:pt>
                <c:pt idx="5965">
                  <c:v>63.719417988099998</c:v>
                </c:pt>
                <c:pt idx="5966">
                  <c:v>63.714491565599999</c:v>
                </c:pt>
                <c:pt idx="5967">
                  <c:v>63.716954703699997</c:v>
                </c:pt>
                <c:pt idx="5968">
                  <c:v>63.702178066499997</c:v>
                </c:pt>
                <c:pt idx="5969">
                  <c:v>63.714491565599999</c:v>
                </c:pt>
                <c:pt idx="5970">
                  <c:v>63.692329896099999</c:v>
                </c:pt>
                <c:pt idx="5971">
                  <c:v>63.687406686700001</c:v>
                </c:pt>
                <c:pt idx="5972">
                  <c:v>63.689868218500003</c:v>
                </c:pt>
                <c:pt idx="5973">
                  <c:v>63.680022966800003</c:v>
                </c:pt>
                <c:pt idx="5974">
                  <c:v>63.687406686700001</c:v>
                </c:pt>
                <c:pt idx="5975">
                  <c:v>63.692329896099999</c:v>
                </c:pt>
                <c:pt idx="5976">
                  <c:v>63.684945300899997</c:v>
                </c:pt>
                <c:pt idx="5977">
                  <c:v>63.680022966800003</c:v>
                </c:pt>
                <c:pt idx="5978">
                  <c:v>63.667719683500003</c:v>
                </c:pt>
                <c:pt idx="5979">
                  <c:v>63.667719683500003</c:v>
                </c:pt>
                <c:pt idx="5980">
                  <c:v>63.6775620186</c:v>
                </c:pt>
                <c:pt idx="5981">
                  <c:v>63.682484060900002</c:v>
                </c:pt>
                <c:pt idx="5982">
                  <c:v>63.670180048600002</c:v>
                </c:pt>
                <c:pt idx="5983">
                  <c:v>63.6775620186</c:v>
                </c:pt>
                <c:pt idx="5984">
                  <c:v>63.672640559500003</c:v>
                </c:pt>
                <c:pt idx="5985">
                  <c:v>63.675101216100003</c:v>
                </c:pt>
                <c:pt idx="5986">
                  <c:v>63.672640559500003</c:v>
                </c:pt>
                <c:pt idx="5987">
                  <c:v>63.670180048600002</c:v>
                </c:pt>
                <c:pt idx="5988">
                  <c:v>63.655420043299998</c:v>
                </c:pt>
                <c:pt idx="5989">
                  <c:v>63.6775620186</c:v>
                </c:pt>
                <c:pt idx="5990">
                  <c:v>63.662799390399996</c:v>
                </c:pt>
                <c:pt idx="5991">
                  <c:v>63.625915754499999</c:v>
                </c:pt>
                <c:pt idx="5992">
                  <c:v>63.5424338073</c:v>
                </c:pt>
                <c:pt idx="5993">
                  <c:v>63.241815539500003</c:v>
                </c:pt>
                <c:pt idx="5994">
                  <c:v>62.594193182700003</c:v>
                </c:pt>
                <c:pt idx="5995">
                  <c:v>61.772514523200002</c:v>
                </c:pt>
                <c:pt idx="5996">
                  <c:v>60.805073487000001</c:v>
                </c:pt>
                <c:pt idx="5997">
                  <c:v>59.737398474300001</c:v>
                </c:pt>
                <c:pt idx="5998">
                  <c:v>58.745399602900001</c:v>
                </c:pt>
                <c:pt idx="5999">
                  <c:v>57.850093042099999</c:v>
                </c:pt>
                <c:pt idx="6000">
                  <c:v>57.062873061300003</c:v>
                </c:pt>
                <c:pt idx="6001">
                  <c:v>56.290876110399999</c:v>
                </c:pt>
                <c:pt idx="6002">
                  <c:v>55.525185264800001</c:v>
                </c:pt>
                <c:pt idx="6003">
                  <c:v>54.838108367099998</c:v>
                </c:pt>
                <c:pt idx="6004">
                  <c:v>54.1845001127</c:v>
                </c:pt>
                <c:pt idx="6005">
                  <c:v>53.543365958199999</c:v>
                </c:pt>
                <c:pt idx="6006">
                  <c:v>52.823028872499997</c:v>
                </c:pt>
                <c:pt idx="6007">
                  <c:v>52.1490541179</c:v>
                </c:pt>
                <c:pt idx="6008">
                  <c:v>51.44405871</c:v>
                </c:pt>
                <c:pt idx="6009">
                  <c:v>50.834101804900001</c:v>
                </c:pt>
                <c:pt idx="6010">
                  <c:v>50.266051124800001</c:v>
                </c:pt>
                <c:pt idx="6011">
                  <c:v>49.738574931999999</c:v>
                </c:pt>
                <c:pt idx="6012">
                  <c:v>49.312180204999997</c:v>
                </c:pt>
                <c:pt idx="6013">
                  <c:v>48.878175161599998</c:v>
                </c:pt>
                <c:pt idx="6014">
                  <c:v>48.488578898900002</c:v>
                </c:pt>
                <c:pt idx="6015">
                  <c:v>48.0998080341</c:v>
                </c:pt>
                <c:pt idx="6016">
                  <c:v>47.676524176100003</c:v>
                </c:pt>
                <c:pt idx="6017">
                  <c:v>47.252722771400002</c:v>
                </c:pt>
                <c:pt idx="6018">
                  <c:v>46.861463095700003</c:v>
                </c:pt>
                <c:pt idx="6019">
                  <c:v>46.486526694600002</c:v>
                </c:pt>
                <c:pt idx="6020">
                  <c:v>46.1344839713</c:v>
                </c:pt>
                <c:pt idx="6021">
                  <c:v>45.811784513399999</c:v>
                </c:pt>
                <c:pt idx="6022">
                  <c:v>45.489004277100001</c:v>
                </c:pt>
                <c:pt idx="6023">
                  <c:v>45.1898678616</c:v>
                </c:pt>
                <c:pt idx="6024">
                  <c:v>44.8920918564</c:v>
                </c:pt>
                <c:pt idx="6025">
                  <c:v>44.599008645200001</c:v>
                </c:pt>
                <c:pt idx="6026">
                  <c:v>44.228592384400002</c:v>
                </c:pt>
                <c:pt idx="6027">
                  <c:v>43.950014780899998</c:v>
                </c:pt>
                <c:pt idx="6028">
                  <c:v>43.6642658823</c:v>
                </c:pt>
                <c:pt idx="6029">
                  <c:v>43.378027635199999</c:v>
                </c:pt>
                <c:pt idx="6030">
                  <c:v>43.106098091200003</c:v>
                </c:pt>
                <c:pt idx="6031">
                  <c:v>42.8171694376</c:v>
                </c:pt>
                <c:pt idx="6032">
                  <c:v>42.5342779343</c:v>
                </c:pt>
                <c:pt idx="6033">
                  <c:v>42.273604960500002</c:v>
                </c:pt>
                <c:pt idx="6034">
                  <c:v>42.005732903800002</c:v>
                </c:pt>
                <c:pt idx="6035">
                  <c:v>41.7065105024</c:v>
                </c:pt>
                <c:pt idx="6036">
                  <c:v>41.395580731499997</c:v>
                </c:pt>
                <c:pt idx="6037">
                  <c:v>40.980246358899997</c:v>
                </c:pt>
                <c:pt idx="6038">
                  <c:v>40.573415403699997</c:v>
                </c:pt>
                <c:pt idx="6039">
                  <c:v>40.239886030299999</c:v>
                </c:pt>
                <c:pt idx="6040">
                  <c:v>39.947159016299999</c:v>
                </c:pt>
                <c:pt idx="6041">
                  <c:v>39.699522721699999</c:v>
                </c:pt>
                <c:pt idx="6042">
                  <c:v>39.468299450300002</c:v>
                </c:pt>
                <c:pt idx="6043">
                  <c:v>39.2439499754</c:v>
                </c:pt>
                <c:pt idx="6044">
                  <c:v>38.996721255200001</c:v>
                </c:pt>
                <c:pt idx="6045">
                  <c:v>38.770425938099997</c:v>
                </c:pt>
                <c:pt idx="6046">
                  <c:v>38.571123137500003</c:v>
                </c:pt>
                <c:pt idx="6047">
                  <c:v>38.347414564899999</c:v>
                </c:pt>
                <c:pt idx="6048">
                  <c:v>38.130424906099996</c:v>
                </c:pt>
                <c:pt idx="6049">
                  <c:v>37.819739962100002</c:v>
                </c:pt>
                <c:pt idx="6050">
                  <c:v>37.485418994900002</c:v>
                </c:pt>
                <c:pt idx="6051">
                  <c:v>37.179799281999998</c:v>
                </c:pt>
                <c:pt idx="6052">
                  <c:v>36.896487807500002</c:v>
                </c:pt>
                <c:pt idx="6053">
                  <c:v>36.620033517400003</c:v>
                </c:pt>
                <c:pt idx="6054">
                  <c:v>36.385372836400002</c:v>
                </c:pt>
                <c:pt idx="6055">
                  <c:v>36.128427046500001</c:v>
                </c:pt>
                <c:pt idx="6056">
                  <c:v>35.869033278000003</c:v>
                </c:pt>
                <c:pt idx="6057">
                  <c:v>35.610219472099999</c:v>
                </c:pt>
                <c:pt idx="6058">
                  <c:v>35.368565327100001</c:v>
                </c:pt>
                <c:pt idx="6059">
                  <c:v>35.1424510887</c:v>
                </c:pt>
                <c:pt idx="6060">
                  <c:v>34.933286084599999</c:v>
                </c:pt>
                <c:pt idx="6061">
                  <c:v>34.682442372200001</c:v>
                </c:pt>
                <c:pt idx="6062">
                  <c:v>34.484513259899998</c:v>
                </c:pt>
                <c:pt idx="6063">
                  <c:v>34.289871111399997</c:v>
                </c:pt>
                <c:pt idx="6064">
                  <c:v>34.099990177400002</c:v>
                </c:pt>
                <c:pt idx="6065">
                  <c:v>33.899925107199998</c:v>
                </c:pt>
                <c:pt idx="6066">
                  <c:v>33.692692882800003</c:v>
                </c:pt>
                <c:pt idx="6067">
                  <c:v>33.4723672139</c:v>
                </c:pt>
                <c:pt idx="6068">
                  <c:v>33.267221466499997</c:v>
                </c:pt>
                <c:pt idx="6069">
                  <c:v>33.0578997219</c:v>
                </c:pt>
                <c:pt idx="6070">
                  <c:v>32.869600274900002</c:v>
                </c:pt>
                <c:pt idx="6071">
                  <c:v>32.697802459800002</c:v>
                </c:pt>
                <c:pt idx="6072">
                  <c:v>32.524704706000001</c:v>
                </c:pt>
                <c:pt idx="6073">
                  <c:v>32.369511538200001</c:v>
                </c:pt>
                <c:pt idx="6074">
                  <c:v>32.205601574500001</c:v>
                </c:pt>
                <c:pt idx="6075">
                  <c:v>32.066913703399997</c:v>
                </c:pt>
                <c:pt idx="6076">
                  <c:v>31.913595631300002</c:v>
                </c:pt>
                <c:pt idx="6077">
                  <c:v>31.755987359599999</c:v>
                </c:pt>
                <c:pt idx="6078">
                  <c:v>31.617635813100001</c:v>
                </c:pt>
                <c:pt idx="6079">
                  <c:v>31.463210622399998</c:v>
                </c:pt>
                <c:pt idx="6080">
                  <c:v>31.333879909099998</c:v>
                </c:pt>
                <c:pt idx="6081">
                  <c:v>31.1826083248</c:v>
                </c:pt>
                <c:pt idx="6082">
                  <c:v>31.0475845038</c:v>
                </c:pt>
                <c:pt idx="6083">
                  <c:v>30.892118847599999</c:v>
                </c:pt>
                <c:pt idx="6084">
                  <c:v>30.767532242600002</c:v>
                </c:pt>
                <c:pt idx="6085">
                  <c:v>30.631298424899999</c:v>
                </c:pt>
                <c:pt idx="6086">
                  <c:v>30.5127083494</c:v>
                </c:pt>
                <c:pt idx="6087">
                  <c:v>30.379547961099998</c:v>
                </c:pt>
                <c:pt idx="6088">
                  <c:v>30.243535846899999</c:v>
                </c:pt>
                <c:pt idx="6089">
                  <c:v>30.113442517999999</c:v>
                </c:pt>
                <c:pt idx="6090">
                  <c:v>29.955663936899999</c:v>
                </c:pt>
                <c:pt idx="6091">
                  <c:v>29.8373909574</c:v>
                </c:pt>
                <c:pt idx="6092">
                  <c:v>29.7001992207</c:v>
                </c:pt>
                <c:pt idx="6093">
                  <c:v>29.579116623899999</c:v>
                </c:pt>
                <c:pt idx="6094">
                  <c:v>29.4653735015</c:v>
                </c:pt>
                <c:pt idx="6095">
                  <c:v>29.331269576699999</c:v>
                </c:pt>
                <c:pt idx="6096">
                  <c:v>29.207419980899999</c:v>
                </c:pt>
                <c:pt idx="6097">
                  <c:v>29.0938111627</c:v>
                </c:pt>
                <c:pt idx="6098">
                  <c:v>28.974417482100002</c:v>
                </c:pt>
                <c:pt idx="6099">
                  <c:v>28.859430425700001</c:v>
                </c:pt>
                <c:pt idx="6100">
                  <c:v>28.705201027499999</c:v>
                </c:pt>
                <c:pt idx="6101">
                  <c:v>28.5713921941</c:v>
                </c:pt>
                <c:pt idx="6102">
                  <c:v>28.455073174300001</c:v>
                </c:pt>
                <c:pt idx="6103">
                  <c:v>28.3504138435</c:v>
                </c:pt>
                <c:pt idx="6104">
                  <c:v>28.226890111700001</c:v>
                </c:pt>
                <c:pt idx="6105">
                  <c:v>28.117926453599999</c:v>
                </c:pt>
                <c:pt idx="6106">
                  <c:v>28.003178314199999</c:v>
                </c:pt>
                <c:pt idx="6107">
                  <c:v>27.9015247432</c:v>
                </c:pt>
                <c:pt idx="6108">
                  <c:v>27.795535536199999</c:v>
                </c:pt>
                <c:pt idx="6109">
                  <c:v>27.6794062809</c:v>
                </c:pt>
                <c:pt idx="6110">
                  <c:v>27.558946460000001</c:v>
                </c:pt>
                <c:pt idx="6111">
                  <c:v>27.442862550800001</c:v>
                </c:pt>
                <c:pt idx="6112">
                  <c:v>27.344207090099999</c:v>
                </c:pt>
                <c:pt idx="6113">
                  <c:v>27.238312724899998</c:v>
                </c:pt>
                <c:pt idx="6114">
                  <c:v>27.1411349334</c:v>
                </c:pt>
                <c:pt idx="6115">
                  <c:v>27.0294671642</c:v>
                </c:pt>
                <c:pt idx="6116">
                  <c:v>26.914913414200001</c:v>
                </c:pt>
                <c:pt idx="6117">
                  <c:v>26.8177707199</c:v>
                </c:pt>
                <c:pt idx="6118">
                  <c:v>26.7249858721</c:v>
                </c:pt>
                <c:pt idx="6119">
                  <c:v>26.632208272</c:v>
                </c:pt>
                <c:pt idx="6120">
                  <c:v>26.543785701099999</c:v>
                </c:pt>
                <c:pt idx="6121">
                  <c:v>26.474211036900002</c:v>
                </c:pt>
                <c:pt idx="6122">
                  <c:v>26.401740581799999</c:v>
                </c:pt>
                <c:pt idx="6123">
                  <c:v>26.319127749700002</c:v>
                </c:pt>
                <c:pt idx="6124">
                  <c:v>26.240865940599999</c:v>
                </c:pt>
                <c:pt idx="6125">
                  <c:v>26.171301960400001</c:v>
                </c:pt>
                <c:pt idx="6126">
                  <c:v>26.1075364175</c:v>
                </c:pt>
                <c:pt idx="6127">
                  <c:v>26.0408736471</c:v>
                </c:pt>
                <c:pt idx="6128">
                  <c:v>25.969864360300001</c:v>
                </c:pt>
                <c:pt idx="6129">
                  <c:v>25.9205930808</c:v>
                </c:pt>
                <c:pt idx="6130">
                  <c:v>25.852483187200001</c:v>
                </c:pt>
                <c:pt idx="6131">
                  <c:v>25.738000915800001</c:v>
                </c:pt>
                <c:pt idx="6132">
                  <c:v>25.687280749199999</c:v>
                </c:pt>
                <c:pt idx="6133">
                  <c:v>25.632212823</c:v>
                </c:pt>
                <c:pt idx="6134">
                  <c:v>25.588737813200002</c:v>
                </c:pt>
                <c:pt idx="6135">
                  <c:v>25.532219729299999</c:v>
                </c:pt>
                <c:pt idx="6136">
                  <c:v>25.480048484499999</c:v>
                </c:pt>
                <c:pt idx="6137">
                  <c:v>25.410485539</c:v>
                </c:pt>
                <c:pt idx="6138">
                  <c:v>25.361210742800001</c:v>
                </c:pt>
                <c:pt idx="6139">
                  <c:v>25.3075870411</c:v>
                </c:pt>
                <c:pt idx="6140">
                  <c:v>25.246715291200001</c:v>
                </c:pt>
                <c:pt idx="6141">
                  <c:v>25.201784932999999</c:v>
                </c:pt>
                <c:pt idx="6142">
                  <c:v>25.1583028746</c:v>
                </c:pt>
                <c:pt idx="6143">
                  <c:v>25.109021843200001</c:v>
                </c:pt>
                <c:pt idx="6144">
                  <c:v>25.064087783800002</c:v>
                </c:pt>
                <c:pt idx="6145">
                  <c:v>25.023500999199999</c:v>
                </c:pt>
                <c:pt idx="6146">
                  <c:v>24.987261797799999</c:v>
                </c:pt>
                <c:pt idx="6147">
                  <c:v>24.946672714599998</c:v>
                </c:pt>
                <c:pt idx="6148">
                  <c:v>24.903182962399999</c:v>
                </c:pt>
                <c:pt idx="6149">
                  <c:v>24.858241897999999</c:v>
                </c:pt>
                <c:pt idx="6150">
                  <c:v>24.8219978228</c:v>
                </c:pt>
                <c:pt idx="6151">
                  <c:v>24.768354391399999</c:v>
                </c:pt>
                <c:pt idx="6152">
                  <c:v>24.721957856500001</c:v>
                </c:pt>
                <c:pt idx="6153">
                  <c:v>24.668309173200001</c:v>
                </c:pt>
                <c:pt idx="6154">
                  <c:v>24.619007721799999</c:v>
                </c:pt>
                <c:pt idx="6155">
                  <c:v>24.559552418700001</c:v>
                </c:pt>
                <c:pt idx="6156">
                  <c:v>24.495742194999998</c:v>
                </c:pt>
                <c:pt idx="6157">
                  <c:v>24.442079792299999</c:v>
                </c:pt>
                <c:pt idx="6158">
                  <c:v>24.3768098014</c:v>
                </c:pt>
                <c:pt idx="6159">
                  <c:v>24.3231391584</c:v>
                </c:pt>
                <c:pt idx="6160">
                  <c:v>24.275267418199999</c:v>
                </c:pt>
                <c:pt idx="6161">
                  <c:v>24.209982522099999</c:v>
                </c:pt>
                <c:pt idx="6162">
                  <c:v>24.163553891900001</c:v>
                </c:pt>
                <c:pt idx="6163">
                  <c:v>24.1127688212</c:v>
                </c:pt>
                <c:pt idx="6164">
                  <c:v>24.066333220600001</c:v>
                </c:pt>
                <c:pt idx="6165">
                  <c:v>24.006832516599999</c:v>
                </c:pt>
                <c:pt idx="6166">
                  <c:v>23.970548715500001</c:v>
                </c:pt>
                <c:pt idx="6167">
                  <c:v>23.931359693699999</c:v>
                </c:pt>
                <c:pt idx="6168">
                  <c:v>23.908135313999999</c:v>
                </c:pt>
                <c:pt idx="6169">
                  <c:v>23.882006751900001</c:v>
                </c:pt>
                <c:pt idx="6170">
                  <c:v>23.847166771800001</c:v>
                </c:pt>
                <c:pt idx="6171">
                  <c:v>23.822487120800002</c:v>
                </c:pt>
                <c:pt idx="6172">
                  <c:v>23.794902654800001</c:v>
                </c:pt>
                <c:pt idx="6173">
                  <c:v>23.7629609721</c:v>
                </c:pt>
                <c:pt idx="6174">
                  <c:v>23.7324693805</c:v>
                </c:pt>
                <c:pt idx="6175">
                  <c:v>23.7194010095</c:v>
                </c:pt>
                <c:pt idx="6176">
                  <c:v>23.688906854100001</c:v>
                </c:pt>
                <c:pt idx="6177">
                  <c:v>23.655506396</c:v>
                </c:pt>
                <c:pt idx="6178">
                  <c:v>23.627913035100001</c:v>
                </c:pt>
                <c:pt idx="6179">
                  <c:v>23.604675327100001</c:v>
                </c:pt>
                <c:pt idx="6180">
                  <c:v>23.579984052899999</c:v>
                </c:pt>
                <c:pt idx="6181">
                  <c:v>23.555291518299999</c:v>
                </c:pt>
                <c:pt idx="6182">
                  <c:v>23.5349555335</c:v>
                </c:pt>
                <c:pt idx="6183">
                  <c:v>23.5218819402</c:v>
                </c:pt>
                <c:pt idx="6184">
                  <c:v>23.502997220299999</c:v>
                </c:pt>
                <c:pt idx="6185">
                  <c:v>23.4768478855</c:v>
                </c:pt>
                <c:pt idx="6186">
                  <c:v>23.465225485000001</c:v>
                </c:pt>
                <c:pt idx="6187">
                  <c:v>23.441979800999999</c:v>
                </c:pt>
                <c:pt idx="6188">
                  <c:v>23.418732930000001</c:v>
                </c:pt>
                <c:pt idx="6189">
                  <c:v>23.395484859900002</c:v>
                </c:pt>
                <c:pt idx="6190">
                  <c:v>23.373688694599998</c:v>
                </c:pt>
                <c:pt idx="6191">
                  <c:v>23.364969928299999</c:v>
                </c:pt>
                <c:pt idx="6192">
                  <c:v>23.3446254682</c:v>
                </c:pt>
                <c:pt idx="6193">
                  <c:v>23.312653685699999</c:v>
                </c:pt>
                <c:pt idx="6194">
                  <c:v>23.276319235999999</c:v>
                </c:pt>
                <c:pt idx="6195">
                  <c:v>23.250156511499998</c:v>
                </c:pt>
                <c:pt idx="6196">
                  <c:v>23.206548346000002</c:v>
                </c:pt>
                <c:pt idx="6197">
                  <c:v>23.1731123084</c:v>
                </c:pt>
                <c:pt idx="6198">
                  <c:v>23.154212469200001</c:v>
                </c:pt>
                <c:pt idx="6199">
                  <c:v>23.128042004400001</c:v>
                </c:pt>
                <c:pt idx="6200">
                  <c:v>23.0960535607</c:v>
                </c:pt>
                <c:pt idx="6201">
                  <c:v>23.0611541315</c:v>
                </c:pt>
                <c:pt idx="6202">
                  <c:v>23.0175254631</c:v>
                </c:pt>
                <c:pt idx="6203">
                  <c:v>22.978255437400001</c:v>
                </c:pt>
                <c:pt idx="6204">
                  <c:v>22.9520731673</c:v>
                </c:pt>
                <c:pt idx="6205">
                  <c:v>22.9142511107</c:v>
                </c:pt>
                <c:pt idx="6206">
                  <c:v>22.883699715199999</c:v>
                </c:pt>
                <c:pt idx="6207">
                  <c:v>22.8254995265</c:v>
                </c:pt>
                <c:pt idx="6208">
                  <c:v>22.7789326085</c:v>
                </c:pt>
                <c:pt idx="6209">
                  <c:v>22.841505508499999</c:v>
                </c:pt>
                <c:pt idx="6210">
                  <c:v>22.789119641399999</c:v>
                </c:pt>
                <c:pt idx="6211">
                  <c:v>22.7454588616</c:v>
                </c:pt>
                <c:pt idx="6212">
                  <c:v>22.706159510500001</c:v>
                </c:pt>
                <c:pt idx="6213">
                  <c:v>22.652297580300001</c:v>
                </c:pt>
                <c:pt idx="6214">
                  <c:v>22.605707411400001</c:v>
                </c:pt>
                <c:pt idx="6215">
                  <c:v>22.550373158700001</c:v>
                </c:pt>
                <c:pt idx="6216">
                  <c:v>22.5095946068</c:v>
                </c:pt>
                <c:pt idx="6217">
                  <c:v>22.454244089100001</c:v>
                </c:pt>
                <c:pt idx="6218">
                  <c:v>22.327484161099999</c:v>
                </c:pt>
                <c:pt idx="6219">
                  <c:v>21.863695417500001</c:v>
                </c:pt>
                <c:pt idx="6220">
                  <c:v>21.244056367399999</c:v>
                </c:pt>
                <c:pt idx="6221">
                  <c:v>20.555255668699999</c:v>
                </c:pt>
                <c:pt idx="6222">
                  <c:v>19.7550456554</c:v>
                </c:pt>
                <c:pt idx="6223">
                  <c:v>19.029656537099999</c:v>
                </c:pt>
                <c:pt idx="6224">
                  <c:v>18.285995481099999</c:v>
                </c:pt>
                <c:pt idx="6225">
                  <c:v>17.5533312733</c:v>
                </c:pt>
                <c:pt idx="6226">
                  <c:v>16.810407418600001</c:v>
                </c:pt>
                <c:pt idx="6227">
                  <c:v>16.0521111692</c:v>
                </c:pt>
                <c:pt idx="6228">
                  <c:v>15.3311674245</c:v>
                </c:pt>
                <c:pt idx="6229">
                  <c:v>14.628042735699999</c:v>
                </c:pt>
                <c:pt idx="6230">
                  <c:v>13.9443729896</c:v>
                </c:pt>
                <c:pt idx="6231">
                  <c:v>13.241285127499999</c:v>
                </c:pt>
                <c:pt idx="6232">
                  <c:v>12.588887680299999</c:v>
                </c:pt>
                <c:pt idx="6233">
                  <c:v>11.9564422433</c:v>
                </c:pt>
                <c:pt idx="6234">
                  <c:v>11.333031781000001</c:v>
                </c:pt>
                <c:pt idx="6235">
                  <c:v>10.7267708176</c:v>
                </c:pt>
                <c:pt idx="6236">
                  <c:v>10.097188989399999</c:v>
                </c:pt>
                <c:pt idx="6237">
                  <c:v>9.4878805810200006</c:v>
                </c:pt>
                <c:pt idx="6238">
                  <c:v>8.8992565630199998</c:v>
                </c:pt>
                <c:pt idx="6239">
                  <c:v>8.3216990168200002</c:v>
                </c:pt>
                <c:pt idx="6240">
                  <c:v>7.7774082557800002</c:v>
                </c:pt>
                <c:pt idx="6241">
                  <c:v>7.2091026318999996</c:v>
                </c:pt>
                <c:pt idx="6242">
                  <c:v>6.6504882262800002</c:v>
                </c:pt>
                <c:pt idx="6243">
                  <c:v>6.0773106708300002</c:v>
                </c:pt>
                <c:pt idx="6244">
                  <c:v>5.5348783726599997</c:v>
                </c:pt>
                <c:pt idx="6245">
                  <c:v>4.98127435448</c:v>
                </c:pt>
                <c:pt idx="6246">
                  <c:v>4.4629307277699999</c:v>
                </c:pt>
                <c:pt idx="6247">
                  <c:v>3.9499311486300002</c:v>
                </c:pt>
                <c:pt idx="6248">
                  <c:v>3.4700053669900002</c:v>
                </c:pt>
                <c:pt idx="6249">
                  <c:v>2.9348007430199998</c:v>
                </c:pt>
                <c:pt idx="6250">
                  <c:v>2.4629145023299999</c:v>
                </c:pt>
                <c:pt idx="6251">
                  <c:v>2.0030923840499999</c:v>
                </c:pt>
                <c:pt idx="6252">
                  <c:v>1.5556763789800001</c:v>
                </c:pt>
                <c:pt idx="6253">
                  <c:v>1.1443156101</c:v>
                </c:pt>
                <c:pt idx="6254">
                  <c:v>0.71518127621200001</c:v>
                </c:pt>
                <c:pt idx="6255">
                  <c:v>0.307312446081</c:v>
                </c:pt>
                <c:pt idx="6256">
                  <c:v>-8.0671758687300005E-2</c:v>
                </c:pt>
                <c:pt idx="6257">
                  <c:v>-0.54922402339599996</c:v>
                </c:pt>
                <c:pt idx="6258">
                  <c:v>-0.978371885419</c:v>
                </c:pt>
                <c:pt idx="6259">
                  <c:v>-1.3709567110300001</c:v>
                </c:pt>
                <c:pt idx="6260">
                  <c:v>-1.7383781749</c:v>
                </c:pt>
                <c:pt idx="6261">
                  <c:v>-2.12835340592</c:v>
                </c:pt>
                <c:pt idx="6262">
                  <c:v>-2.4734735366599998</c:v>
                </c:pt>
                <c:pt idx="6263">
                  <c:v>-2.8196925084900002</c:v>
                </c:pt>
                <c:pt idx="6264">
                  <c:v>-3.16271285945</c:v>
                </c:pt>
                <c:pt idx="6265">
                  <c:v>-3.4980724678300001</c:v>
                </c:pt>
                <c:pt idx="6266">
                  <c:v>-3.82335081553</c:v>
                </c:pt>
                <c:pt idx="6267">
                  <c:v>-4.1315890749599999</c:v>
                </c:pt>
                <c:pt idx="6268">
                  <c:v>-4.4335685313199997</c:v>
                </c:pt>
                <c:pt idx="6269">
                  <c:v>-4.7517923146200003</c:v>
                </c:pt>
                <c:pt idx="6270">
                  <c:v>-5.12107671467</c:v>
                </c:pt>
                <c:pt idx="6271">
                  <c:v>-5.4157101164799997</c:v>
                </c:pt>
                <c:pt idx="6272">
                  <c:v>-5.7082699970100004</c:v>
                </c:pt>
                <c:pt idx="6273">
                  <c:v>-6.0081120717800003</c:v>
                </c:pt>
                <c:pt idx="6274">
                  <c:v>-6.2940657903400004</c:v>
                </c:pt>
                <c:pt idx="6275">
                  <c:v>-6.5705520402399999</c:v>
                </c:pt>
                <c:pt idx="6276">
                  <c:v>-6.8276754782999998</c:v>
                </c:pt>
                <c:pt idx="6277">
                  <c:v>-7.0795560714999999</c:v>
                </c:pt>
                <c:pt idx="6278">
                  <c:v>-7.3603881415199996</c:v>
                </c:pt>
                <c:pt idx="6279">
                  <c:v>-7.6066084751799998</c:v>
                </c:pt>
                <c:pt idx="6280">
                  <c:v>-7.8572417330200004</c:v>
                </c:pt>
                <c:pt idx="6281">
                  <c:v>-8.0647063902999996</c:v>
                </c:pt>
                <c:pt idx="6282">
                  <c:v>-8.3139702793900003</c:v>
                </c:pt>
                <c:pt idx="6283">
                  <c:v>-8.5168596992999994</c:v>
                </c:pt>
                <c:pt idx="6284">
                  <c:v>-8.7518340976799998</c:v>
                </c:pt>
                <c:pt idx="6285">
                  <c:v>-8.9602049995600002</c:v>
                </c:pt>
                <c:pt idx="6286">
                  <c:v>-9.1622042072600003</c:v>
                </c:pt>
                <c:pt idx="6287">
                  <c:v>-9.3733965889699995</c:v>
                </c:pt>
                <c:pt idx="6288">
                  <c:v>-9.5781641227600005</c:v>
                </c:pt>
                <c:pt idx="6289">
                  <c:v>-9.7816763722199997</c:v>
                </c:pt>
                <c:pt idx="6290">
                  <c:v>-10.0427008651</c:v>
                </c:pt>
                <c:pt idx="6291">
                  <c:v>-10.2413222555</c:v>
                </c:pt>
                <c:pt idx="6292">
                  <c:v>-10.414179040900001</c:v>
                </c:pt>
                <c:pt idx="6293">
                  <c:v>-10.6044037772</c:v>
                </c:pt>
                <c:pt idx="6294">
                  <c:v>-10.771177658699999</c:v>
                </c:pt>
                <c:pt idx="6295">
                  <c:v>-10.949936243</c:v>
                </c:pt>
                <c:pt idx="6296">
                  <c:v>-11.096506204200001</c:v>
                </c:pt>
                <c:pt idx="6297">
                  <c:v>-11.285644789099999</c:v>
                </c:pt>
                <c:pt idx="6298">
                  <c:v>-11.436726156200001</c:v>
                </c:pt>
                <c:pt idx="6299">
                  <c:v>-11.599883054799999</c:v>
                </c:pt>
                <c:pt idx="6300">
                  <c:v>-11.7582956552</c:v>
                </c:pt>
                <c:pt idx="6301">
                  <c:v>-11.920440083000001</c:v>
                </c:pt>
                <c:pt idx="6302">
                  <c:v>-12.077771691600001</c:v>
                </c:pt>
                <c:pt idx="6303">
                  <c:v>-12.2100284582</c:v>
                </c:pt>
                <c:pt idx="6304">
                  <c:v>-12.377669685900001</c:v>
                </c:pt>
                <c:pt idx="6305">
                  <c:v>-12.508423523999999</c:v>
                </c:pt>
                <c:pt idx="6306">
                  <c:v>-12.6719902906</c:v>
                </c:pt>
                <c:pt idx="6307">
                  <c:v>-12.804120722</c:v>
                </c:pt>
                <c:pt idx="6308">
                  <c:v>-12.916184464500001</c:v>
                </c:pt>
                <c:pt idx="6309">
                  <c:v>-13.0494749698</c:v>
                </c:pt>
                <c:pt idx="6310">
                  <c:v>-13.1923573075</c:v>
                </c:pt>
                <c:pt idx="6311">
                  <c:v>-13.302999060499999</c:v>
                </c:pt>
                <c:pt idx="6312">
                  <c:v>-13.4351502774</c:v>
                </c:pt>
                <c:pt idx="6313">
                  <c:v>-13.5558381605</c:v>
                </c:pt>
                <c:pt idx="6314">
                  <c:v>-13.661874920500001</c:v>
                </c:pt>
                <c:pt idx="6315">
                  <c:v>-13.7744169581</c:v>
                </c:pt>
                <c:pt idx="6316">
                  <c:v>-13.8966052449</c:v>
                </c:pt>
                <c:pt idx="6317">
                  <c:v>-14.013191262199999</c:v>
                </c:pt>
                <c:pt idx="6318">
                  <c:v>-14.105585548800001</c:v>
                </c:pt>
                <c:pt idx="6319">
                  <c:v>-14.213776144600001</c:v>
                </c:pt>
                <c:pt idx="6320">
                  <c:v>-14.316180019700001</c:v>
                </c:pt>
                <c:pt idx="6321">
                  <c:v>-14.4127307593</c:v>
                </c:pt>
                <c:pt idx="6322">
                  <c:v>-14.497104591999999</c:v>
                </c:pt>
                <c:pt idx="6323">
                  <c:v>-14.581742481799999</c:v>
                </c:pt>
                <c:pt idx="6324">
                  <c:v>-14.698160483300001</c:v>
                </c:pt>
                <c:pt idx="6325">
                  <c:v>-14.777107067999999</c:v>
                </c:pt>
                <c:pt idx="6326">
                  <c:v>-14.8626305418</c:v>
                </c:pt>
                <c:pt idx="6327">
                  <c:v>-14.961161404</c:v>
                </c:pt>
                <c:pt idx="6328">
                  <c:v>-15.0344998092</c:v>
                </c:pt>
                <c:pt idx="6329">
                  <c:v>-15.140077017899999</c:v>
                </c:pt>
                <c:pt idx="6330">
                  <c:v>-15.2203386475</c:v>
                </c:pt>
                <c:pt idx="6331">
                  <c:v>-15.2911693886</c:v>
                </c:pt>
                <c:pt idx="6332">
                  <c:v>-15.3815911725</c:v>
                </c:pt>
                <c:pt idx="6333">
                  <c:v>-15.449610052300001</c:v>
                </c:pt>
                <c:pt idx="6334">
                  <c:v>-15.5405740966</c:v>
                </c:pt>
                <c:pt idx="6335">
                  <c:v>-15.612265692199999</c:v>
                </c:pt>
                <c:pt idx="6336">
                  <c:v>-15.664527383399999</c:v>
                </c:pt>
                <c:pt idx="6337">
                  <c:v>-15.7496738448</c:v>
                </c:pt>
                <c:pt idx="6338">
                  <c:v>-15.825225571800001</c:v>
                </c:pt>
                <c:pt idx="6339">
                  <c:v>-15.868024794</c:v>
                </c:pt>
                <c:pt idx="6340">
                  <c:v>-15.9538327545</c:v>
                </c:pt>
                <c:pt idx="6341">
                  <c:v>-16.0531916017</c:v>
                </c:pt>
                <c:pt idx="6342">
                  <c:v>-16.159591169300001</c:v>
                </c:pt>
                <c:pt idx="6343">
                  <c:v>-16.2196316106</c:v>
                </c:pt>
                <c:pt idx="6344">
                  <c:v>-16.276463439099999</c:v>
                </c:pt>
                <c:pt idx="6345">
                  <c:v>-16.353551101499999</c:v>
                </c:pt>
                <c:pt idx="6346">
                  <c:v>-16.4073120937</c:v>
                </c:pt>
                <c:pt idx="6347">
                  <c:v>-16.454444206400002</c:v>
                </c:pt>
                <c:pt idx="6348">
                  <c:v>-16.5084142764</c:v>
                </c:pt>
                <c:pt idx="6349">
                  <c:v>-16.5692649187</c:v>
                </c:pt>
                <c:pt idx="6350">
                  <c:v>-16.6438322337</c:v>
                </c:pt>
                <c:pt idx="6351">
                  <c:v>-16.691396102399999</c:v>
                </c:pt>
                <c:pt idx="6352">
                  <c:v>-16.739047512399999</c:v>
                </c:pt>
                <c:pt idx="6353">
                  <c:v>-16.800442892100001</c:v>
                </c:pt>
                <c:pt idx="6354">
                  <c:v>-16.8482959145</c:v>
                </c:pt>
                <c:pt idx="6355">
                  <c:v>-16.896237812900001</c:v>
                </c:pt>
                <c:pt idx="6356">
                  <c:v>-16.933969065100001</c:v>
                </c:pt>
                <c:pt idx="6357">
                  <c:v>-16.978631886300001</c:v>
                </c:pt>
                <c:pt idx="6358">
                  <c:v>-17.0440480046</c:v>
                </c:pt>
                <c:pt idx="6359">
                  <c:v>-17.0854493324</c:v>
                </c:pt>
                <c:pt idx="6360">
                  <c:v>-17.133835340600001</c:v>
                </c:pt>
                <c:pt idx="6361">
                  <c:v>-17.175381762699999</c:v>
                </c:pt>
                <c:pt idx="6362">
                  <c:v>-17.241301535200002</c:v>
                </c:pt>
                <c:pt idx="6363">
                  <c:v>-17.279543260800001</c:v>
                </c:pt>
                <c:pt idx="6364">
                  <c:v>-17.328297308</c:v>
                </c:pt>
                <c:pt idx="6365">
                  <c:v>-17.356198534899999</c:v>
                </c:pt>
                <c:pt idx="6366">
                  <c:v>-17.398107554500001</c:v>
                </c:pt>
                <c:pt idx="6367">
                  <c:v>-17.426085141200002</c:v>
                </c:pt>
                <c:pt idx="6368">
                  <c:v>-17.482132465500001</c:v>
                </c:pt>
                <c:pt idx="6369">
                  <c:v>-17.520736557300001</c:v>
                </c:pt>
                <c:pt idx="6370">
                  <c:v>-17.569953756499999</c:v>
                </c:pt>
                <c:pt idx="6371">
                  <c:v>-17.587554401399998</c:v>
                </c:pt>
                <c:pt idx="6372">
                  <c:v>-17.622792243999999</c:v>
                </c:pt>
                <c:pt idx="6373">
                  <c:v>-17.668674534400001</c:v>
                </c:pt>
                <c:pt idx="6374">
                  <c:v>-17.704025043400001</c:v>
                </c:pt>
                <c:pt idx="6375">
                  <c:v>-17.7465106973</c:v>
                </c:pt>
                <c:pt idx="6376">
                  <c:v>-17.764234059900001</c:v>
                </c:pt>
                <c:pt idx="6377">
                  <c:v>-17.806820714899999</c:v>
                </c:pt>
                <c:pt idx="6378">
                  <c:v>-17.824586284900001</c:v>
                </c:pt>
                <c:pt idx="6379">
                  <c:v>-17.856595727599998</c:v>
                </c:pt>
                <c:pt idx="6380">
                  <c:v>-17.895773392799999</c:v>
                </c:pt>
                <c:pt idx="6381">
                  <c:v>-17.9243043725</c:v>
                </c:pt>
                <c:pt idx="6382">
                  <c:v>-17.967161267400002</c:v>
                </c:pt>
                <c:pt idx="6383">
                  <c:v>-17.9850397698</c:v>
                </c:pt>
                <c:pt idx="6384">
                  <c:v>-17.995772945300001</c:v>
                </c:pt>
                <c:pt idx="6385">
                  <c:v>-18.027999859800001</c:v>
                </c:pt>
                <c:pt idx="6386">
                  <c:v>-18.060267956499999</c:v>
                </c:pt>
                <c:pt idx="6387">
                  <c:v>-18.0997628573</c:v>
                </c:pt>
                <c:pt idx="6388">
                  <c:v>-18.142918866999999</c:v>
                </c:pt>
                <c:pt idx="6389">
                  <c:v>-18.1645246167</c:v>
                </c:pt>
                <c:pt idx="6390">
                  <c:v>-18.189754770899999</c:v>
                </c:pt>
                <c:pt idx="6391">
                  <c:v>-18.207791801199999</c:v>
                </c:pt>
                <c:pt idx="6392">
                  <c:v>-18.222230737899999</c:v>
                </c:pt>
                <c:pt idx="6393">
                  <c:v>-18.251133494299999</c:v>
                </c:pt>
                <c:pt idx="6394">
                  <c:v>-18.272832380299999</c:v>
                </c:pt>
                <c:pt idx="6395">
                  <c:v>-18.301793395299999</c:v>
                </c:pt>
                <c:pt idx="6396">
                  <c:v>-18.327161695400001</c:v>
                </c:pt>
                <c:pt idx="6397">
                  <c:v>-18.352555646500001</c:v>
                </c:pt>
                <c:pt idx="6398">
                  <c:v>-18.3816087961</c:v>
                </c:pt>
                <c:pt idx="6399">
                  <c:v>-18.403420756999999</c:v>
                </c:pt>
                <c:pt idx="6400">
                  <c:v>-18.439816237900001</c:v>
                </c:pt>
                <c:pt idx="6401">
                  <c:v>-18.458033814899999</c:v>
                </c:pt>
                <c:pt idx="6402">
                  <c:v>-18.48720952</c:v>
                </c:pt>
                <c:pt idx="6403">
                  <c:v>-18.501810128500001</c:v>
                </c:pt>
                <c:pt idx="6404">
                  <c:v>-18.501810128500001</c:v>
                </c:pt>
                <c:pt idx="6405">
                  <c:v>-18.534692668000002</c:v>
                </c:pt>
                <c:pt idx="6406">
                  <c:v>-18.549321011699998</c:v>
                </c:pt>
                <c:pt idx="6407">
                  <c:v>-18.5786033909</c:v>
                </c:pt>
                <c:pt idx="6408">
                  <c:v>-18.596922308900002</c:v>
                </c:pt>
                <c:pt idx="6409">
                  <c:v>-18.618922749900001</c:v>
                </c:pt>
                <c:pt idx="6410">
                  <c:v>-18.6372712619</c:v>
                </c:pt>
                <c:pt idx="6411">
                  <c:v>-18.662981848299999</c:v>
                </c:pt>
                <c:pt idx="6412">
                  <c:v>-18.674008782000001</c:v>
                </c:pt>
                <c:pt idx="6413">
                  <c:v>-18.7034377817</c:v>
                </c:pt>
                <c:pt idx="6414">
                  <c:v>-18.714482612899999</c:v>
                </c:pt>
                <c:pt idx="6415">
                  <c:v>-18.729216667599999</c:v>
                </c:pt>
                <c:pt idx="6416">
                  <c:v>-18.736586961299999</c:v>
                </c:pt>
                <c:pt idx="6417">
                  <c:v>-18.747646489000001</c:v>
                </c:pt>
                <c:pt idx="6418">
                  <c:v>-18.766089947600001</c:v>
                </c:pt>
                <c:pt idx="6419">
                  <c:v>-18.780854550099999</c:v>
                </c:pt>
                <c:pt idx="6420">
                  <c:v>-18.795627909</c:v>
                </c:pt>
                <c:pt idx="6421">
                  <c:v>-18.8067136821</c:v>
                </c:pt>
                <c:pt idx="6422">
                  <c:v>-18.825200946799999</c:v>
                </c:pt>
                <c:pt idx="6423">
                  <c:v>-18.851106208600001</c:v>
                </c:pt>
                <c:pt idx="6424">
                  <c:v>-18.865921334399999</c:v>
                </c:pt>
                <c:pt idx="6425">
                  <c:v>-18.891869059000001</c:v>
                </c:pt>
                <c:pt idx="6426">
                  <c:v>-18.9104197421</c:v>
                </c:pt>
                <c:pt idx="6427">
                  <c:v>-18.9104197421</c:v>
                </c:pt>
                <c:pt idx="6428">
                  <c:v>-18.921556801800001</c:v>
                </c:pt>
                <c:pt idx="6429">
                  <c:v>-18.940129668400001</c:v>
                </c:pt>
                <c:pt idx="6430">
                  <c:v>-18.958716432500001</c:v>
                </c:pt>
                <c:pt idx="6431">
                  <c:v>-18.969875172399998</c:v>
                </c:pt>
                <c:pt idx="6432">
                  <c:v>-18.977317119599999</c:v>
                </c:pt>
                <c:pt idx="6433">
                  <c:v>-18.992207710999999</c:v>
                </c:pt>
                <c:pt idx="6434">
                  <c:v>-19.0071072424</c:v>
                </c:pt>
                <c:pt idx="6435">
                  <c:v>-19.0294733309</c:v>
                </c:pt>
                <c:pt idx="6436">
                  <c:v>-19.044395269900001</c:v>
                </c:pt>
                <c:pt idx="6437">
                  <c:v>-19.0667950315</c:v>
                </c:pt>
                <c:pt idx="6438">
                  <c:v>-19.092953700399999</c:v>
                </c:pt>
                <c:pt idx="6439">
                  <c:v>-19.0892150564</c:v>
                </c:pt>
                <c:pt idx="6440">
                  <c:v>-19.111655389300001</c:v>
                </c:pt>
                <c:pt idx="6441">
                  <c:v>-19.115397422299999</c:v>
                </c:pt>
                <c:pt idx="6442">
                  <c:v>-19.1378615046</c:v>
                </c:pt>
                <c:pt idx="6443">
                  <c:v>-19.149101195099998</c:v>
                </c:pt>
                <c:pt idx="6444">
                  <c:v>-19.1640953942</c:v>
                </c:pt>
                <c:pt idx="6445">
                  <c:v>-19.1640953942</c:v>
                </c:pt>
                <c:pt idx="6446">
                  <c:v>-19.197865607299999</c:v>
                </c:pt>
                <c:pt idx="6447">
                  <c:v>-19.205376365700001</c:v>
                </c:pt>
                <c:pt idx="6448">
                  <c:v>-19.205376365700001</c:v>
                </c:pt>
                <c:pt idx="6449">
                  <c:v>-19.2091326006</c:v>
                </c:pt>
                <c:pt idx="6450">
                  <c:v>-19.2241632508</c:v>
                </c:pt>
                <c:pt idx="6451">
                  <c:v>-19.231682004900001</c:v>
                </c:pt>
                <c:pt idx="6452">
                  <c:v>-19.235442240000001</c:v>
                </c:pt>
                <c:pt idx="6453">
                  <c:v>-19.2467263799</c:v>
                </c:pt>
                <c:pt idx="6454">
                  <c:v>-19.261779921700001</c:v>
                </c:pt>
                <c:pt idx="6455">
                  <c:v>-19.273076102000001</c:v>
                </c:pt>
                <c:pt idx="6456">
                  <c:v>-19.280609760600001</c:v>
                </c:pt>
                <c:pt idx="6457">
                  <c:v>-19.3032245395</c:v>
                </c:pt>
                <c:pt idx="6458">
                  <c:v>-19.3107674058</c:v>
                </c:pt>
                <c:pt idx="6459">
                  <c:v>-19.325860059</c:v>
                </c:pt>
                <c:pt idx="6460">
                  <c:v>-19.333409849199999</c:v>
                </c:pt>
                <c:pt idx="6461">
                  <c:v>-19.367412533300001</c:v>
                </c:pt>
                <c:pt idx="6462">
                  <c:v>-19.367412533300001</c:v>
                </c:pt>
                <c:pt idx="6463">
                  <c:v>-19.386323195700001</c:v>
                </c:pt>
                <c:pt idx="6464">
                  <c:v>-19.390107069999999</c:v>
                </c:pt>
                <c:pt idx="6465">
                  <c:v>-19.4090351617</c:v>
                </c:pt>
                <c:pt idx="6466">
                  <c:v>-19.4090351617</c:v>
                </c:pt>
                <c:pt idx="6467">
                  <c:v>-19.4317680859</c:v>
                </c:pt>
                <c:pt idx="6468">
                  <c:v>-19.439350392800002</c:v>
                </c:pt>
                <c:pt idx="6469">
                  <c:v>-19.446935035399999</c:v>
                </c:pt>
                <c:pt idx="6470">
                  <c:v>-19.450728233100001</c:v>
                </c:pt>
                <c:pt idx="6471">
                  <c:v>-19.450728233100001</c:v>
                </c:pt>
                <c:pt idx="6472">
                  <c:v>-19.4545220153</c:v>
                </c:pt>
                <c:pt idx="6473">
                  <c:v>-19.462111334500001</c:v>
                </c:pt>
                <c:pt idx="6474">
                  <c:v>-19.4734997029</c:v>
                </c:pt>
                <c:pt idx="6475">
                  <c:v>-19.4810948776</c:v>
                </c:pt>
                <c:pt idx="6476">
                  <c:v>-19.4810948776</c:v>
                </c:pt>
                <c:pt idx="6477">
                  <c:v>-19.4734997029</c:v>
                </c:pt>
                <c:pt idx="6478">
                  <c:v>-19.4734997029</c:v>
                </c:pt>
                <c:pt idx="6479">
                  <c:v>-19.4697029945</c:v>
                </c:pt>
                <c:pt idx="6480">
                  <c:v>-19.4810948776</c:v>
                </c:pt>
                <c:pt idx="6481">
                  <c:v>-19.4772969972</c:v>
                </c:pt>
                <c:pt idx="6482">
                  <c:v>-19.4697029945</c:v>
                </c:pt>
                <c:pt idx="6483">
                  <c:v>-19.4697029945</c:v>
                </c:pt>
                <c:pt idx="6484">
                  <c:v>-19.462111334500001</c:v>
                </c:pt>
                <c:pt idx="6485">
                  <c:v>-19.4659068717</c:v>
                </c:pt>
                <c:pt idx="6486">
                  <c:v>-19.4545220153</c:v>
                </c:pt>
                <c:pt idx="6487">
                  <c:v>-19.4545220153</c:v>
                </c:pt>
                <c:pt idx="6488">
                  <c:v>-19.450728233100001</c:v>
                </c:pt>
                <c:pt idx="6489">
                  <c:v>-19.4545220153</c:v>
                </c:pt>
                <c:pt idx="6490">
                  <c:v>-19.4545220153</c:v>
                </c:pt>
                <c:pt idx="6491">
                  <c:v>-19.450728233100001</c:v>
                </c:pt>
                <c:pt idx="6492">
                  <c:v>-19.4545220153</c:v>
                </c:pt>
                <c:pt idx="6493">
                  <c:v>-19.446935035399999</c:v>
                </c:pt>
                <c:pt idx="6494">
                  <c:v>-19.439350392800002</c:v>
                </c:pt>
                <c:pt idx="6495">
                  <c:v>-19.443142422000001</c:v>
                </c:pt>
                <c:pt idx="6496">
                  <c:v>-19.427977807800001</c:v>
                </c:pt>
                <c:pt idx="6497">
                  <c:v>-19.4317680859</c:v>
                </c:pt>
                <c:pt idx="6498">
                  <c:v>-19.420399001100002</c:v>
                </c:pt>
                <c:pt idx="6499">
                  <c:v>-19.4166104721</c:v>
                </c:pt>
                <c:pt idx="6500">
                  <c:v>-19.412822525700001</c:v>
                </c:pt>
                <c:pt idx="6501">
                  <c:v>-19.4166104721</c:v>
                </c:pt>
                <c:pt idx="6502">
                  <c:v>-19.397676561899999</c:v>
                </c:pt>
                <c:pt idx="6503">
                  <c:v>-19.393891525299999</c:v>
                </c:pt>
                <c:pt idx="6504">
                  <c:v>-19.390107069999999</c:v>
                </c:pt>
                <c:pt idx="6505">
                  <c:v>-19.378757189600002</c:v>
                </c:pt>
                <c:pt idx="6506">
                  <c:v>-19.3749750574</c:v>
                </c:pt>
                <c:pt idx="6507">
                  <c:v>-19.3749750574</c:v>
                </c:pt>
                <c:pt idx="6508">
                  <c:v>-19.371193505299999</c:v>
                </c:pt>
                <c:pt idx="6509">
                  <c:v>-19.348516365399998</c:v>
                </c:pt>
                <c:pt idx="6510">
                  <c:v>-19.337185610900001</c:v>
                </c:pt>
                <c:pt idx="6511">
                  <c:v>-19.333409849199999</c:v>
                </c:pt>
                <c:pt idx="6512">
                  <c:v>-19.325860059</c:v>
                </c:pt>
                <c:pt idx="6513">
                  <c:v>-19.322086030099999</c:v>
                </c:pt>
                <c:pt idx="6514">
                  <c:v>-19.314539703800001</c:v>
                </c:pt>
                <c:pt idx="6515">
                  <c:v>-19.3107674058</c:v>
                </c:pt>
                <c:pt idx="6516">
                  <c:v>-19.3032245395</c:v>
                </c:pt>
                <c:pt idx="6517">
                  <c:v>-19.2919145603</c:v>
                </c:pt>
                <c:pt idx="6518">
                  <c:v>-19.284377452000001</c:v>
                </c:pt>
                <c:pt idx="6519">
                  <c:v>-19.280609760600001</c:v>
                </c:pt>
                <c:pt idx="6520">
                  <c:v>-19.280609760600001</c:v>
                </c:pt>
                <c:pt idx="6521">
                  <c:v>-19.269310134400001</c:v>
                </c:pt>
                <c:pt idx="6522">
                  <c:v>-19.265544740999999</c:v>
                </c:pt>
                <c:pt idx="6523">
                  <c:v>-19.265544740999999</c:v>
                </c:pt>
                <c:pt idx="6524">
                  <c:v>-19.250488905400001</c:v>
                </c:pt>
                <c:pt idx="6525">
                  <c:v>-19.2542520041</c:v>
                </c:pt>
                <c:pt idx="6526">
                  <c:v>-19.2467263799</c:v>
                </c:pt>
                <c:pt idx="6527">
                  <c:v>-19.2392030474</c:v>
                </c:pt>
                <c:pt idx="6528">
                  <c:v>-19.227922341900001</c:v>
                </c:pt>
                <c:pt idx="6529">
                  <c:v>-19.2241632508</c:v>
                </c:pt>
                <c:pt idx="6530">
                  <c:v>-19.231682004900001</c:v>
                </c:pt>
                <c:pt idx="6531">
                  <c:v>-19.216646783200002</c:v>
                </c:pt>
                <c:pt idx="6532">
                  <c:v>-19.216646783200002</c:v>
                </c:pt>
                <c:pt idx="6533">
                  <c:v>-19.212889406399999</c:v>
                </c:pt>
                <c:pt idx="6534">
                  <c:v>-19.212889406399999</c:v>
                </c:pt>
                <c:pt idx="6535">
                  <c:v>-19.212889406399999</c:v>
                </c:pt>
                <c:pt idx="6536">
                  <c:v>-19.205376365700001</c:v>
                </c:pt>
                <c:pt idx="6537">
                  <c:v>-19.2091326006</c:v>
                </c:pt>
                <c:pt idx="6538">
                  <c:v>-19.201620701300001</c:v>
                </c:pt>
                <c:pt idx="6539">
                  <c:v>-19.201620701300001</c:v>
                </c:pt>
                <c:pt idx="6540">
                  <c:v>-19.201620701300001</c:v>
                </c:pt>
                <c:pt idx="6541">
                  <c:v>-19.186603745599999</c:v>
                </c:pt>
                <c:pt idx="6542">
                  <c:v>-19.1715959026</c:v>
                </c:pt>
                <c:pt idx="6543">
                  <c:v>-19.1678453641</c:v>
                </c:pt>
                <c:pt idx="6544">
                  <c:v>-19.1678453641</c:v>
                </c:pt>
                <c:pt idx="6545">
                  <c:v>-19.1678453641</c:v>
                </c:pt>
                <c:pt idx="6546">
                  <c:v>-19.160345992500002</c:v>
                </c:pt>
                <c:pt idx="6547">
                  <c:v>-19.160345992500002</c:v>
                </c:pt>
                <c:pt idx="6548">
                  <c:v>-19.145354064399999</c:v>
                </c:pt>
                <c:pt idx="6549">
                  <c:v>-19.145354064399999</c:v>
                </c:pt>
                <c:pt idx="6550">
                  <c:v>-19.1378615046</c:v>
                </c:pt>
                <c:pt idx="6551">
                  <c:v>-19.130371212099998</c:v>
                </c:pt>
                <c:pt idx="6552">
                  <c:v>-19.119140020900002</c:v>
                </c:pt>
                <c:pt idx="6553">
                  <c:v>-19.119140020900002</c:v>
                </c:pt>
                <c:pt idx="6554">
                  <c:v>-19.100432681499999</c:v>
                </c:pt>
                <c:pt idx="6555">
                  <c:v>-19.107913921600002</c:v>
                </c:pt>
                <c:pt idx="6556">
                  <c:v>-19.104173019099999</c:v>
                </c:pt>
                <c:pt idx="6557">
                  <c:v>-19.0966929087</c:v>
                </c:pt>
                <c:pt idx="6558">
                  <c:v>-19.092953700399999</c:v>
                </c:pt>
                <c:pt idx="6559">
                  <c:v>-19.0817394605</c:v>
                </c:pt>
                <c:pt idx="6560">
                  <c:v>-19.0817394605</c:v>
                </c:pt>
                <c:pt idx="6561">
                  <c:v>-19.074266119400001</c:v>
                </c:pt>
                <c:pt idx="6562">
                  <c:v>-19.070530293899999</c:v>
                </c:pt>
                <c:pt idx="6563">
                  <c:v>-19.063060331900001</c:v>
                </c:pt>
                <c:pt idx="6564">
                  <c:v>-19.0481271582</c:v>
                </c:pt>
                <c:pt idx="6565">
                  <c:v>-19.040663943199998</c:v>
                </c:pt>
                <c:pt idx="6566">
                  <c:v>-19.036933178000002</c:v>
                </c:pt>
                <c:pt idx="6567">
                  <c:v>-19.022015726999999</c:v>
                </c:pt>
                <c:pt idx="6568">
                  <c:v>-19.0182877658</c:v>
                </c:pt>
                <c:pt idx="6569">
                  <c:v>-19.022015726999999</c:v>
                </c:pt>
                <c:pt idx="6570">
                  <c:v>-19.0071072424</c:v>
                </c:pt>
                <c:pt idx="6571">
                  <c:v>-18.995931755200001</c:v>
                </c:pt>
                <c:pt idx="6572">
                  <c:v>-18.992207710999999</c:v>
                </c:pt>
                <c:pt idx="6573">
                  <c:v>-18.98103893</c:v>
                </c:pt>
                <c:pt idx="6574">
                  <c:v>-18.973595867099998</c:v>
                </c:pt>
                <c:pt idx="6575">
                  <c:v>-18.969875172399998</c:v>
                </c:pt>
                <c:pt idx="6576">
                  <c:v>-18.977317119599999</c:v>
                </c:pt>
                <c:pt idx="6577">
                  <c:v>-18.969875172399998</c:v>
                </c:pt>
                <c:pt idx="6578">
                  <c:v>-18.9624354553</c:v>
                </c:pt>
                <c:pt idx="6579">
                  <c:v>-18.954997966699999</c:v>
                </c:pt>
                <c:pt idx="6580">
                  <c:v>-18.9512800575</c:v>
                </c:pt>
                <c:pt idx="6581">
                  <c:v>-18.9438459086</c:v>
                </c:pt>
                <c:pt idx="6582">
                  <c:v>-18.9364139841</c:v>
                </c:pt>
                <c:pt idx="6583">
                  <c:v>-18.9326988555</c:v>
                </c:pt>
                <c:pt idx="6584">
                  <c:v>-18.9252702645</c:v>
                </c:pt>
                <c:pt idx="6585">
                  <c:v>-18.921556801800001</c:v>
                </c:pt>
                <c:pt idx="6586">
                  <c:v>-18.917843894000001</c:v>
                </c:pt>
                <c:pt idx="6587">
                  <c:v>-18.9141315408</c:v>
                </c:pt>
                <c:pt idx="6588">
                  <c:v>-18.9141315408</c:v>
                </c:pt>
                <c:pt idx="6589">
                  <c:v>-18.9104197421</c:v>
                </c:pt>
                <c:pt idx="6590">
                  <c:v>-18.9104197421</c:v>
                </c:pt>
                <c:pt idx="6591">
                  <c:v>-18.906708497699999</c:v>
                </c:pt>
                <c:pt idx="6592">
                  <c:v>-18.906708497699999</c:v>
                </c:pt>
                <c:pt idx="6593">
                  <c:v>-18.895578088299999</c:v>
                </c:pt>
                <c:pt idx="6594">
                  <c:v>-18.902997807399998</c:v>
                </c:pt>
                <c:pt idx="6595">
                  <c:v>-18.888160583000001</c:v>
                </c:pt>
                <c:pt idx="6596">
                  <c:v>-18.869626494999999</c:v>
                </c:pt>
                <c:pt idx="6597">
                  <c:v>-18.877038472599999</c:v>
                </c:pt>
                <c:pt idx="6598">
                  <c:v>-18.8585126686</c:v>
                </c:pt>
                <c:pt idx="6599">
                  <c:v>-18.862216725700002</c:v>
                </c:pt>
                <c:pt idx="6600">
                  <c:v>-18.843701952899998</c:v>
                </c:pt>
                <c:pt idx="6601">
                  <c:v>-18.828900047899999</c:v>
                </c:pt>
                <c:pt idx="6602">
                  <c:v>-18.825200946799999</c:v>
                </c:pt>
                <c:pt idx="6603">
                  <c:v>-18.828900047899999</c:v>
                </c:pt>
                <c:pt idx="6604">
                  <c:v>-18.821502395300001</c:v>
                </c:pt>
                <c:pt idx="6605">
                  <c:v>-18.803017875999998</c:v>
                </c:pt>
                <c:pt idx="6606">
                  <c:v>-18.799322618400002</c:v>
                </c:pt>
                <c:pt idx="6607">
                  <c:v>-18.8067136821</c:v>
                </c:pt>
                <c:pt idx="6608">
                  <c:v>-18.810410036899999</c:v>
                </c:pt>
                <c:pt idx="6609">
                  <c:v>-18.795627909</c:v>
                </c:pt>
                <c:pt idx="6610">
                  <c:v>-18.780854550099999</c:v>
                </c:pt>
                <c:pt idx="6611">
                  <c:v>-18.784547068399998</c:v>
                </c:pt>
                <c:pt idx="6612">
                  <c:v>-18.766089947600001</c:v>
                </c:pt>
                <c:pt idx="6613">
                  <c:v>-18.773471155100001</c:v>
                </c:pt>
                <c:pt idx="6614">
                  <c:v>-18.762400163700001</c:v>
                </c:pt>
                <c:pt idx="6615">
                  <c:v>-18.751334088899998</c:v>
                </c:pt>
                <c:pt idx="6616">
                  <c:v>-18.747646489000001</c:v>
                </c:pt>
                <c:pt idx="6617">
                  <c:v>-18.747646489000001</c:v>
                </c:pt>
                <c:pt idx="6618">
                  <c:v>-18.751334088899998</c:v>
                </c:pt>
                <c:pt idx="6619">
                  <c:v>-18.740272925300001</c:v>
                </c:pt>
                <c:pt idx="6620">
                  <c:v>-18.736586961299999</c:v>
                </c:pt>
                <c:pt idx="6621">
                  <c:v>-18.736586961299999</c:v>
                </c:pt>
                <c:pt idx="6622">
                  <c:v>-18.732901542099999</c:v>
                </c:pt>
                <c:pt idx="6623">
                  <c:v>-18.729216667599999</c:v>
                </c:pt>
                <c:pt idx="6624">
                  <c:v>-18.725532337699999</c:v>
                </c:pt>
                <c:pt idx="6625">
                  <c:v>-18.729216667599999</c:v>
                </c:pt>
                <c:pt idx="6626">
                  <c:v>-18.721848552099999</c:v>
                </c:pt>
                <c:pt idx="6627">
                  <c:v>-18.707118848699999</c:v>
                </c:pt>
                <c:pt idx="6628">
                  <c:v>-18.714482612899999</c:v>
                </c:pt>
                <c:pt idx="6629">
                  <c:v>-18.696077276899999</c:v>
                </c:pt>
                <c:pt idx="6630">
                  <c:v>-18.696077276899999</c:v>
                </c:pt>
                <c:pt idx="6631">
                  <c:v>-18.6923978387</c:v>
                </c:pt>
                <c:pt idx="6632">
                  <c:v>-18.6923978387</c:v>
                </c:pt>
                <c:pt idx="6633">
                  <c:v>-18.6776855094</c:v>
                </c:pt>
                <c:pt idx="6634">
                  <c:v>-18.6776855094</c:v>
                </c:pt>
                <c:pt idx="6635">
                  <c:v>-18.6703325961</c:v>
                </c:pt>
                <c:pt idx="6636">
                  <c:v>-18.662981848299999</c:v>
                </c:pt>
                <c:pt idx="6637">
                  <c:v>-18.6556332645</c:v>
                </c:pt>
                <c:pt idx="6638">
                  <c:v>-18.648286843000001</c:v>
                </c:pt>
                <c:pt idx="6639">
                  <c:v>-18.648286843000001</c:v>
                </c:pt>
                <c:pt idx="6640">
                  <c:v>-18.6446144427</c:v>
                </c:pt>
                <c:pt idx="6641">
                  <c:v>-18.633600480999998</c:v>
                </c:pt>
                <c:pt idx="6642">
                  <c:v>-18.6262605374</c:v>
                </c:pt>
                <c:pt idx="6643">
                  <c:v>-18.6262605374</c:v>
                </c:pt>
                <c:pt idx="6644">
                  <c:v>-18.622591374199999</c:v>
                </c:pt>
                <c:pt idx="6645">
                  <c:v>-18.618922749900001</c:v>
                </c:pt>
                <c:pt idx="6646">
                  <c:v>-18.607920107999998</c:v>
                </c:pt>
                <c:pt idx="6647">
                  <c:v>-18.607920107999998</c:v>
                </c:pt>
                <c:pt idx="6648">
                  <c:v>-18.600587704199999</c:v>
                </c:pt>
                <c:pt idx="6649">
                  <c:v>-18.589593130600001</c:v>
                </c:pt>
                <c:pt idx="6650">
                  <c:v>-18.596922308900002</c:v>
                </c:pt>
                <c:pt idx="6651">
                  <c:v>-18.596922308900002</c:v>
                </c:pt>
                <c:pt idx="6652">
                  <c:v>-18.5786033909</c:v>
                </c:pt>
                <c:pt idx="6653">
                  <c:v>-18.571279580799999</c:v>
                </c:pt>
                <c:pt idx="6654">
                  <c:v>-18.560297886200001</c:v>
                </c:pt>
                <c:pt idx="6655">
                  <c:v>-18.556638392699998</c:v>
                </c:pt>
                <c:pt idx="6656">
                  <c:v>-18.542005770599999</c:v>
                </c:pt>
                <c:pt idx="6657">
                  <c:v>-18.542005770599999</c:v>
                </c:pt>
                <c:pt idx="6658">
                  <c:v>-18.520072872</c:v>
                </c:pt>
                <c:pt idx="6659">
                  <c:v>-18.531036918200002</c:v>
                </c:pt>
                <c:pt idx="6660">
                  <c:v>-18.523727020399999</c:v>
                </c:pt>
                <c:pt idx="6661">
                  <c:v>-18.5091136271</c:v>
                </c:pt>
                <c:pt idx="6662">
                  <c:v>-18.512766175599999</c:v>
                </c:pt>
                <c:pt idx="6663">
                  <c:v>-18.5091136271</c:v>
                </c:pt>
                <c:pt idx="6664">
                  <c:v>-18.501810128500001</c:v>
                </c:pt>
                <c:pt idx="6665">
                  <c:v>-18.505461611400001</c:v>
                </c:pt>
                <c:pt idx="6666">
                  <c:v>-18.4981591781</c:v>
                </c:pt>
                <c:pt idx="6667">
                  <c:v>-18.4981591781</c:v>
                </c:pt>
                <c:pt idx="6668">
                  <c:v>-18.4981591781</c:v>
                </c:pt>
                <c:pt idx="6669">
                  <c:v>-18.494508759999999</c:v>
                </c:pt>
                <c:pt idx="6670">
                  <c:v>-18.490858874000001</c:v>
                </c:pt>
                <c:pt idx="6671">
                  <c:v>-18.48720952</c:v>
                </c:pt>
                <c:pt idx="6672">
                  <c:v>-18.4835606977</c:v>
                </c:pt>
                <c:pt idx="6673">
                  <c:v>-18.4835606977</c:v>
                </c:pt>
                <c:pt idx="6674">
                  <c:v>-18.472617419500001</c:v>
                </c:pt>
                <c:pt idx="6675">
                  <c:v>-18.4689707223</c:v>
                </c:pt>
                <c:pt idx="6676">
                  <c:v>-18.461678920200001</c:v>
                </c:pt>
                <c:pt idx="6677">
                  <c:v>-18.458033814899999</c:v>
                </c:pt>
                <c:pt idx="6678">
                  <c:v>-18.450745194700001</c:v>
                </c:pt>
                <c:pt idx="6679">
                  <c:v>-18.447101679500001</c:v>
                </c:pt>
                <c:pt idx="6680">
                  <c:v>-18.4361743111</c:v>
                </c:pt>
                <c:pt idx="6681">
                  <c:v>-18.443458693899998</c:v>
                </c:pt>
                <c:pt idx="6682">
                  <c:v>-18.4361743111</c:v>
                </c:pt>
                <c:pt idx="6683">
                  <c:v>-18.4288920447</c:v>
                </c:pt>
                <c:pt idx="6684">
                  <c:v>-18.4288920447</c:v>
                </c:pt>
                <c:pt idx="6685">
                  <c:v>-18.41797261</c:v>
                </c:pt>
                <c:pt idx="6686">
                  <c:v>-18.41797261</c:v>
                </c:pt>
                <c:pt idx="6687">
                  <c:v>-18.399784112799999</c:v>
                </c:pt>
                <c:pt idx="6688">
                  <c:v>-18.399784112799999</c:v>
                </c:pt>
                <c:pt idx="6689">
                  <c:v>-18.388877342600001</c:v>
                </c:pt>
                <c:pt idx="6690">
                  <c:v>-18.388877342600001</c:v>
                </c:pt>
                <c:pt idx="6691">
                  <c:v>-18.3743423548</c:v>
                </c:pt>
                <c:pt idx="6692">
                  <c:v>-18.3743423548</c:v>
                </c:pt>
                <c:pt idx="6693">
                  <c:v>-18.367078017000001</c:v>
                </c:pt>
                <c:pt idx="6694">
                  <c:v>-18.367078017000001</c:v>
                </c:pt>
                <c:pt idx="6695">
                  <c:v>-18.3561854515</c:v>
                </c:pt>
                <c:pt idx="6696">
                  <c:v>-18.348926366299999</c:v>
                </c:pt>
                <c:pt idx="6697">
                  <c:v>-18.348926366299999</c:v>
                </c:pt>
                <c:pt idx="6698">
                  <c:v>-18.3344144898</c:v>
                </c:pt>
                <c:pt idx="6699">
                  <c:v>-18.3344144898</c:v>
                </c:pt>
                <c:pt idx="6700">
                  <c:v>-18.327161695400001</c:v>
                </c:pt>
                <c:pt idx="6701">
                  <c:v>-18.330787830799999</c:v>
                </c:pt>
                <c:pt idx="6702">
                  <c:v>-18.319910995000001</c:v>
                </c:pt>
                <c:pt idx="6703">
                  <c:v>-18.3090388673</c:v>
                </c:pt>
                <c:pt idx="6704">
                  <c:v>-18.316286429600002</c:v>
                </c:pt>
                <c:pt idx="6705">
                  <c:v>-18.3090388673</c:v>
                </c:pt>
                <c:pt idx="6706">
                  <c:v>-18.301793395299999</c:v>
                </c:pt>
                <c:pt idx="6707">
                  <c:v>-18.298171442699999</c:v>
                </c:pt>
                <c:pt idx="6708">
                  <c:v>-18.298171442699999</c:v>
                </c:pt>
                <c:pt idx="6709">
                  <c:v>-18.290929103300002</c:v>
                </c:pt>
                <c:pt idx="6710">
                  <c:v>-18.301793395299999</c:v>
                </c:pt>
                <c:pt idx="6711">
                  <c:v>-18.280069506</c:v>
                </c:pt>
                <c:pt idx="6712">
                  <c:v>-18.272832380299999</c:v>
                </c:pt>
                <c:pt idx="6713">
                  <c:v>-18.2692145985</c:v>
                </c:pt>
                <c:pt idx="6714">
                  <c:v>-18.272832380299999</c:v>
                </c:pt>
                <c:pt idx="6715">
                  <c:v>-18.265597337399999</c:v>
                </c:pt>
                <c:pt idx="6716">
                  <c:v>-18.2692145985</c:v>
                </c:pt>
                <c:pt idx="6717">
                  <c:v>-18.258364375900001</c:v>
                </c:pt>
                <c:pt idx="6718">
                  <c:v>-18.254748675199998</c:v>
                </c:pt>
                <c:pt idx="6719">
                  <c:v>-18.243904691200001</c:v>
                </c:pt>
                <c:pt idx="6720">
                  <c:v>-18.254748675199998</c:v>
                </c:pt>
                <c:pt idx="6721">
                  <c:v>-18.243904691200001</c:v>
                </c:pt>
                <c:pt idx="6722">
                  <c:v>-18.240291068600001</c:v>
                </c:pt>
                <c:pt idx="6723">
                  <c:v>-18.229453314400001</c:v>
                </c:pt>
                <c:pt idx="6724">
                  <c:v>-18.236677964999998</c:v>
                </c:pt>
                <c:pt idx="6725">
                  <c:v>-18.222230737899999</c:v>
                </c:pt>
                <c:pt idx="6726">
                  <c:v>-18.225841766999999</c:v>
                </c:pt>
                <c:pt idx="6727">
                  <c:v>-18.215010234000001</c:v>
                </c:pt>
                <c:pt idx="6728">
                  <c:v>-18.215010234000001</c:v>
                </c:pt>
                <c:pt idx="6729">
                  <c:v>-18.215010234000001</c:v>
                </c:pt>
                <c:pt idx="6730">
                  <c:v>-18.2114007588</c:v>
                </c:pt>
                <c:pt idx="6731">
                  <c:v>-18.207791801199999</c:v>
                </c:pt>
                <c:pt idx="6732">
                  <c:v>-18.2114007588</c:v>
                </c:pt>
                <c:pt idx="6733">
                  <c:v>-18.207791801199999</c:v>
                </c:pt>
                <c:pt idx="6734">
                  <c:v>-18.207791801199999</c:v>
                </c:pt>
                <c:pt idx="6735">
                  <c:v>-18.193361143200001</c:v>
                </c:pt>
                <c:pt idx="6736">
                  <c:v>-18.178938752200001</c:v>
                </c:pt>
                <c:pt idx="6737">
                  <c:v>-18.189754770899999</c:v>
                </c:pt>
                <c:pt idx="6738">
                  <c:v>-18.175334444899999</c:v>
                </c:pt>
                <c:pt idx="6739">
                  <c:v>-18.175334444899999</c:v>
                </c:pt>
                <c:pt idx="6740">
                  <c:v>-18.175334444899999</c:v>
                </c:pt>
                <c:pt idx="6741">
                  <c:v>-18.175334444899999</c:v>
                </c:pt>
                <c:pt idx="6742">
                  <c:v>-18.1645246167</c:v>
                </c:pt>
                <c:pt idx="6743">
                  <c:v>-18.168127377299999</c:v>
                </c:pt>
                <c:pt idx="6744">
                  <c:v>-18.1573206411</c:v>
                </c:pt>
                <c:pt idx="6745">
                  <c:v>-18.1573206411</c:v>
                </c:pt>
                <c:pt idx="6746">
                  <c:v>-18.1537194257</c:v>
                </c:pt>
                <c:pt idx="6747">
                  <c:v>-18.1537194257</c:v>
                </c:pt>
                <c:pt idx="6748">
                  <c:v>-18.1393197093</c:v>
                </c:pt>
                <c:pt idx="6749">
                  <c:v>-18.135721065599999</c:v>
                </c:pt>
                <c:pt idx="6750">
                  <c:v>-18.128525319400001</c:v>
                </c:pt>
                <c:pt idx="6751">
                  <c:v>-18.1393197093</c:v>
                </c:pt>
                <c:pt idx="6752">
                  <c:v>-18.106950397199999</c:v>
                </c:pt>
                <c:pt idx="6753">
                  <c:v>-18.1033563712</c:v>
                </c:pt>
                <c:pt idx="6754">
                  <c:v>-18.114139986600001</c:v>
                </c:pt>
                <c:pt idx="6755">
                  <c:v>-18.106950397199999</c:v>
                </c:pt>
                <c:pt idx="6756">
                  <c:v>-18.0997628573</c:v>
                </c:pt>
                <c:pt idx="6757">
                  <c:v>-18.092577365299999</c:v>
                </c:pt>
                <c:pt idx="6758">
                  <c:v>-18.088985386800001</c:v>
                </c:pt>
                <c:pt idx="6759">
                  <c:v>-18.0746225858</c:v>
                </c:pt>
                <c:pt idx="6760">
                  <c:v>-18.071033162799999</c:v>
                </c:pt>
                <c:pt idx="6761">
                  <c:v>-18.063855848300001</c:v>
                </c:pt>
                <c:pt idx="6762">
                  <c:v>-18.060267956499999</c:v>
                </c:pt>
                <c:pt idx="6763">
                  <c:v>-18.0530937027</c:v>
                </c:pt>
                <c:pt idx="6764">
                  <c:v>-18.0530937027</c:v>
                </c:pt>
                <c:pt idx="6765">
                  <c:v>-18.0495073405</c:v>
                </c:pt>
                <c:pt idx="6766">
                  <c:v>-18.0423361442</c:v>
                </c:pt>
                <c:pt idx="6767">
                  <c:v>-18.045921487699999</c:v>
                </c:pt>
                <c:pt idx="6768">
                  <c:v>-18.038751309799999</c:v>
                </c:pt>
                <c:pt idx="6769">
                  <c:v>-18.038751309799999</c:v>
                </c:pt>
                <c:pt idx="6770">
                  <c:v>-18.0351669844</c:v>
                </c:pt>
                <c:pt idx="6771">
                  <c:v>-18.031583167800001</c:v>
                </c:pt>
                <c:pt idx="6772">
                  <c:v>-18.024417060200001</c:v>
                </c:pt>
                <c:pt idx="6773">
                  <c:v>-18.013671710099999</c:v>
                </c:pt>
                <c:pt idx="6774">
                  <c:v>-18.0065106823</c:v>
                </c:pt>
                <c:pt idx="6775">
                  <c:v>-17.995772945300001</c:v>
                </c:pt>
                <c:pt idx="6776">
                  <c:v>-17.9850397698</c:v>
                </c:pt>
                <c:pt idx="6777">
                  <c:v>-17.981463057399999</c:v>
                </c:pt>
                <c:pt idx="6778">
                  <c:v>-17.9743111509</c:v>
                </c:pt>
                <c:pt idx="6779">
                  <c:v>-17.9528675641</c:v>
                </c:pt>
                <c:pt idx="6780">
                  <c:v>-17.949295400499999</c:v>
                </c:pt>
                <c:pt idx="6781">
                  <c:v>-17.935011789699999</c:v>
                </c:pt>
                <c:pt idx="6782">
                  <c:v>-17.917168611200001</c:v>
                </c:pt>
                <c:pt idx="6783">
                  <c:v>-17.899338006699999</c:v>
                </c:pt>
                <c:pt idx="6784">
                  <c:v>-17.8815199545</c:v>
                </c:pt>
                <c:pt idx="6785">
                  <c:v>-17.874396243300001</c:v>
                </c:pt>
                <c:pt idx="6786">
                  <c:v>-17.8672745356</c:v>
                </c:pt>
                <c:pt idx="6787">
                  <c:v>-17.860154829999999</c:v>
                </c:pt>
                <c:pt idx="6788">
                  <c:v>-17.853037125099998</c:v>
                </c:pt>
                <c:pt idx="6789">
                  <c:v>-17.838807711899999</c:v>
                </c:pt>
                <c:pt idx="6790">
                  <c:v>-17.838807711899999</c:v>
                </c:pt>
                <c:pt idx="6791">
                  <c:v>-17.831696000800001</c:v>
                </c:pt>
                <c:pt idx="6792">
                  <c:v>-17.824586284900001</c:v>
                </c:pt>
                <c:pt idx="6793">
                  <c:v>-17.813925448900001</c:v>
                </c:pt>
                <c:pt idx="6794">
                  <c:v>-17.813925448900001</c:v>
                </c:pt>
                <c:pt idx="6795">
                  <c:v>-17.810372833100001</c:v>
                </c:pt>
                <c:pt idx="6796">
                  <c:v>-17.806820714899999</c:v>
                </c:pt>
                <c:pt idx="6797">
                  <c:v>-17.810372833100001</c:v>
                </c:pt>
                <c:pt idx="6798">
                  <c:v>-17.806820714899999</c:v>
                </c:pt>
                <c:pt idx="6799">
                  <c:v>-17.803269094400001</c:v>
                </c:pt>
                <c:pt idx="6800">
                  <c:v>-17.7997179712</c:v>
                </c:pt>
                <c:pt idx="6801">
                  <c:v>-17.803269094400001</c:v>
                </c:pt>
                <c:pt idx="6802">
                  <c:v>-17.792617216499998</c:v>
                </c:pt>
                <c:pt idx="6803">
                  <c:v>-17.789067584600001</c:v>
                </c:pt>
                <c:pt idx="6804">
                  <c:v>-17.7997179712</c:v>
                </c:pt>
                <c:pt idx="6805">
                  <c:v>-17.803269094400001</c:v>
                </c:pt>
                <c:pt idx="6806">
                  <c:v>-17.796167345299999</c:v>
                </c:pt>
                <c:pt idx="6807">
                  <c:v>-17.803269094400001</c:v>
                </c:pt>
                <c:pt idx="6808">
                  <c:v>-17.7997179712</c:v>
                </c:pt>
                <c:pt idx="6809">
                  <c:v>-17.796167345299999</c:v>
                </c:pt>
                <c:pt idx="6810">
                  <c:v>-17.7997179712</c:v>
                </c:pt>
                <c:pt idx="6811">
                  <c:v>-17.792617216499998</c:v>
                </c:pt>
                <c:pt idx="6812">
                  <c:v>-17.7997179712</c:v>
                </c:pt>
                <c:pt idx="6813">
                  <c:v>-17.806820714899999</c:v>
                </c:pt>
                <c:pt idx="6814">
                  <c:v>-17.810372833100001</c:v>
                </c:pt>
                <c:pt idx="6815">
                  <c:v>-17.806820714899999</c:v>
                </c:pt>
                <c:pt idx="6816">
                  <c:v>-17.806820714899999</c:v>
                </c:pt>
                <c:pt idx="6817">
                  <c:v>-17.813925448900001</c:v>
                </c:pt>
                <c:pt idx="6818">
                  <c:v>-17.817478562800002</c:v>
                </c:pt>
                <c:pt idx="6819">
                  <c:v>-17.817478562800002</c:v>
                </c:pt>
                <c:pt idx="6820">
                  <c:v>-17.824586284900001</c:v>
                </c:pt>
                <c:pt idx="6821">
                  <c:v>-17.828140893499999</c:v>
                </c:pt>
                <c:pt idx="6822">
                  <c:v>-17.838807711899999</c:v>
                </c:pt>
                <c:pt idx="6823">
                  <c:v>-17.842364316099999</c:v>
                </c:pt>
                <c:pt idx="6824">
                  <c:v>-17.838807711899999</c:v>
                </c:pt>
                <c:pt idx="6825">
                  <c:v>-17.853037125099998</c:v>
                </c:pt>
                <c:pt idx="6826">
                  <c:v>-17.860154829999999</c:v>
                </c:pt>
                <c:pt idx="6827">
                  <c:v>-17.870835139099999</c:v>
                </c:pt>
                <c:pt idx="6828">
                  <c:v>-17.870835139099999</c:v>
                </c:pt>
                <c:pt idx="6829">
                  <c:v>-17.877957848400001</c:v>
                </c:pt>
                <c:pt idx="6830">
                  <c:v>-17.888645670500001</c:v>
                </c:pt>
                <c:pt idx="6831">
                  <c:v>-17.8922092808</c:v>
                </c:pt>
                <c:pt idx="6832">
                  <c:v>-17.902903122800002</c:v>
                </c:pt>
                <c:pt idx="6833">
                  <c:v>-17.920736240299998</c:v>
                </c:pt>
                <c:pt idx="6834">
                  <c:v>-17.9243043725</c:v>
                </c:pt>
                <c:pt idx="6835">
                  <c:v>-17.9457237415</c:v>
                </c:pt>
                <c:pt idx="6836">
                  <c:v>-17.949295400499999</c:v>
                </c:pt>
                <c:pt idx="6837">
                  <c:v>-17.9528675641</c:v>
                </c:pt>
                <c:pt idx="6838">
                  <c:v>-17.9528675641</c:v>
                </c:pt>
                <c:pt idx="6839">
                  <c:v>-17.967161267400002</c:v>
                </c:pt>
                <c:pt idx="6840">
                  <c:v>-17.977886851200001</c:v>
                </c:pt>
                <c:pt idx="6841">
                  <c:v>-17.9850397698</c:v>
                </c:pt>
                <c:pt idx="6842">
                  <c:v>-17.9850397698</c:v>
                </c:pt>
                <c:pt idx="6843">
                  <c:v>-17.9886169884</c:v>
                </c:pt>
                <c:pt idx="6844">
                  <c:v>-17.992194713500002</c:v>
                </c:pt>
                <c:pt idx="6845">
                  <c:v>-18.013671710099999</c:v>
                </c:pt>
                <c:pt idx="6846">
                  <c:v>-18.013671710099999</c:v>
                </c:pt>
                <c:pt idx="6847">
                  <c:v>-18.017252985500001</c:v>
                </c:pt>
                <c:pt idx="6848">
                  <c:v>-18.045921487699999</c:v>
                </c:pt>
                <c:pt idx="6849">
                  <c:v>-18.0423361442</c:v>
                </c:pt>
                <c:pt idx="6850">
                  <c:v>-18.0423361442</c:v>
                </c:pt>
                <c:pt idx="6851">
                  <c:v>-18.0495073405</c:v>
                </c:pt>
                <c:pt idx="6852">
                  <c:v>-18.063855848300001</c:v>
                </c:pt>
                <c:pt idx="6853">
                  <c:v>-18.071033162799999</c:v>
                </c:pt>
                <c:pt idx="6854">
                  <c:v>-18.078212519499999</c:v>
                </c:pt>
                <c:pt idx="6855">
                  <c:v>-18.1033563712</c:v>
                </c:pt>
                <c:pt idx="6856">
                  <c:v>-18.110544935699998</c:v>
                </c:pt>
                <c:pt idx="6857">
                  <c:v>-18.1321229357</c:v>
                </c:pt>
                <c:pt idx="6858">
                  <c:v>-18.146518538900001</c:v>
                </c:pt>
                <c:pt idx="6859">
                  <c:v>-18.1573206411</c:v>
                </c:pt>
                <c:pt idx="6860">
                  <c:v>-18.1537194257</c:v>
                </c:pt>
                <c:pt idx="6861">
                  <c:v>-18.168127377299999</c:v>
                </c:pt>
                <c:pt idx="6862">
                  <c:v>-18.1825435756</c:v>
                </c:pt>
                <c:pt idx="6863">
                  <c:v>-18.193361143200001</c:v>
                </c:pt>
                <c:pt idx="6864">
                  <c:v>-18.193361143200001</c:v>
                </c:pt>
                <c:pt idx="6865">
                  <c:v>-18.204183360999998</c:v>
                </c:pt>
                <c:pt idx="6866">
                  <c:v>-18.215010234000001</c:v>
                </c:pt>
                <c:pt idx="6867">
                  <c:v>-18.218620226999999</c:v>
                </c:pt>
                <c:pt idx="6868">
                  <c:v>-18.233065380399999</c:v>
                </c:pt>
                <c:pt idx="6869">
                  <c:v>-18.240291068600001</c:v>
                </c:pt>
                <c:pt idx="6870">
                  <c:v>-18.247518833000001</c:v>
                </c:pt>
                <c:pt idx="6871">
                  <c:v>-18.254748675199998</c:v>
                </c:pt>
                <c:pt idx="6872">
                  <c:v>-18.265597337399999</c:v>
                </c:pt>
                <c:pt idx="6873">
                  <c:v>-18.272832380299999</c:v>
                </c:pt>
                <c:pt idx="6874">
                  <c:v>-18.280069506</c:v>
                </c:pt>
                <c:pt idx="6875">
                  <c:v>-18.290929103300002</c:v>
                </c:pt>
                <c:pt idx="6876">
                  <c:v>-18.298171442699999</c:v>
                </c:pt>
                <c:pt idx="6877">
                  <c:v>-18.319910995000001</c:v>
                </c:pt>
                <c:pt idx="6878">
                  <c:v>-18.327161695400001</c:v>
                </c:pt>
                <c:pt idx="6879">
                  <c:v>-18.338041672700001</c:v>
                </c:pt>
                <c:pt idx="6880">
                  <c:v>-18.348926366299999</c:v>
                </c:pt>
                <c:pt idx="6881">
                  <c:v>-18.3598157815</c:v>
                </c:pt>
                <c:pt idx="6882">
                  <c:v>-18.3743423548</c:v>
                </c:pt>
                <c:pt idx="6883">
                  <c:v>-18.3961479958</c:v>
                </c:pt>
                <c:pt idx="6884">
                  <c:v>-18.407057928699999</c:v>
                </c:pt>
                <c:pt idx="6885">
                  <c:v>-18.414333854999999</c:v>
                </c:pt>
                <c:pt idx="6886">
                  <c:v>-18.4288920447</c:v>
                </c:pt>
                <c:pt idx="6887">
                  <c:v>-18.447101679500001</c:v>
                </c:pt>
                <c:pt idx="6888">
                  <c:v>-18.447101679500001</c:v>
                </c:pt>
                <c:pt idx="6889">
                  <c:v>-18.458033814899999</c:v>
                </c:pt>
                <c:pt idx="6890">
                  <c:v>-18.4689707223</c:v>
                </c:pt>
                <c:pt idx="6891">
                  <c:v>-18.4835606977</c:v>
                </c:pt>
                <c:pt idx="6892">
                  <c:v>-18.48720952</c:v>
                </c:pt>
                <c:pt idx="6893">
                  <c:v>-18.494508759999999</c:v>
                </c:pt>
                <c:pt idx="6894">
                  <c:v>-18.4981591781</c:v>
                </c:pt>
                <c:pt idx="6895">
                  <c:v>-18.501810128500001</c:v>
                </c:pt>
                <c:pt idx="6896">
                  <c:v>-18.5091136271</c:v>
                </c:pt>
                <c:pt idx="6897">
                  <c:v>-18.516419257199999</c:v>
                </c:pt>
                <c:pt idx="6898">
                  <c:v>-18.523727020399999</c:v>
                </c:pt>
                <c:pt idx="6899">
                  <c:v>-18.542005770599999</c:v>
                </c:pt>
                <c:pt idx="6900">
                  <c:v>-18.549321011699998</c:v>
                </c:pt>
                <c:pt idx="6901">
                  <c:v>-18.56761848</c:v>
                </c:pt>
                <c:pt idx="6902">
                  <c:v>-18.5822661007</c:v>
                </c:pt>
                <c:pt idx="6903">
                  <c:v>-18.596922308900002</c:v>
                </c:pt>
                <c:pt idx="6904">
                  <c:v>-18.604253637199999</c:v>
                </c:pt>
                <c:pt idx="6905">
                  <c:v>-18.6299302396</c:v>
                </c:pt>
                <c:pt idx="6906">
                  <c:v>-18.633600480999998</c:v>
                </c:pt>
                <c:pt idx="6907">
                  <c:v>-18.6372712619</c:v>
                </c:pt>
                <c:pt idx="6908">
                  <c:v>-18.648286843000001</c:v>
                </c:pt>
                <c:pt idx="6909">
                  <c:v>-18.651959783599999</c:v>
                </c:pt>
                <c:pt idx="6910">
                  <c:v>-18.662981848299999</c:v>
                </c:pt>
                <c:pt idx="6911">
                  <c:v>-18.6776855094</c:v>
                </c:pt>
                <c:pt idx="6912">
                  <c:v>-18.688718943000001</c:v>
                </c:pt>
                <c:pt idx="6913">
                  <c:v>-18.696077276899999</c:v>
                </c:pt>
                <c:pt idx="6914">
                  <c:v>-18.707118848699999</c:v>
                </c:pt>
                <c:pt idx="6915">
                  <c:v>-18.718165310500002</c:v>
                </c:pt>
                <c:pt idx="6916">
                  <c:v>-18.718165310500002</c:v>
                </c:pt>
                <c:pt idx="6917">
                  <c:v>-18.721848552099999</c:v>
                </c:pt>
                <c:pt idx="6918">
                  <c:v>-18.729216667599999</c:v>
                </c:pt>
                <c:pt idx="6919">
                  <c:v>-18.736586961299999</c:v>
                </c:pt>
                <c:pt idx="6920">
                  <c:v>-18.736586961299999</c:v>
                </c:pt>
                <c:pt idx="6921">
                  <c:v>-18.740272925300001</c:v>
                </c:pt>
                <c:pt idx="6922">
                  <c:v>-18.747646489000001</c:v>
                </c:pt>
                <c:pt idx="6923">
                  <c:v>-18.758710926100001</c:v>
                </c:pt>
                <c:pt idx="6924">
                  <c:v>-18.769780277999999</c:v>
                </c:pt>
                <c:pt idx="6925">
                  <c:v>-18.773471155100001</c:v>
                </c:pt>
                <c:pt idx="6926">
                  <c:v>-18.784547068399998</c:v>
                </c:pt>
                <c:pt idx="6927">
                  <c:v>-18.803017875999998</c:v>
                </c:pt>
                <c:pt idx="6928">
                  <c:v>-18.814106940599999</c:v>
                </c:pt>
                <c:pt idx="6929">
                  <c:v>-18.814106940599999</c:v>
                </c:pt>
                <c:pt idx="6930">
                  <c:v>-18.821502395300001</c:v>
                </c:pt>
                <c:pt idx="6931">
                  <c:v>-18.832599698799999</c:v>
                </c:pt>
                <c:pt idx="6932">
                  <c:v>-18.847403805300001</c:v>
                </c:pt>
                <c:pt idx="6933">
                  <c:v>-18.8585126686</c:v>
                </c:pt>
                <c:pt idx="6934">
                  <c:v>-18.869626494999999</c:v>
                </c:pt>
                <c:pt idx="6935">
                  <c:v>-18.877038472599999</c:v>
                </c:pt>
                <c:pt idx="6936">
                  <c:v>-18.891869059000001</c:v>
                </c:pt>
                <c:pt idx="6937">
                  <c:v>-18.895578088299999</c:v>
                </c:pt>
                <c:pt idx="6938">
                  <c:v>-18.902997807399998</c:v>
                </c:pt>
                <c:pt idx="6939">
                  <c:v>-18.9141315408</c:v>
                </c:pt>
                <c:pt idx="6940">
                  <c:v>-18.9104197421</c:v>
                </c:pt>
                <c:pt idx="6941">
                  <c:v>-18.921556801800001</c:v>
                </c:pt>
                <c:pt idx="6942">
                  <c:v>-18.9326988555</c:v>
                </c:pt>
                <c:pt idx="6943">
                  <c:v>-18.9438459086</c:v>
                </c:pt>
                <c:pt idx="6944">
                  <c:v>-18.947562704900001</c:v>
                </c:pt>
                <c:pt idx="6945">
                  <c:v>-18.9624354553</c:v>
                </c:pt>
                <c:pt idx="6946">
                  <c:v>-18.969875172399998</c:v>
                </c:pt>
                <c:pt idx="6947">
                  <c:v>-18.984761298599999</c:v>
                </c:pt>
                <c:pt idx="6948">
                  <c:v>-18.984761298599999</c:v>
                </c:pt>
                <c:pt idx="6949">
                  <c:v>-18.992207710999999</c:v>
                </c:pt>
                <c:pt idx="6950">
                  <c:v>-18.992207710999999</c:v>
                </c:pt>
                <c:pt idx="6951">
                  <c:v>-19.0071072424</c:v>
                </c:pt>
                <c:pt idx="6952">
                  <c:v>-19.0294733309</c:v>
                </c:pt>
                <c:pt idx="6953">
                  <c:v>-19.040663943199998</c:v>
                </c:pt>
                <c:pt idx="6954">
                  <c:v>-19.059326195000001</c:v>
                </c:pt>
                <c:pt idx="6955">
                  <c:v>-19.059326195000001</c:v>
                </c:pt>
                <c:pt idx="6956">
                  <c:v>-19.078002508200001</c:v>
                </c:pt>
                <c:pt idx="6957">
                  <c:v>-19.0817394605</c:v>
                </c:pt>
                <c:pt idx="6958">
                  <c:v>-19.0892150564</c:v>
                </c:pt>
                <c:pt idx="6959">
                  <c:v>-19.0966929087</c:v>
                </c:pt>
                <c:pt idx="6960">
                  <c:v>-19.0966929087</c:v>
                </c:pt>
                <c:pt idx="6961">
                  <c:v>-19.115397422299999</c:v>
                </c:pt>
                <c:pt idx="6962">
                  <c:v>-19.122883185199999</c:v>
                </c:pt>
                <c:pt idx="6963">
                  <c:v>-19.130371212099998</c:v>
                </c:pt>
                <c:pt idx="6964">
                  <c:v>-19.1378615046</c:v>
                </c:pt>
                <c:pt idx="6965">
                  <c:v>-19.141607500999999</c:v>
                </c:pt>
                <c:pt idx="6966">
                  <c:v>-19.1528488931</c:v>
                </c:pt>
                <c:pt idx="6967">
                  <c:v>-19.160345992500002</c:v>
                </c:pt>
                <c:pt idx="6968">
                  <c:v>-19.1790986858</c:v>
                </c:pt>
                <c:pt idx="6969">
                  <c:v>-19.175347009799999</c:v>
                </c:pt>
                <c:pt idx="6970">
                  <c:v>-19.182850931000001</c:v>
                </c:pt>
                <c:pt idx="6971">
                  <c:v>-19.194111083500001</c:v>
                </c:pt>
                <c:pt idx="6972">
                  <c:v>-19.205376365700001</c:v>
                </c:pt>
                <c:pt idx="6973">
                  <c:v>-19.205376365700001</c:v>
                </c:pt>
                <c:pt idx="6974">
                  <c:v>-19.2091326006</c:v>
                </c:pt>
                <c:pt idx="6975">
                  <c:v>-19.2091326006</c:v>
                </c:pt>
                <c:pt idx="6976">
                  <c:v>-19.212889406399999</c:v>
                </c:pt>
                <c:pt idx="6977">
                  <c:v>-19.2204047313</c:v>
                </c:pt>
                <c:pt idx="6978">
                  <c:v>-19.216646783200002</c:v>
                </c:pt>
                <c:pt idx="6979">
                  <c:v>-19.2241632508</c:v>
                </c:pt>
                <c:pt idx="6980">
                  <c:v>-19.2204047313</c:v>
                </c:pt>
                <c:pt idx="6981">
                  <c:v>-19.2467263799</c:v>
                </c:pt>
                <c:pt idx="6982">
                  <c:v>-19.242964427299999</c:v>
                </c:pt>
                <c:pt idx="6983">
                  <c:v>-19.2542520041</c:v>
                </c:pt>
                <c:pt idx="6984">
                  <c:v>-19.269310134400001</c:v>
                </c:pt>
                <c:pt idx="6985">
                  <c:v>-19.269310134400001</c:v>
                </c:pt>
                <c:pt idx="6986">
                  <c:v>-19.273076102000001</c:v>
                </c:pt>
                <c:pt idx="6987">
                  <c:v>-19.280609760600001</c:v>
                </c:pt>
                <c:pt idx="6988">
                  <c:v>-19.2919145603</c:v>
                </c:pt>
                <c:pt idx="6989">
                  <c:v>-19.2919145603</c:v>
                </c:pt>
                <c:pt idx="6990">
                  <c:v>-19.3107674058</c:v>
                </c:pt>
                <c:pt idx="6991">
                  <c:v>-19.3183125784</c:v>
                </c:pt>
                <c:pt idx="6992">
                  <c:v>-19.333409849199999</c:v>
                </c:pt>
                <c:pt idx="6993">
                  <c:v>-19.333409849199999</c:v>
                </c:pt>
                <c:pt idx="6994">
                  <c:v>-19.3522944407</c:v>
                </c:pt>
                <c:pt idx="6995">
                  <c:v>-19.359852328300001</c:v>
                </c:pt>
                <c:pt idx="6996">
                  <c:v>-19.367412533300001</c:v>
                </c:pt>
                <c:pt idx="6997">
                  <c:v>-19.363632141</c:v>
                </c:pt>
                <c:pt idx="6998">
                  <c:v>-19.378757189600002</c:v>
                </c:pt>
                <c:pt idx="6999">
                  <c:v>-19.397676561899999</c:v>
                </c:pt>
                <c:pt idx="7000">
                  <c:v>-19.405248379900002</c:v>
                </c:pt>
                <c:pt idx="7001">
                  <c:v>-19.4090351617</c:v>
                </c:pt>
                <c:pt idx="7002">
                  <c:v>-19.420399001100002</c:v>
                </c:pt>
                <c:pt idx="7003">
                  <c:v>-19.424188112900001</c:v>
                </c:pt>
                <c:pt idx="7004">
                  <c:v>-19.435558947499999</c:v>
                </c:pt>
                <c:pt idx="7005">
                  <c:v>-19.439350392800002</c:v>
                </c:pt>
                <c:pt idx="7006">
                  <c:v>-19.443142422000001</c:v>
                </c:pt>
                <c:pt idx="7007">
                  <c:v>-19.446935035399999</c:v>
                </c:pt>
                <c:pt idx="7008">
                  <c:v>-19.450728233100001</c:v>
                </c:pt>
                <c:pt idx="7009">
                  <c:v>-19.450728233100001</c:v>
                </c:pt>
                <c:pt idx="7010">
                  <c:v>-19.4545220153</c:v>
                </c:pt>
                <c:pt idx="7011">
                  <c:v>-19.4583163824</c:v>
                </c:pt>
                <c:pt idx="7012">
                  <c:v>-19.4583163824</c:v>
                </c:pt>
                <c:pt idx="7013">
                  <c:v>-19.462111334500001</c:v>
                </c:pt>
                <c:pt idx="7014">
                  <c:v>-19.4697029945</c:v>
                </c:pt>
                <c:pt idx="7015">
                  <c:v>-19.4772969972</c:v>
                </c:pt>
                <c:pt idx="7016">
                  <c:v>-19.484893344300001</c:v>
                </c:pt>
                <c:pt idx="7017">
                  <c:v>-19.488692397600001</c:v>
                </c:pt>
                <c:pt idx="7018">
                  <c:v>-19.500093078900001</c:v>
                </c:pt>
                <c:pt idx="7019">
                  <c:v>-19.515302212400002</c:v>
                </c:pt>
                <c:pt idx="7020">
                  <c:v>-19.522910308099998</c:v>
                </c:pt>
                <c:pt idx="7021">
                  <c:v>-19.5267152389</c:v>
                </c:pt>
                <c:pt idx="7022">
                  <c:v>-19.534326867800001</c:v>
                </c:pt>
                <c:pt idx="7023">
                  <c:v>-19.545748732300002</c:v>
                </c:pt>
                <c:pt idx="7024">
                  <c:v>-19.545748732300002</c:v>
                </c:pt>
                <c:pt idx="7025">
                  <c:v>-19.560986147099999</c:v>
                </c:pt>
                <c:pt idx="7026">
                  <c:v>-19.560986147099999</c:v>
                </c:pt>
                <c:pt idx="7027">
                  <c:v>-19.572420412700001</c:v>
                </c:pt>
                <c:pt idx="7028">
                  <c:v>-19.583860003000002</c:v>
                </c:pt>
                <c:pt idx="7029">
                  <c:v>-19.587674384</c:v>
                </c:pt>
                <c:pt idx="7030">
                  <c:v>-19.591489357699999</c:v>
                </c:pt>
                <c:pt idx="7031">
                  <c:v>-19.602937835900001</c:v>
                </c:pt>
                <c:pt idx="7032">
                  <c:v>-19.602937835900001</c:v>
                </c:pt>
                <c:pt idx="7033">
                  <c:v>-19.606755181899999</c:v>
                </c:pt>
                <c:pt idx="7034">
                  <c:v>-19.614391654999999</c:v>
                </c:pt>
                <c:pt idx="7035">
                  <c:v>-19.618210782599999</c:v>
                </c:pt>
                <c:pt idx="7036">
                  <c:v>-19.633493238500002</c:v>
                </c:pt>
                <c:pt idx="7037">
                  <c:v>-19.637315339899999</c:v>
                </c:pt>
                <c:pt idx="7038">
                  <c:v>-19.633493238500002</c:v>
                </c:pt>
                <c:pt idx="7039">
                  <c:v>-19.644961329400001</c:v>
                </c:pt>
                <c:pt idx="7040">
                  <c:v>-19.660260460899998</c:v>
                </c:pt>
                <c:pt idx="7041">
                  <c:v>-19.664086735200001</c:v>
                </c:pt>
                <c:pt idx="7042">
                  <c:v>-19.667913606599999</c:v>
                </c:pt>
                <c:pt idx="7043">
                  <c:v>-19.687056926499999</c:v>
                </c:pt>
                <c:pt idx="7044">
                  <c:v>-19.687056926499999</c:v>
                </c:pt>
                <c:pt idx="7045">
                  <c:v>-19.687056926499999</c:v>
                </c:pt>
                <c:pt idx="7046">
                  <c:v>-19.690887384700002</c:v>
                </c:pt>
                <c:pt idx="7047">
                  <c:v>-19.694718441599999</c:v>
                </c:pt>
                <c:pt idx="7048">
                  <c:v>-19.694718441599999</c:v>
                </c:pt>
                <c:pt idx="7049">
                  <c:v>-19.698550097199998</c:v>
                </c:pt>
                <c:pt idx="7050">
                  <c:v>-19.702382352000001</c:v>
                </c:pt>
                <c:pt idx="7051">
                  <c:v>-19.706215206</c:v>
                </c:pt>
                <c:pt idx="7052">
                  <c:v>-19.7138827128</c:v>
                </c:pt>
                <c:pt idx="7053">
                  <c:v>-19.7138827128</c:v>
                </c:pt>
                <c:pt idx="7054">
                  <c:v>-19.725388473399999</c:v>
                </c:pt>
                <c:pt idx="7055">
                  <c:v>-19.733061983399999</c:v>
                </c:pt>
                <c:pt idx="7056">
                  <c:v>-19.733061983399999</c:v>
                </c:pt>
                <c:pt idx="7057">
                  <c:v>-19.744576757200001</c:v>
                </c:pt>
                <c:pt idx="7058">
                  <c:v>-19.752256281699999</c:v>
                </c:pt>
                <c:pt idx="7059">
                  <c:v>-19.752256281699999</c:v>
                </c:pt>
                <c:pt idx="7060">
                  <c:v>-19.759938215199998</c:v>
                </c:pt>
                <c:pt idx="7061">
                  <c:v>-19.763780085899999</c:v>
                </c:pt>
                <c:pt idx="7062">
                  <c:v>-19.771465636399999</c:v>
                </c:pt>
                <c:pt idx="7063">
                  <c:v>-19.779153600499999</c:v>
                </c:pt>
                <c:pt idx="7064">
                  <c:v>-19.779153600499999</c:v>
                </c:pt>
                <c:pt idx="7065">
                  <c:v>-19.802231992700001</c:v>
                </c:pt>
                <c:pt idx="7066">
                  <c:v>-19.809929629599999</c:v>
                </c:pt>
                <c:pt idx="7067">
                  <c:v>-19.809929629599999</c:v>
                </c:pt>
                <c:pt idx="7068">
                  <c:v>-19.809929629599999</c:v>
                </c:pt>
                <c:pt idx="7069">
                  <c:v>-19.833037084499999</c:v>
                </c:pt>
                <c:pt idx="7070">
                  <c:v>-19.8253321736</c:v>
                </c:pt>
                <c:pt idx="7071">
                  <c:v>-19.840744423699999</c:v>
                </c:pt>
                <c:pt idx="7072">
                  <c:v>-19.840744423699999</c:v>
                </c:pt>
                <c:pt idx="7073">
                  <c:v>-19.856166394599999</c:v>
                </c:pt>
                <c:pt idx="7074">
                  <c:v>-19.856166394599999</c:v>
                </c:pt>
                <c:pt idx="7075">
                  <c:v>-19.867739261000001</c:v>
                </c:pt>
                <c:pt idx="7076">
                  <c:v>-19.8715981012</c:v>
                </c:pt>
                <c:pt idx="7077">
                  <c:v>-19.879317610099999</c:v>
                </c:pt>
                <c:pt idx="7078">
                  <c:v>-19.867739261000001</c:v>
                </c:pt>
                <c:pt idx="7079">
                  <c:v>-19.8754575508</c:v>
                </c:pt>
                <c:pt idx="7080">
                  <c:v>-19.883178279199999</c:v>
                </c:pt>
                <c:pt idx="7081">
                  <c:v>-19.883178279199999</c:v>
                </c:pt>
                <c:pt idx="7082">
                  <c:v>-19.890901448000001</c:v>
                </c:pt>
                <c:pt idx="7083">
                  <c:v>-19.883178279199999</c:v>
                </c:pt>
                <c:pt idx="7084">
                  <c:v>-19.894763948200001</c:v>
                </c:pt>
                <c:pt idx="7085">
                  <c:v>-19.894763948200001</c:v>
                </c:pt>
                <c:pt idx="7086">
                  <c:v>-19.898627059199999</c:v>
                </c:pt>
                <c:pt idx="7087">
                  <c:v>-19.914085615899999</c:v>
                </c:pt>
                <c:pt idx="7088">
                  <c:v>-19.917951784500001</c:v>
                </c:pt>
                <c:pt idx="7089">
                  <c:v>-19.921818565300001</c:v>
                </c:pt>
                <c:pt idx="7090">
                  <c:v>-19.9295539644</c:v>
                </c:pt>
                <c:pt idx="7091">
                  <c:v>-19.933422583199999</c:v>
                </c:pt>
                <c:pt idx="7092">
                  <c:v>-19.937291815199998</c:v>
                </c:pt>
                <c:pt idx="7093">
                  <c:v>-19.9450321196</c:v>
                </c:pt>
                <c:pt idx="7094">
                  <c:v>-19.941161660599999</c:v>
                </c:pt>
                <c:pt idx="7095">
                  <c:v>-19.956647180800001</c:v>
                </c:pt>
                <c:pt idx="7096">
                  <c:v>-19.933422583199999</c:v>
                </c:pt>
                <c:pt idx="7097">
                  <c:v>-19.937291815199998</c:v>
                </c:pt>
                <c:pt idx="7098">
                  <c:v>-19.9450321196</c:v>
                </c:pt>
                <c:pt idx="7099">
                  <c:v>-19.9450321196</c:v>
                </c:pt>
                <c:pt idx="7100">
                  <c:v>-19.937291815199998</c:v>
                </c:pt>
                <c:pt idx="7101">
                  <c:v>-19.925685958500001</c:v>
                </c:pt>
                <c:pt idx="7102">
                  <c:v>-19.933422583199999</c:v>
                </c:pt>
                <c:pt idx="7103">
                  <c:v>-19.9295539644</c:v>
                </c:pt>
                <c:pt idx="7104">
                  <c:v>-19.9295539644</c:v>
                </c:pt>
                <c:pt idx="7105">
                  <c:v>-19.906355114499998</c:v>
                </c:pt>
                <c:pt idx="7106">
                  <c:v>-19.910220059299998</c:v>
                </c:pt>
                <c:pt idx="7107">
                  <c:v>-19.910220059299998</c:v>
                </c:pt>
                <c:pt idx="7108">
                  <c:v>-19.898627059199999</c:v>
                </c:pt>
                <c:pt idx="7109">
                  <c:v>-19.906355114499998</c:v>
                </c:pt>
                <c:pt idx="7110">
                  <c:v>-19.898627059199999</c:v>
                </c:pt>
                <c:pt idx="7111">
                  <c:v>-19.887039558400001</c:v>
                </c:pt>
                <c:pt idx="7112">
                  <c:v>-19.894763948200001</c:v>
                </c:pt>
                <c:pt idx="7113">
                  <c:v>-19.883178279199999</c:v>
                </c:pt>
                <c:pt idx="7114">
                  <c:v>-19.883178279199999</c:v>
                </c:pt>
                <c:pt idx="7115">
                  <c:v>-19.8754575508</c:v>
                </c:pt>
                <c:pt idx="7116">
                  <c:v>-19.8715981012</c:v>
                </c:pt>
                <c:pt idx="7117">
                  <c:v>-19.8715981012</c:v>
                </c:pt>
                <c:pt idx="7118">
                  <c:v>-19.863881030000002</c:v>
                </c:pt>
                <c:pt idx="7119">
                  <c:v>-19.8715981012</c:v>
                </c:pt>
                <c:pt idx="7120">
                  <c:v>-19.863881030000002</c:v>
                </c:pt>
                <c:pt idx="7121">
                  <c:v>-19.863881030000002</c:v>
                </c:pt>
                <c:pt idx="7122">
                  <c:v>-19.844599004500001</c:v>
                </c:pt>
                <c:pt idx="7123">
                  <c:v>-19.833037084499999</c:v>
                </c:pt>
                <c:pt idx="7124">
                  <c:v>-19.840744423699999</c:v>
                </c:pt>
                <c:pt idx="7125">
                  <c:v>-19.8253321736</c:v>
                </c:pt>
                <c:pt idx="7126">
                  <c:v>-19.817629689299999</c:v>
                </c:pt>
                <c:pt idx="7127">
                  <c:v>-19.809929629599999</c:v>
                </c:pt>
                <c:pt idx="7128">
                  <c:v>-19.806080508400001</c:v>
                </c:pt>
                <c:pt idx="7129">
                  <c:v>-19.7983840823</c:v>
                </c:pt>
                <c:pt idx="7130">
                  <c:v>-19.782998488200001</c:v>
                </c:pt>
                <c:pt idx="7131">
                  <c:v>-19.775309316600001</c:v>
                </c:pt>
                <c:pt idx="7132">
                  <c:v>-19.775309316600001</c:v>
                </c:pt>
                <c:pt idx="7133">
                  <c:v>-19.771465636399999</c:v>
                </c:pt>
                <c:pt idx="7134">
                  <c:v>-19.767622559599999</c:v>
                </c:pt>
                <c:pt idx="7135">
                  <c:v>-19.759938215199998</c:v>
                </c:pt>
                <c:pt idx="7136">
                  <c:v>-19.7560969472</c:v>
                </c:pt>
                <c:pt idx="7137">
                  <c:v>-19.759938215199998</c:v>
                </c:pt>
                <c:pt idx="7138">
                  <c:v>-19.740737897799999</c:v>
                </c:pt>
                <c:pt idx="7139">
                  <c:v>-19.740737897799999</c:v>
                </c:pt>
                <c:pt idx="7140">
                  <c:v>-19.733061983399999</c:v>
                </c:pt>
                <c:pt idx="7141">
                  <c:v>-19.729224927899999</c:v>
                </c:pt>
                <c:pt idx="7142">
                  <c:v>-19.7138827128</c:v>
                </c:pt>
                <c:pt idx="7143">
                  <c:v>-19.7177173661</c:v>
                </c:pt>
                <c:pt idx="7144">
                  <c:v>-19.7100486595</c:v>
                </c:pt>
                <c:pt idx="7145">
                  <c:v>-19.706215206</c:v>
                </c:pt>
                <c:pt idx="7146">
                  <c:v>-19.698550097199998</c:v>
                </c:pt>
                <c:pt idx="7147">
                  <c:v>-19.702382352000001</c:v>
                </c:pt>
                <c:pt idx="7148">
                  <c:v>-19.694718441599999</c:v>
                </c:pt>
                <c:pt idx="7149">
                  <c:v>-19.698550097199998</c:v>
                </c:pt>
                <c:pt idx="7150">
                  <c:v>-19.694718441599999</c:v>
                </c:pt>
                <c:pt idx="7151">
                  <c:v>-19.694718441599999</c:v>
                </c:pt>
                <c:pt idx="7152">
                  <c:v>-19.690887384700002</c:v>
                </c:pt>
                <c:pt idx="7153">
                  <c:v>-19.687056926499999</c:v>
                </c:pt>
                <c:pt idx="7154">
                  <c:v>-19.687056926499999</c:v>
                </c:pt>
                <c:pt idx="7155">
                  <c:v>-19.679397805000001</c:v>
                </c:pt>
                <c:pt idx="7156">
                  <c:v>-19.664086735200001</c:v>
                </c:pt>
                <c:pt idx="7157">
                  <c:v>-19.667913606599999</c:v>
                </c:pt>
                <c:pt idx="7158">
                  <c:v>-19.664086735200001</c:v>
                </c:pt>
                <c:pt idx="7159">
                  <c:v>-19.660260460899998</c:v>
                </c:pt>
                <c:pt idx="7160">
                  <c:v>-19.644961329400001</c:v>
                </c:pt>
                <c:pt idx="7161">
                  <c:v>-19.637315339899999</c:v>
                </c:pt>
                <c:pt idx="7162">
                  <c:v>-19.641138036800001</c:v>
                </c:pt>
                <c:pt idx="7163">
                  <c:v>-19.633493238500002</c:v>
                </c:pt>
                <c:pt idx="7164">
                  <c:v>-19.6220305045</c:v>
                </c:pt>
                <c:pt idx="7165">
                  <c:v>-19.6220305045</c:v>
                </c:pt>
                <c:pt idx="7166">
                  <c:v>-19.606755181899999</c:v>
                </c:pt>
                <c:pt idx="7167">
                  <c:v>-19.595304924000001</c:v>
                </c:pt>
                <c:pt idx="7168">
                  <c:v>-19.5991210834</c:v>
                </c:pt>
                <c:pt idx="7169">
                  <c:v>-19.602937835900001</c:v>
                </c:pt>
                <c:pt idx="7170">
                  <c:v>-19.587674384</c:v>
                </c:pt>
                <c:pt idx="7171">
                  <c:v>-19.576233017500002</c:v>
                </c:pt>
                <c:pt idx="7172">
                  <c:v>-19.580046214199999</c:v>
                </c:pt>
                <c:pt idx="7173">
                  <c:v>-19.580046214199999</c:v>
                </c:pt>
                <c:pt idx="7174">
                  <c:v>-19.564796977699999</c:v>
                </c:pt>
                <c:pt idx="7175">
                  <c:v>-19.560986147099999</c:v>
                </c:pt>
                <c:pt idx="7176">
                  <c:v>-19.564796977699999</c:v>
                </c:pt>
                <c:pt idx="7177">
                  <c:v>-19.5571759075</c:v>
                </c:pt>
                <c:pt idx="7178">
                  <c:v>-19.545748732300002</c:v>
                </c:pt>
                <c:pt idx="7179">
                  <c:v>-19.541940854300002</c:v>
                </c:pt>
                <c:pt idx="7180">
                  <c:v>-19.534326867800001</c:v>
                </c:pt>
                <c:pt idx="7181">
                  <c:v>-19.522910308099998</c:v>
                </c:pt>
                <c:pt idx="7182">
                  <c:v>-19.511499047099999</c:v>
                </c:pt>
                <c:pt idx="7183">
                  <c:v>-19.515302212400002</c:v>
                </c:pt>
                <c:pt idx="7184">
                  <c:v>-19.500093078900001</c:v>
                </c:pt>
                <c:pt idx="7185">
                  <c:v>-19.488692397600001</c:v>
                </c:pt>
                <c:pt idx="7186">
                  <c:v>-19.488692397600001</c:v>
                </c:pt>
                <c:pt idx="7187">
                  <c:v>-19.4810948776</c:v>
                </c:pt>
                <c:pt idx="7188">
                  <c:v>-19.4734997029</c:v>
                </c:pt>
                <c:pt idx="7189">
                  <c:v>-19.4697029945</c:v>
                </c:pt>
                <c:pt idx="7190">
                  <c:v>-19.4659068717</c:v>
                </c:pt>
                <c:pt idx="7191">
                  <c:v>-19.4583163824</c:v>
                </c:pt>
                <c:pt idx="7192">
                  <c:v>-19.4583163824</c:v>
                </c:pt>
                <c:pt idx="7193">
                  <c:v>-19.462111334500001</c:v>
                </c:pt>
                <c:pt idx="7194">
                  <c:v>-19.4659068717</c:v>
                </c:pt>
                <c:pt idx="7195">
                  <c:v>-19.4545220153</c:v>
                </c:pt>
                <c:pt idx="7196">
                  <c:v>-19.4545220153</c:v>
                </c:pt>
                <c:pt idx="7197">
                  <c:v>-19.450728233100001</c:v>
                </c:pt>
                <c:pt idx="7198">
                  <c:v>-19.450728233100001</c:v>
                </c:pt>
                <c:pt idx="7199">
                  <c:v>-19.446935035399999</c:v>
                </c:pt>
                <c:pt idx="7200">
                  <c:v>-19.439350392800002</c:v>
                </c:pt>
                <c:pt idx="7201">
                  <c:v>-19.435558947499999</c:v>
                </c:pt>
                <c:pt idx="7202">
                  <c:v>-19.424188112900001</c:v>
                </c:pt>
                <c:pt idx="7203">
                  <c:v>-19.424188112900001</c:v>
                </c:pt>
                <c:pt idx="7204">
                  <c:v>-19.424188112900001</c:v>
                </c:pt>
                <c:pt idx="7205">
                  <c:v>-19.412822525700001</c:v>
                </c:pt>
                <c:pt idx="7206">
                  <c:v>-19.4090351617</c:v>
                </c:pt>
                <c:pt idx="7207">
                  <c:v>-19.401462179999999</c:v>
                </c:pt>
                <c:pt idx="7208">
                  <c:v>-19.4166104721</c:v>
                </c:pt>
                <c:pt idx="7209">
                  <c:v>-19.393891525299999</c:v>
                </c:pt>
                <c:pt idx="7210">
                  <c:v>-19.382539902400001</c:v>
                </c:pt>
                <c:pt idx="7211">
                  <c:v>-19.378757189600002</c:v>
                </c:pt>
                <c:pt idx="7212">
                  <c:v>-19.367412533300001</c:v>
                </c:pt>
                <c:pt idx="7213">
                  <c:v>-19.367412533300001</c:v>
                </c:pt>
                <c:pt idx="7214">
                  <c:v>-19.367412533300001</c:v>
                </c:pt>
                <c:pt idx="7215">
                  <c:v>-19.348516365399998</c:v>
                </c:pt>
                <c:pt idx="7216">
                  <c:v>-19.340961950800001</c:v>
                </c:pt>
                <c:pt idx="7217">
                  <c:v>-19.337185610900001</c:v>
                </c:pt>
                <c:pt idx="7218">
                  <c:v>-19.325860059</c:v>
                </c:pt>
                <c:pt idx="7219">
                  <c:v>-19.325860059</c:v>
                </c:pt>
                <c:pt idx="7220">
                  <c:v>-19.3183125784</c:v>
                </c:pt>
                <c:pt idx="7221">
                  <c:v>-19.3183125784</c:v>
                </c:pt>
                <c:pt idx="7222">
                  <c:v>-19.299453970599998</c:v>
                </c:pt>
                <c:pt idx="7223">
                  <c:v>-19.2919145603</c:v>
                </c:pt>
                <c:pt idx="7224">
                  <c:v>-19.288145718500001</c:v>
                </c:pt>
                <c:pt idx="7225">
                  <c:v>-19.2768426439</c:v>
                </c:pt>
                <c:pt idx="7226">
                  <c:v>-19.288145718500001</c:v>
                </c:pt>
                <c:pt idx="7227">
                  <c:v>-19.273076102000001</c:v>
                </c:pt>
                <c:pt idx="7228">
                  <c:v>-19.269310134400001</c:v>
                </c:pt>
                <c:pt idx="7229">
                  <c:v>-19.258015676100001</c:v>
                </c:pt>
                <c:pt idx="7230">
                  <c:v>-19.265544740999999</c:v>
                </c:pt>
                <c:pt idx="7231">
                  <c:v>-19.265544740999999</c:v>
                </c:pt>
                <c:pt idx="7232">
                  <c:v>-19.2467263799</c:v>
                </c:pt>
                <c:pt idx="7233">
                  <c:v>-19.242964427299999</c:v>
                </c:pt>
                <c:pt idx="7234">
                  <c:v>-19.242964427299999</c:v>
                </c:pt>
                <c:pt idx="7235">
                  <c:v>-19.242964427299999</c:v>
                </c:pt>
                <c:pt idx="7236">
                  <c:v>-19.235442240000001</c:v>
                </c:pt>
                <c:pt idx="7237">
                  <c:v>-19.2204047313</c:v>
                </c:pt>
                <c:pt idx="7238">
                  <c:v>-19.227922341900001</c:v>
                </c:pt>
                <c:pt idx="7239">
                  <c:v>-19.216646783200002</c:v>
                </c:pt>
                <c:pt idx="7240">
                  <c:v>-19.2204047313</c:v>
                </c:pt>
                <c:pt idx="7241">
                  <c:v>-19.216646783200002</c:v>
                </c:pt>
                <c:pt idx="7242">
                  <c:v>-19.212889406399999</c:v>
                </c:pt>
                <c:pt idx="7243">
                  <c:v>-19.212889406399999</c:v>
                </c:pt>
                <c:pt idx="7244">
                  <c:v>-19.2091326006</c:v>
                </c:pt>
                <c:pt idx="7245">
                  <c:v>-19.2091326006</c:v>
                </c:pt>
                <c:pt idx="7246">
                  <c:v>-19.2091326006</c:v>
                </c:pt>
                <c:pt idx="7247">
                  <c:v>-19.205376365700001</c:v>
                </c:pt>
                <c:pt idx="7248">
                  <c:v>-19.201620701300001</c:v>
                </c:pt>
                <c:pt idx="7249">
                  <c:v>-19.194111083500001</c:v>
                </c:pt>
                <c:pt idx="7250">
                  <c:v>-19.190357129700001</c:v>
                </c:pt>
                <c:pt idx="7251">
                  <c:v>-19.1790986858</c:v>
                </c:pt>
                <c:pt idx="7252">
                  <c:v>-19.175347009799999</c:v>
                </c:pt>
                <c:pt idx="7253">
                  <c:v>-19.1678453641</c:v>
                </c:pt>
                <c:pt idx="7254">
                  <c:v>-19.1640953942</c:v>
                </c:pt>
                <c:pt idx="7255">
                  <c:v>-19.1640953942</c:v>
                </c:pt>
                <c:pt idx="7256">
                  <c:v>-19.1640953942</c:v>
                </c:pt>
                <c:pt idx="7257">
                  <c:v>-19.149101195099998</c:v>
                </c:pt>
                <c:pt idx="7258">
                  <c:v>-19.149101195099998</c:v>
                </c:pt>
                <c:pt idx="7259">
                  <c:v>-19.145354064399999</c:v>
                </c:pt>
                <c:pt idx="7260">
                  <c:v>-19.130371212099998</c:v>
                </c:pt>
                <c:pt idx="7261">
                  <c:v>-19.122883185199999</c:v>
                </c:pt>
                <c:pt idx="7262">
                  <c:v>-19.1341160751</c:v>
                </c:pt>
                <c:pt idx="7263">
                  <c:v>-19.115397422299999</c:v>
                </c:pt>
                <c:pt idx="7264">
                  <c:v>-19.119140020900002</c:v>
                </c:pt>
                <c:pt idx="7265">
                  <c:v>-19.107913921600002</c:v>
                </c:pt>
                <c:pt idx="7266">
                  <c:v>-19.104173019099999</c:v>
                </c:pt>
                <c:pt idx="7267">
                  <c:v>-19.0966929087</c:v>
                </c:pt>
                <c:pt idx="7268">
                  <c:v>-19.0817394605</c:v>
                </c:pt>
                <c:pt idx="7269">
                  <c:v>-19.0817394605</c:v>
                </c:pt>
                <c:pt idx="7270">
                  <c:v>-19.085476976500001</c:v>
                </c:pt>
                <c:pt idx="7271">
                  <c:v>-19.0817394605</c:v>
                </c:pt>
                <c:pt idx="7272">
                  <c:v>-19.078002508200001</c:v>
                </c:pt>
                <c:pt idx="7273">
                  <c:v>-19.070530293899999</c:v>
                </c:pt>
                <c:pt idx="7274">
                  <c:v>-19.074266119400001</c:v>
                </c:pt>
                <c:pt idx="7275">
                  <c:v>-19.059326195000001</c:v>
                </c:pt>
                <c:pt idx="7276">
                  <c:v>-19.0481271582</c:v>
                </c:pt>
                <c:pt idx="7277">
                  <c:v>-19.040663943199998</c:v>
                </c:pt>
                <c:pt idx="7278">
                  <c:v>-19.036933178000002</c:v>
                </c:pt>
                <c:pt idx="7279">
                  <c:v>-19.022015726999999</c:v>
                </c:pt>
                <c:pt idx="7280">
                  <c:v>-19.010833523700001</c:v>
                </c:pt>
                <c:pt idx="7281">
                  <c:v>-19.0071072424</c:v>
                </c:pt>
                <c:pt idx="7282">
                  <c:v>-19.0033815207</c:v>
                </c:pt>
                <c:pt idx="7283">
                  <c:v>-18.995931755200001</c:v>
                </c:pt>
                <c:pt idx="7284">
                  <c:v>-18.992207710999999</c:v>
                </c:pt>
                <c:pt idx="7285">
                  <c:v>-18.992207710999999</c:v>
                </c:pt>
                <c:pt idx="7286">
                  <c:v>-18.98103893</c:v>
                </c:pt>
                <c:pt idx="7287">
                  <c:v>-18.98103893</c:v>
                </c:pt>
                <c:pt idx="7288">
                  <c:v>-18.977317119599999</c:v>
                </c:pt>
                <c:pt idx="7289">
                  <c:v>-18.969875172399998</c:v>
                </c:pt>
                <c:pt idx="7290">
                  <c:v>-18.969875172399998</c:v>
                </c:pt>
                <c:pt idx="7291">
                  <c:v>-18.9624354553</c:v>
                </c:pt>
                <c:pt idx="7292">
                  <c:v>-18.9624354553</c:v>
                </c:pt>
                <c:pt idx="7293">
                  <c:v>-18.9624354553</c:v>
                </c:pt>
                <c:pt idx="7294">
                  <c:v>-18.9438459086</c:v>
                </c:pt>
                <c:pt idx="7295">
                  <c:v>-18.9438459086</c:v>
                </c:pt>
                <c:pt idx="7296">
                  <c:v>-18.9326988555</c:v>
                </c:pt>
                <c:pt idx="7297">
                  <c:v>-18.9326988555</c:v>
                </c:pt>
                <c:pt idx="7298">
                  <c:v>-18.921556801800001</c:v>
                </c:pt>
                <c:pt idx="7299">
                  <c:v>-18.9326988555</c:v>
                </c:pt>
                <c:pt idx="7300">
                  <c:v>-18.921556801800001</c:v>
                </c:pt>
                <c:pt idx="7301">
                  <c:v>-18.917843894000001</c:v>
                </c:pt>
                <c:pt idx="7302">
                  <c:v>-18.9141315408</c:v>
                </c:pt>
                <c:pt idx="7303">
                  <c:v>-18.9141315408</c:v>
                </c:pt>
                <c:pt idx="7304">
                  <c:v>-18.906708497699999</c:v>
                </c:pt>
                <c:pt idx="7305">
                  <c:v>-18.906708497699999</c:v>
                </c:pt>
                <c:pt idx="7306">
                  <c:v>-18.9104197421</c:v>
                </c:pt>
                <c:pt idx="7307">
                  <c:v>-18.902997807399998</c:v>
                </c:pt>
                <c:pt idx="7308">
                  <c:v>-18.895578088299999</c:v>
                </c:pt>
                <c:pt idx="7309">
                  <c:v>-18.884452660000001</c:v>
                </c:pt>
                <c:pt idx="7310">
                  <c:v>-18.891869059000001</c:v>
                </c:pt>
                <c:pt idx="7311">
                  <c:v>-18.884452660000001</c:v>
                </c:pt>
                <c:pt idx="7312">
                  <c:v>-18.873332207600001</c:v>
                </c:pt>
                <c:pt idx="7313">
                  <c:v>-18.862216725700002</c:v>
                </c:pt>
                <c:pt idx="7314">
                  <c:v>-18.865921334399999</c:v>
                </c:pt>
                <c:pt idx="7315">
                  <c:v>-18.854809162999999</c:v>
                </c:pt>
                <c:pt idx="7316">
                  <c:v>-18.843701952899998</c:v>
                </c:pt>
                <c:pt idx="7317">
                  <c:v>-18.836299899899998</c:v>
                </c:pt>
                <c:pt idx="7318">
                  <c:v>-18.832599698799999</c:v>
                </c:pt>
                <c:pt idx="7319">
                  <c:v>-18.832599698799999</c:v>
                </c:pt>
                <c:pt idx="7320">
                  <c:v>-18.828900047899999</c:v>
                </c:pt>
                <c:pt idx="7321">
                  <c:v>-18.825200946799999</c:v>
                </c:pt>
                <c:pt idx="7322">
                  <c:v>-18.810410036899999</c:v>
                </c:pt>
                <c:pt idx="7323">
                  <c:v>-18.814106940599999</c:v>
                </c:pt>
                <c:pt idx="7324">
                  <c:v>-18.780854550099999</c:v>
                </c:pt>
                <c:pt idx="7325">
                  <c:v>-18.795627909</c:v>
                </c:pt>
                <c:pt idx="7326">
                  <c:v>-18.788240134199999</c:v>
                </c:pt>
                <c:pt idx="7327">
                  <c:v>-18.788240134199999</c:v>
                </c:pt>
                <c:pt idx="7328">
                  <c:v>-18.788240134199999</c:v>
                </c:pt>
                <c:pt idx="7329">
                  <c:v>-18.780854550099999</c:v>
                </c:pt>
                <c:pt idx="7330">
                  <c:v>-18.777162579100001</c:v>
                </c:pt>
                <c:pt idx="7331">
                  <c:v>-18.762400163700001</c:v>
                </c:pt>
                <c:pt idx="7332">
                  <c:v>-18.755022234599998</c:v>
                </c:pt>
                <c:pt idx="7333">
                  <c:v>-18.755022234599998</c:v>
                </c:pt>
                <c:pt idx="7334">
                  <c:v>-18.747646489000001</c:v>
                </c:pt>
                <c:pt idx="7335">
                  <c:v>-18.747646489000001</c:v>
                </c:pt>
                <c:pt idx="7336">
                  <c:v>-18.747646489000001</c:v>
                </c:pt>
                <c:pt idx="7337">
                  <c:v>-18.743959434499999</c:v>
                </c:pt>
                <c:pt idx="7338">
                  <c:v>-18.740272925300001</c:v>
                </c:pt>
                <c:pt idx="7339">
                  <c:v>-18.736586961299999</c:v>
                </c:pt>
                <c:pt idx="7340">
                  <c:v>-18.736586961299999</c:v>
                </c:pt>
                <c:pt idx="7341">
                  <c:v>-18.740272925300001</c:v>
                </c:pt>
                <c:pt idx="7342">
                  <c:v>-18.732901542099999</c:v>
                </c:pt>
                <c:pt idx="7343">
                  <c:v>-18.729216667599999</c:v>
                </c:pt>
                <c:pt idx="7344">
                  <c:v>-18.732901542099999</c:v>
                </c:pt>
                <c:pt idx="7345">
                  <c:v>-18.725532337699999</c:v>
                </c:pt>
                <c:pt idx="7346">
                  <c:v>-18.721848552099999</c:v>
                </c:pt>
                <c:pt idx="7347">
                  <c:v>-18.718165310500002</c:v>
                </c:pt>
                <c:pt idx="7348">
                  <c:v>-18.7108004591</c:v>
                </c:pt>
                <c:pt idx="7349">
                  <c:v>-18.707118848699999</c:v>
                </c:pt>
                <c:pt idx="7350">
                  <c:v>-18.699757257800002</c:v>
                </c:pt>
                <c:pt idx="7351">
                  <c:v>-18.7034377817</c:v>
                </c:pt>
                <c:pt idx="7352">
                  <c:v>-18.6923978387</c:v>
                </c:pt>
                <c:pt idx="7353">
                  <c:v>-18.6923978387</c:v>
                </c:pt>
                <c:pt idx="7354">
                  <c:v>-18.6776855094</c:v>
                </c:pt>
                <c:pt idx="7355">
                  <c:v>-18.6776855094</c:v>
                </c:pt>
                <c:pt idx="7356">
                  <c:v>-18.674008782000001</c:v>
                </c:pt>
                <c:pt idx="7357">
                  <c:v>-18.674008782000001</c:v>
                </c:pt>
                <c:pt idx="7358">
                  <c:v>-18.662981848299999</c:v>
                </c:pt>
                <c:pt idx="7359">
                  <c:v>-18.6666569516</c:v>
                </c:pt>
                <c:pt idx="7360">
                  <c:v>-18.640942582400001</c:v>
                </c:pt>
                <c:pt idx="7361">
                  <c:v>-18.6446144427</c:v>
                </c:pt>
                <c:pt idx="7362">
                  <c:v>-18.640942582400001</c:v>
                </c:pt>
                <c:pt idx="7363">
                  <c:v>-18.633600480999998</c:v>
                </c:pt>
                <c:pt idx="7364">
                  <c:v>-18.6262605374</c:v>
                </c:pt>
                <c:pt idx="7365">
                  <c:v>-18.622591374199999</c:v>
                </c:pt>
                <c:pt idx="7366">
                  <c:v>-18.618922749900001</c:v>
                </c:pt>
                <c:pt idx="7367">
                  <c:v>-18.615254664199998</c:v>
                </c:pt>
                <c:pt idx="7368">
                  <c:v>-18.611587116999999</c:v>
                </c:pt>
                <c:pt idx="7369">
                  <c:v>-18.604253637199999</c:v>
                </c:pt>
                <c:pt idx="7370">
                  <c:v>-18.607920107999998</c:v>
                </c:pt>
                <c:pt idx="7371">
                  <c:v>-18.593257451100001</c:v>
                </c:pt>
                <c:pt idx="7372">
                  <c:v>-18.5822661007</c:v>
                </c:pt>
                <c:pt idx="7373">
                  <c:v>-18.585929347099999</c:v>
                </c:pt>
                <c:pt idx="7374">
                  <c:v>-18.5822661007</c:v>
                </c:pt>
                <c:pt idx="7375">
                  <c:v>-18.571279580799999</c:v>
                </c:pt>
                <c:pt idx="7376">
                  <c:v>-18.560297886200001</c:v>
                </c:pt>
                <c:pt idx="7377">
                  <c:v>-18.549321011699998</c:v>
                </c:pt>
                <c:pt idx="7378">
                  <c:v>-18.545663123699999</c:v>
                </c:pt>
                <c:pt idx="7379">
                  <c:v>-18.552979434600001</c:v>
                </c:pt>
                <c:pt idx="7380">
                  <c:v>-18.527381702300001</c:v>
                </c:pt>
                <c:pt idx="7381">
                  <c:v>-18.531036918200002</c:v>
                </c:pt>
                <c:pt idx="7382">
                  <c:v>-18.516419257199999</c:v>
                </c:pt>
                <c:pt idx="7383">
                  <c:v>-18.512766175599999</c:v>
                </c:pt>
                <c:pt idx="7384">
                  <c:v>-18.512766175599999</c:v>
                </c:pt>
                <c:pt idx="7385">
                  <c:v>-18.512766175599999</c:v>
                </c:pt>
                <c:pt idx="7386">
                  <c:v>-18.505461611400001</c:v>
                </c:pt>
                <c:pt idx="7387">
                  <c:v>-18.505461611400001</c:v>
                </c:pt>
                <c:pt idx="7388">
                  <c:v>-18.501810128500001</c:v>
                </c:pt>
                <c:pt idx="7389">
                  <c:v>-18.501810128500001</c:v>
                </c:pt>
                <c:pt idx="7390">
                  <c:v>-18.501810128500001</c:v>
                </c:pt>
                <c:pt idx="7391">
                  <c:v>-18.494508759999999</c:v>
                </c:pt>
                <c:pt idx="7392">
                  <c:v>-18.490858874000001</c:v>
                </c:pt>
                <c:pt idx="7393">
                  <c:v>-18.494508759999999</c:v>
                </c:pt>
                <c:pt idx="7394">
                  <c:v>-18.48720952</c:v>
                </c:pt>
                <c:pt idx="7395">
                  <c:v>-18.476264647699999</c:v>
                </c:pt>
                <c:pt idx="7396">
                  <c:v>-18.479912407</c:v>
                </c:pt>
                <c:pt idx="7397">
                  <c:v>-18.476264647699999</c:v>
                </c:pt>
                <c:pt idx="7398">
                  <c:v>-18.465324555999999</c:v>
                </c:pt>
                <c:pt idx="7399">
                  <c:v>-18.450745194700001</c:v>
                </c:pt>
                <c:pt idx="7400">
                  <c:v>-18.443458693899998</c:v>
                </c:pt>
                <c:pt idx="7401">
                  <c:v>-18.450745194700001</c:v>
                </c:pt>
                <c:pt idx="7402">
                  <c:v>-18.432532913399999</c:v>
                </c:pt>
                <c:pt idx="7403">
                  <c:v>-18.439816237900001</c:v>
                </c:pt>
                <c:pt idx="7404">
                  <c:v>-18.439816237900001</c:v>
                </c:pt>
                <c:pt idx="7405">
                  <c:v>-18.4288920447</c:v>
                </c:pt>
                <c:pt idx="7406">
                  <c:v>-18.4216118931</c:v>
                </c:pt>
                <c:pt idx="7407">
                  <c:v>-18.41797261</c:v>
                </c:pt>
                <c:pt idx="7408">
                  <c:v>-18.414333854999999</c:v>
                </c:pt>
                <c:pt idx="7409">
                  <c:v>-18.3961479958</c:v>
                </c:pt>
                <c:pt idx="7410">
                  <c:v>-18.3816087961</c:v>
                </c:pt>
                <c:pt idx="7411">
                  <c:v>-18.363446636599999</c:v>
                </c:pt>
                <c:pt idx="7412">
                  <c:v>-18.348926366299999</c:v>
                </c:pt>
                <c:pt idx="7413">
                  <c:v>-18.338041672700001</c:v>
                </c:pt>
                <c:pt idx="7414">
                  <c:v>-18.316286429600002</c:v>
                </c:pt>
                <c:pt idx="7415">
                  <c:v>-18.2945500121</c:v>
                </c:pt>
                <c:pt idx="7416">
                  <c:v>-18.276450682699998</c:v>
                </c:pt>
                <c:pt idx="7417">
                  <c:v>-18.272832380299999</c:v>
                </c:pt>
                <c:pt idx="7418">
                  <c:v>-18.258364375900001</c:v>
                </c:pt>
                <c:pt idx="7419">
                  <c:v>-18.229453314400001</c:v>
                </c:pt>
                <c:pt idx="7420">
                  <c:v>-18.225841766999999</c:v>
                </c:pt>
                <c:pt idx="7421">
                  <c:v>-18.207791801199999</c:v>
                </c:pt>
                <c:pt idx="7422">
                  <c:v>-18.2114007588</c:v>
                </c:pt>
                <c:pt idx="7423">
                  <c:v>-18.196968032200001</c:v>
                </c:pt>
                <c:pt idx="7424">
                  <c:v>-18.178938752200001</c:v>
                </c:pt>
                <c:pt idx="7425">
                  <c:v>-18.168127377299999</c:v>
                </c:pt>
                <c:pt idx="7426">
                  <c:v>-18.1573206411</c:v>
                </c:pt>
                <c:pt idx="7427">
                  <c:v>-18.146518538900001</c:v>
                </c:pt>
                <c:pt idx="7428">
                  <c:v>-18.1321229357</c:v>
                </c:pt>
                <c:pt idx="7429">
                  <c:v>-18.124928216499999</c:v>
                </c:pt>
                <c:pt idx="7430">
                  <c:v>-18.114139986600001</c:v>
                </c:pt>
                <c:pt idx="7431">
                  <c:v>-18.092577365299999</c:v>
                </c:pt>
                <c:pt idx="7432">
                  <c:v>-18.0746225858</c:v>
                </c:pt>
                <c:pt idx="7433">
                  <c:v>-18.088985386800001</c:v>
                </c:pt>
                <c:pt idx="7434">
                  <c:v>-18.067444250400001</c:v>
                </c:pt>
                <c:pt idx="7435">
                  <c:v>-18.060267956499999</c:v>
                </c:pt>
                <c:pt idx="7436">
                  <c:v>-18.0566805747</c:v>
                </c:pt>
                <c:pt idx="7437">
                  <c:v>-18.0495073405</c:v>
                </c:pt>
                <c:pt idx="7438">
                  <c:v>-18.0423361442</c:v>
                </c:pt>
                <c:pt idx="7439">
                  <c:v>-18.0423361442</c:v>
                </c:pt>
                <c:pt idx="7440">
                  <c:v>-18.0351669844</c:v>
                </c:pt>
                <c:pt idx="7441">
                  <c:v>-18.0351669844</c:v>
                </c:pt>
                <c:pt idx="7442">
                  <c:v>-18.031583167800001</c:v>
                </c:pt>
                <c:pt idx="7443">
                  <c:v>-18.027999859800001</c:v>
                </c:pt>
                <c:pt idx="7444">
                  <c:v>-18.017252985500001</c:v>
                </c:pt>
                <c:pt idx="7445">
                  <c:v>-18.024417060200001</c:v>
                </c:pt>
                <c:pt idx="7446">
                  <c:v>-18.017252985500001</c:v>
                </c:pt>
                <c:pt idx="7447">
                  <c:v>-18.0208347688</c:v>
                </c:pt>
                <c:pt idx="7448">
                  <c:v>-18.017252985500001</c:v>
                </c:pt>
                <c:pt idx="7449">
                  <c:v>-18.017252985500001</c:v>
                </c:pt>
                <c:pt idx="7450">
                  <c:v>-18.027999859800001</c:v>
                </c:pt>
                <c:pt idx="7451">
                  <c:v>-18.027999859800001</c:v>
                </c:pt>
                <c:pt idx="7452">
                  <c:v>-18.031583167800001</c:v>
                </c:pt>
                <c:pt idx="7453">
                  <c:v>-18.024417060200001</c:v>
                </c:pt>
                <c:pt idx="7454">
                  <c:v>-18.031583167800001</c:v>
                </c:pt>
                <c:pt idx="7455">
                  <c:v>-18.027999859800001</c:v>
                </c:pt>
                <c:pt idx="7456">
                  <c:v>-18.024417060200001</c:v>
                </c:pt>
                <c:pt idx="7457">
                  <c:v>-18.031583167800001</c:v>
                </c:pt>
                <c:pt idx="7458">
                  <c:v>-18.038751309799999</c:v>
                </c:pt>
                <c:pt idx="7459">
                  <c:v>-18.0351669844</c:v>
                </c:pt>
                <c:pt idx="7460">
                  <c:v>-18.0351669844</c:v>
                </c:pt>
                <c:pt idx="7461">
                  <c:v>-18.0351669844</c:v>
                </c:pt>
                <c:pt idx="7462">
                  <c:v>-18.0351669844</c:v>
                </c:pt>
                <c:pt idx="7463">
                  <c:v>-18.0351669844</c:v>
                </c:pt>
                <c:pt idx="7464">
                  <c:v>-18.045921487699999</c:v>
                </c:pt>
                <c:pt idx="7465">
                  <c:v>-18.063855848300001</c:v>
                </c:pt>
                <c:pt idx="7466">
                  <c:v>-18.060267956499999</c:v>
                </c:pt>
                <c:pt idx="7467">
                  <c:v>-18.060267956499999</c:v>
                </c:pt>
                <c:pt idx="7468">
                  <c:v>-18.067444250400001</c:v>
                </c:pt>
                <c:pt idx="7469">
                  <c:v>-18.0818029641</c:v>
                </c:pt>
                <c:pt idx="7470">
                  <c:v>-18.078212519499999</c:v>
                </c:pt>
                <c:pt idx="7471">
                  <c:v>-18.088985386800001</c:v>
                </c:pt>
                <c:pt idx="7472">
                  <c:v>-18.092577365299999</c:v>
                </c:pt>
                <c:pt idx="7473">
                  <c:v>-18.114139986600001</c:v>
                </c:pt>
                <c:pt idx="7474">
                  <c:v>-18.117735550300001</c:v>
                </c:pt>
                <c:pt idx="7475">
                  <c:v>-18.121331626900002</c:v>
                </c:pt>
                <c:pt idx="7476">
                  <c:v>-18.1321229357</c:v>
                </c:pt>
                <c:pt idx="7477">
                  <c:v>-18.135721065599999</c:v>
                </c:pt>
                <c:pt idx="7478">
                  <c:v>-18.142918866999999</c:v>
                </c:pt>
                <c:pt idx="7479">
                  <c:v>-18.150118724999999</c:v>
                </c:pt>
                <c:pt idx="7480">
                  <c:v>-18.1537194257</c:v>
                </c:pt>
                <c:pt idx="7481">
                  <c:v>-18.1573206411</c:v>
                </c:pt>
                <c:pt idx="7482">
                  <c:v>-18.168127377299999</c:v>
                </c:pt>
                <c:pt idx="7483">
                  <c:v>-18.175334444899999</c:v>
                </c:pt>
                <c:pt idx="7484">
                  <c:v>-18.178938752200001</c:v>
                </c:pt>
                <c:pt idx="7485">
                  <c:v>-18.193361143200001</c:v>
                </c:pt>
                <c:pt idx="7486">
                  <c:v>-18.193361143200001</c:v>
                </c:pt>
                <c:pt idx="7487">
                  <c:v>-18.2114007588</c:v>
                </c:pt>
                <c:pt idx="7488">
                  <c:v>-18.2114007588</c:v>
                </c:pt>
                <c:pt idx="7489">
                  <c:v>-18.218620226999999</c:v>
                </c:pt>
                <c:pt idx="7490">
                  <c:v>-18.222230737899999</c:v>
                </c:pt>
                <c:pt idx="7491">
                  <c:v>-18.229453314400001</c:v>
                </c:pt>
                <c:pt idx="7492">
                  <c:v>-18.236677964999998</c:v>
                </c:pt>
                <c:pt idx="7493">
                  <c:v>-18.247518833000001</c:v>
                </c:pt>
                <c:pt idx="7494">
                  <c:v>-18.254748675199998</c:v>
                </c:pt>
                <c:pt idx="7495">
                  <c:v>-18.265597337399999</c:v>
                </c:pt>
                <c:pt idx="7496">
                  <c:v>-18.272832380299999</c:v>
                </c:pt>
                <c:pt idx="7497">
                  <c:v>-18.301793395299999</c:v>
                </c:pt>
                <c:pt idx="7498">
                  <c:v>-18.280069506</c:v>
                </c:pt>
                <c:pt idx="7499">
                  <c:v>-18.290929103300002</c:v>
                </c:pt>
                <c:pt idx="7500">
                  <c:v>-18.301793395299999</c:v>
                </c:pt>
                <c:pt idx="7501">
                  <c:v>-18.316286429600002</c:v>
                </c:pt>
                <c:pt idx="7502">
                  <c:v>-18.323536083600001</c:v>
                </c:pt>
                <c:pt idx="7503">
                  <c:v>-18.330787830799999</c:v>
                </c:pt>
                <c:pt idx="7504">
                  <c:v>-18.338041672700001</c:v>
                </c:pt>
                <c:pt idx="7505">
                  <c:v>-18.352555646500001</c:v>
                </c:pt>
                <c:pt idx="7506">
                  <c:v>-18.363446636599999</c:v>
                </c:pt>
                <c:pt idx="7507">
                  <c:v>-18.367078017000001</c:v>
                </c:pt>
                <c:pt idx="7508">
                  <c:v>-18.3961479958</c:v>
                </c:pt>
                <c:pt idx="7509">
                  <c:v>-18.399784112799999</c:v>
                </c:pt>
                <c:pt idx="7510">
                  <c:v>-18.414333854999999</c:v>
                </c:pt>
                <c:pt idx="7511">
                  <c:v>-18.4216118931</c:v>
                </c:pt>
                <c:pt idx="7512">
                  <c:v>-18.432532913399999</c:v>
                </c:pt>
                <c:pt idx="7513">
                  <c:v>-18.4288920447</c:v>
                </c:pt>
                <c:pt idx="7514">
                  <c:v>-18.450745194700001</c:v>
                </c:pt>
                <c:pt idx="7515">
                  <c:v>-18.461678920200001</c:v>
                </c:pt>
                <c:pt idx="7516">
                  <c:v>-18.4689707223</c:v>
                </c:pt>
                <c:pt idx="7517">
                  <c:v>-18.4835606977</c:v>
                </c:pt>
                <c:pt idx="7518">
                  <c:v>-18.48720952</c:v>
                </c:pt>
                <c:pt idx="7519">
                  <c:v>-18.494508759999999</c:v>
                </c:pt>
                <c:pt idx="7520">
                  <c:v>-18.501810128500001</c:v>
                </c:pt>
                <c:pt idx="7521">
                  <c:v>-18.505461611400001</c:v>
                </c:pt>
                <c:pt idx="7522">
                  <c:v>-18.5091136271</c:v>
                </c:pt>
                <c:pt idx="7523">
                  <c:v>-18.523727020399999</c:v>
                </c:pt>
                <c:pt idx="7524">
                  <c:v>-18.523727020399999</c:v>
                </c:pt>
                <c:pt idx="7525">
                  <c:v>-18.538348952100002</c:v>
                </c:pt>
                <c:pt idx="7526">
                  <c:v>-18.560297886200001</c:v>
                </c:pt>
                <c:pt idx="7527">
                  <c:v>-18.5639579152</c:v>
                </c:pt>
                <c:pt idx="7528">
                  <c:v>-18.5639579152</c:v>
                </c:pt>
                <c:pt idx="7529">
                  <c:v>-18.589593130600001</c:v>
                </c:pt>
                <c:pt idx="7530">
                  <c:v>-18.604253637199999</c:v>
                </c:pt>
                <c:pt idx="7531">
                  <c:v>-18.611587116999999</c:v>
                </c:pt>
                <c:pt idx="7532">
                  <c:v>-18.611587116999999</c:v>
                </c:pt>
                <c:pt idx="7533">
                  <c:v>-18.6262605374</c:v>
                </c:pt>
                <c:pt idx="7534">
                  <c:v>-18.633600480999998</c:v>
                </c:pt>
                <c:pt idx="7535">
                  <c:v>-18.648286843000001</c:v>
                </c:pt>
                <c:pt idx="7536">
                  <c:v>-18.659307286000001</c:v>
                </c:pt>
                <c:pt idx="7537">
                  <c:v>-18.6666569516</c:v>
                </c:pt>
                <c:pt idx="7538">
                  <c:v>-18.6776855094</c:v>
                </c:pt>
                <c:pt idx="7539">
                  <c:v>-18.6813627786</c:v>
                </c:pt>
                <c:pt idx="7540">
                  <c:v>-18.6923978387</c:v>
                </c:pt>
                <c:pt idx="7541">
                  <c:v>-18.6923978387</c:v>
                </c:pt>
                <c:pt idx="7542">
                  <c:v>-18.7108004591</c:v>
                </c:pt>
                <c:pt idx="7543">
                  <c:v>-18.725532337699999</c:v>
                </c:pt>
                <c:pt idx="7544">
                  <c:v>-18.729216667599999</c:v>
                </c:pt>
                <c:pt idx="7545">
                  <c:v>-18.732901542099999</c:v>
                </c:pt>
                <c:pt idx="7546">
                  <c:v>-18.732901542099999</c:v>
                </c:pt>
                <c:pt idx="7547">
                  <c:v>-18.736586961299999</c:v>
                </c:pt>
                <c:pt idx="7548">
                  <c:v>-18.736586961299999</c:v>
                </c:pt>
                <c:pt idx="7549">
                  <c:v>-18.747646489000001</c:v>
                </c:pt>
                <c:pt idx="7550">
                  <c:v>-18.747646489000001</c:v>
                </c:pt>
                <c:pt idx="7551">
                  <c:v>-18.762400163700001</c:v>
                </c:pt>
                <c:pt idx="7552">
                  <c:v>-18.773471155100001</c:v>
                </c:pt>
                <c:pt idx="7553">
                  <c:v>-18.773471155100001</c:v>
                </c:pt>
                <c:pt idx="7554">
                  <c:v>-18.795627909</c:v>
                </c:pt>
                <c:pt idx="7555">
                  <c:v>-18.799322618400002</c:v>
                </c:pt>
                <c:pt idx="7556">
                  <c:v>-18.817804393300001</c:v>
                </c:pt>
                <c:pt idx="7557">
                  <c:v>-18.832599698799999</c:v>
                </c:pt>
                <c:pt idx="7558">
                  <c:v>-18.847403805300001</c:v>
                </c:pt>
                <c:pt idx="7559">
                  <c:v>-18.851106208600001</c:v>
                </c:pt>
                <c:pt idx="7560">
                  <c:v>-18.854809162999999</c:v>
                </c:pt>
                <c:pt idx="7561">
                  <c:v>-18.877038472599999</c:v>
                </c:pt>
                <c:pt idx="7562">
                  <c:v>-18.891869059000001</c:v>
                </c:pt>
                <c:pt idx="7563">
                  <c:v>-18.899287671</c:v>
                </c:pt>
                <c:pt idx="7564">
                  <c:v>-18.902997807399998</c:v>
                </c:pt>
                <c:pt idx="7565">
                  <c:v>-18.902997807399998</c:v>
                </c:pt>
                <c:pt idx="7566">
                  <c:v>-18.9141315408</c:v>
                </c:pt>
                <c:pt idx="7567">
                  <c:v>-18.9141315408</c:v>
                </c:pt>
                <c:pt idx="7568">
                  <c:v>-18.917843894000001</c:v>
                </c:pt>
                <c:pt idx="7569">
                  <c:v>-18.921556801800001</c:v>
                </c:pt>
                <c:pt idx="7570">
                  <c:v>-18.9364139841</c:v>
                </c:pt>
                <c:pt idx="7571">
                  <c:v>-18.940129668400001</c:v>
                </c:pt>
                <c:pt idx="7572">
                  <c:v>-18.954997966699999</c:v>
                </c:pt>
                <c:pt idx="7573">
                  <c:v>-18.9624354553</c:v>
                </c:pt>
                <c:pt idx="7574">
                  <c:v>-18.969875172399998</c:v>
                </c:pt>
                <c:pt idx="7575">
                  <c:v>-18.98103893</c:v>
                </c:pt>
                <c:pt idx="7576">
                  <c:v>-18.98103893</c:v>
                </c:pt>
                <c:pt idx="7577">
                  <c:v>-18.995931755200001</c:v>
                </c:pt>
                <c:pt idx="7578">
                  <c:v>-19.014560364699999</c:v>
                </c:pt>
                <c:pt idx="7579">
                  <c:v>-19.025744248599999</c:v>
                </c:pt>
                <c:pt idx="7580">
                  <c:v>-19.0332029739</c:v>
                </c:pt>
                <c:pt idx="7581">
                  <c:v>-19.055592620599999</c:v>
                </c:pt>
                <c:pt idx="7582">
                  <c:v>-19.0667950315</c:v>
                </c:pt>
                <c:pt idx="7583">
                  <c:v>-19.070530293899999</c:v>
                </c:pt>
                <c:pt idx="7584">
                  <c:v>-19.074266119400001</c:v>
                </c:pt>
                <c:pt idx="7585">
                  <c:v>-19.0817394605</c:v>
                </c:pt>
                <c:pt idx="7586">
                  <c:v>-19.092953700399999</c:v>
                </c:pt>
                <c:pt idx="7587">
                  <c:v>-19.0966929087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543-42D6-BB40-5F29793C829E}"/>
            </c:ext>
          </c:extLst>
        </c:ser>
        <c:ser>
          <c:idx val="1"/>
          <c:order val="1"/>
          <c:tx>
            <c:v>DHT-22</c:v>
          </c:tx>
          <c:spPr>
            <a:ln w="19000">
              <a:prstDash val="solid"/>
            </a:ln>
          </c:spPr>
          <c:marker>
            <c:symbol val="none"/>
          </c:marker>
          <c:xVal>
            <c:numRef>
              <c:f>Sheet1!$A$2:$A$7589</c:f>
              <c:numCache>
                <c:formatCode>General</c:formatCode>
                <c:ptCount val="7588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  <c:pt idx="6250">
                  <c:v>3.4722222222200001</c:v>
                </c:pt>
                <c:pt idx="6251">
                  <c:v>3.4727777777800002</c:v>
                </c:pt>
                <c:pt idx="6252">
                  <c:v>3.4733333333299998</c:v>
                </c:pt>
                <c:pt idx="6253">
                  <c:v>3.4738888888899999</c:v>
                </c:pt>
                <c:pt idx="6254">
                  <c:v>3.47444444444</c:v>
                </c:pt>
                <c:pt idx="6255">
                  <c:v>3.4750000000000001</c:v>
                </c:pt>
                <c:pt idx="6256">
                  <c:v>3.4755555555600002</c:v>
                </c:pt>
                <c:pt idx="6257">
                  <c:v>3.4761111111099998</c:v>
                </c:pt>
                <c:pt idx="6258">
                  <c:v>3.4766666666699999</c:v>
                </c:pt>
                <c:pt idx="6259">
                  <c:v>3.47722222222</c:v>
                </c:pt>
                <c:pt idx="6260">
                  <c:v>3.4777777777800001</c:v>
                </c:pt>
                <c:pt idx="6261">
                  <c:v>3.4783333333300002</c:v>
                </c:pt>
                <c:pt idx="6262">
                  <c:v>3.4788888888899998</c:v>
                </c:pt>
                <c:pt idx="6263">
                  <c:v>3.4794444444399999</c:v>
                </c:pt>
                <c:pt idx="6264">
                  <c:v>3.48</c:v>
                </c:pt>
                <c:pt idx="6265">
                  <c:v>3.4805555555600001</c:v>
                </c:pt>
                <c:pt idx="6266">
                  <c:v>3.4811111111100002</c:v>
                </c:pt>
                <c:pt idx="6267">
                  <c:v>3.4816666666699998</c:v>
                </c:pt>
                <c:pt idx="6268">
                  <c:v>3.4822222222199999</c:v>
                </c:pt>
                <c:pt idx="6269">
                  <c:v>3.48277777778</c:v>
                </c:pt>
                <c:pt idx="6270">
                  <c:v>3.4833333333300001</c:v>
                </c:pt>
                <c:pt idx="6271">
                  <c:v>3.4838888888900001</c:v>
                </c:pt>
                <c:pt idx="6272">
                  <c:v>3.4844444444399998</c:v>
                </c:pt>
                <c:pt idx="6273">
                  <c:v>3.4849999999999999</c:v>
                </c:pt>
                <c:pt idx="6274">
                  <c:v>3.48555555556</c:v>
                </c:pt>
                <c:pt idx="6275">
                  <c:v>3.48611111111</c:v>
                </c:pt>
                <c:pt idx="6276">
                  <c:v>3.4866666666700001</c:v>
                </c:pt>
                <c:pt idx="6277">
                  <c:v>3.4872222222199998</c:v>
                </c:pt>
                <c:pt idx="6278">
                  <c:v>3.4877777777799999</c:v>
                </c:pt>
                <c:pt idx="6279">
                  <c:v>3.48833333333</c:v>
                </c:pt>
                <c:pt idx="6280">
                  <c:v>3.48888888889</c:v>
                </c:pt>
                <c:pt idx="6281">
                  <c:v>3.4894444444400001</c:v>
                </c:pt>
                <c:pt idx="6282">
                  <c:v>3.49</c:v>
                </c:pt>
                <c:pt idx="6283">
                  <c:v>3.4905555555599999</c:v>
                </c:pt>
                <c:pt idx="6284">
                  <c:v>3.4911111111099999</c:v>
                </c:pt>
                <c:pt idx="6285">
                  <c:v>3.49166666667</c:v>
                </c:pt>
                <c:pt idx="6286">
                  <c:v>3.4922222222200001</c:v>
                </c:pt>
                <c:pt idx="6287">
                  <c:v>3.4927777777800002</c:v>
                </c:pt>
                <c:pt idx="6288">
                  <c:v>3.4933333333299998</c:v>
                </c:pt>
                <c:pt idx="6289">
                  <c:v>3.4938888888899999</c:v>
                </c:pt>
                <c:pt idx="6290">
                  <c:v>3.49444444444</c:v>
                </c:pt>
                <c:pt idx="6291">
                  <c:v>3.4950000000000001</c:v>
                </c:pt>
                <c:pt idx="6292">
                  <c:v>3.4955555555600002</c:v>
                </c:pt>
                <c:pt idx="6293">
                  <c:v>3.4961111111099998</c:v>
                </c:pt>
                <c:pt idx="6294">
                  <c:v>3.4966666666699999</c:v>
                </c:pt>
                <c:pt idx="6295">
                  <c:v>3.49722222222</c:v>
                </c:pt>
                <c:pt idx="6296">
                  <c:v>3.4977777777800001</c:v>
                </c:pt>
                <c:pt idx="6297">
                  <c:v>3.4983333333300002</c:v>
                </c:pt>
                <c:pt idx="6298">
                  <c:v>3.4988888888899998</c:v>
                </c:pt>
                <c:pt idx="6299">
                  <c:v>3.4994444444399999</c:v>
                </c:pt>
                <c:pt idx="6300">
                  <c:v>3.5</c:v>
                </c:pt>
                <c:pt idx="6301">
                  <c:v>3.5005555555600001</c:v>
                </c:pt>
                <c:pt idx="6302">
                  <c:v>3.5011111111100002</c:v>
                </c:pt>
                <c:pt idx="6303">
                  <c:v>3.5016666666699998</c:v>
                </c:pt>
                <c:pt idx="6304">
                  <c:v>3.5022222222199999</c:v>
                </c:pt>
                <c:pt idx="6305">
                  <c:v>3.50277777778</c:v>
                </c:pt>
                <c:pt idx="6306">
                  <c:v>3.5033333333300001</c:v>
                </c:pt>
                <c:pt idx="6307">
                  <c:v>3.5038888888900002</c:v>
                </c:pt>
                <c:pt idx="6308">
                  <c:v>3.5044444444399998</c:v>
                </c:pt>
                <c:pt idx="6309">
                  <c:v>3.5049999999999999</c:v>
                </c:pt>
                <c:pt idx="6310">
                  <c:v>3.50555555556</c:v>
                </c:pt>
                <c:pt idx="6311">
                  <c:v>3.5061111111100001</c:v>
                </c:pt>
                <c:pt idx="6312">
                  <c:v>3.5066666666700002</c:v>
                </c:pt>
                <c:pt idx="6313">
                  <c:v>3.5072222222199998</c:v>
                </c:pt>
                <c:pt idx="6314">
                  <c:v>3.5077777777799999</c:v>
                </c:pt>
                <c:pt idx="6315">
                  <c:v>3.50833333333</c:v>
                </c:pt>
                <c:pt idx="6316">
                  <c:v>3.5088888888900001</c:v>
                </c:pt>
                <c:pt idx="6317">
                  <c:v>3.5094444444400001</c:v>
                </c:pt>
                <c:pt idx="6318">
                  <c:v>3.51</c:v>
                </c:pt>
                <c:pt idx="6319">
                  <c:v>3.5105555555599999</c:v>
                </c:pt>
                <c:pt idx="6320">
                  <c:v>3.51111111111</c:v>
                </c:pt>
                <c:pt idx="6321">
                  <c:v>3.51166666667</c:v>
                </c:pt>
                <c:pt idx="6322">
                  <c:v>3.5122222222200001</c:v>
                </c:pt>
                <c:pt idx="6323">
                  <c:v>3.5127777777800002</c:v>
                </c:pt>
                <c:pt idx="6324">
                  <c:v>3.5133333333299999</c:v>
                </c:pt>
                <c:pt idx="6325">
                  <c:v>3.51388888889</c:v>
                </c:pt>
                <c:pt idx="6326">
                  <c:v>3.51444444444</c:v>
                </c:pt>
                <c:pt idx="6327">
                  <c:v>3.5150000000000001</c:v>
                </c:pt>
                <c:pt idx="6328">
                  <c:v>3.5155555555600002</c:v>
                </c:pt>
                <c:pt idx="6329">
                  <c:v>3.5161111111099999</c:v>
                </c:pt>
                <c:pt idx="6330">
                  <c:v>3.5166666666699999</c:v>
                </c:pt>
                <c:pt idx="6331">
                  <c:v>3.51722222222</c:v>
                </c:pt>
                <c:pt idx="6332">
                  <c:v>3.5177777777800001</c:v>
                </c:pt>
                <c:pt idx="6333">
                  <c:v>3.5183333333300002</c:v>
                </c:pt>
                <c:pt idx="6334">
                  <c:v>3.5188888888899998</c:v>
                </c:pt>
                <c:pt idx="6335">
                  <c:v>3.5194444444399999</c:v>
                </c:pt>
                <c:pt idx="6336">
                  <c:v>3.52</c:v>
                </c:pt>
                <c:pt idx="6337">
                  <c:v>3.5205555555600001</c:v>
                </c:pt>
                <c:pt idx="6338">
                  <c:v>3.5211111111100002</c:v>
                </c:pt>
                <c:pt idx="6339">
                  <c:v>3.5216666666699998</c:v>
                </c:pt>
                <c:pt idx="6340">
                  <c:v>3.5222222222199999</c:v>
                </c:pt>
                <c:pt idx="6341">
                  <c:v>3.52277777778</c:v>
                </c:pt>
                <c:pt idx="6342">
                  <c:v>3.5233333333300001</c:v>
                </c:pt>
                <c:pt idx="6343">
                  <c:v>3.5238888888900002</c:v>
                </c:pt>
                <c:pt idx="6344">
                  <c:v>3.5244444444399998</c:v>
                </c:pt>
                <c:pt idx="6345">
                  <c:v>3.5249999999999999</c:v>
                </c:pt>
                <c:pt idx="6346">
                  <c:v>3.52555555556</c:v>
                </c:pt>
                <c:pt idx="6347">
                  <c:v>3.5261111111100001</c:v>
                </c:pt>
                <c:pt idx="6348">
                  <c:v>3.5266666666700002</c:v>
                </c:pt>
                <c:pt idx="6349">
                  <c:v>3.5272222222199998</c:v>
                </c:pt>
                <c:pt idx="6350">
                  <c:v>3.5277777777799999</c:v>
                </c:pt>
                <c:pt idx="6351">
                  <c:v>3.52833333333</c:v>
                </c:pt>
                <c:pt idx="6352">
                  <c:v>3.5288888888900001</c:v>
                </c:pt>
                <c:pt idx="6353">
                  <c:v>3.5294444444400002</c:v>
                </c:pt>
                <c:pt idx="6354">
                  <c:v>3.53</c:v>
                </c:pt>
                <c:pt idx="6355">
                  <c:v>3.5305555555599999</c:v>
                </c:pt>
                <c:pt idx="6356">
                  <c:v>3.53111111111</c:v>
                </c:pt>
                <c:pt idx="6357">
                  <c:v>3.5316666666700001</c:v>
                </c:pt>
                <c:pt idx="6358">
                  <c:v>3.5322222222200002</c:v>
                </c:pt>
                <c:pt idx="6359">
                  <c:v>3.5327777777799998</c:v>
                </c:pt>
                <c:pt idx="6360">
                  <c:v>3.5333333333299999</c:v>
                </c:pt>
                <c:pt idx="6361">
                  <c:v>3.53388888889</c:v>
                </c:pt>
                <c:pt idx="6362">
                  <c:v>3.5344444444400001</c:v>
                </c:pt>
                <c:pt idx="6363">
                  <c:v>3.5350000000000001</c:v>
                </c:pt>
                <c:pt idx="6364">
                  <c:v>3.5355555555599998</c:v>
                </c:pt>
                <c:pt idx="6365">
                  <c:v>3.5361111111099999</c:v>
                </c:pt>
                <c:pt idx="6366">
                  <c:v>3.53666666667</c:v>
                </c:pt>
                <c:pt idx="6367">
                  <c:v>3.53722222222</c:v>
                </c:pt>
                <c:pt idx="6368">
                  <c:v>3.5377777777800001</c:v>
                </c:pt>
                <c:pt idx="6369">
                  <c:v>3.5383333333300002</c:v>
                </c:pt>
                <c:pt idx="6370">
                  <c:v>3.5388888888899999</c:v>
                </c:pt>
                <c:pt idx="6371">
                  <c:v>3.5394444444399999</c:v>
                </c:pt>
                <c:pt idx="6372">
                  <c:v>3.54</c:v>
                </c:pt>
                <c:pt idx="6373">
                  <c:v>3.5405555555600001</c:v>
                </c:pt>
                <c:pt idx="6374">
                  <c:v>3.5411111111100002</c:v>
                </c:pt>
                <c:pt idx="6375">
                  <c:v>3.5416666666699999</c:v>
                </c:pt>
                <c:pt idx="6376">
                  <c:v>3.5422222222199999</c:v>
                </c:pt>
                <c:pt idx="6377">
                  <c:v>3.54277777778</c:v>
                </c:pt>
                <c:pt idx="6378">
                  <c:v>3.5433333333300001</c:v>
                </c:pt>
                <c:pt idx="6379">
                  <c:v>3.5438888888900002</c:v>
                </c:pt>
                <c:pt idx="6380">
                  <c:v>3.5444444444399998</c:v>
                </c:pt>
                <c:pt idx="6381">
                  <c:v>3.5449999999999999</c:v>
                </c:pt>
                <c:pt idx="6382">
                  <c:v>3.54555555556</c:v>
                </c:pt>
                <c:pt idx="6383">
                  <c:v>3.5461111111100001</c:v>
                </c:pt>
                <c:pt idx="6384">
                  <c:v>3.5466666666700002</c:v>
                </c:pt>
                <c:pt idx="6385">
                  <c:v>3.5472222222199998</c:v>
                </c:pt>
                <c:pt idx="6386">
                  <c:v>3.5477777777799999</c:v>
                </c:pt>
                <c:pt idx="6387">
                  <c:v>3.54833333333</c:v>
                </c:pt>
                <c:pt idx="6388">
                  <c:v>3.5488888888900001</c:v>
                </c:pt>
                <c:pt idx="6389">
                  <c:v>3.5494444444400002</c:v>
                </c:pt>
                <c:pt idx="6390">
                  <c:v>3.55</c:v>
                </c:pt>
                <c:pt idx="6391">
                  <c:v>3.5505555555599999</c:v>
                </c:pt>
                <c:pt idx="6392">
                  <c:v>3.55111111111</c:v>
                </c:pt>
                <c:pt idx="6393">
                  <c:v>3.5516666666700001</c:v>
                </c:pt>
                <c:pt idx="6394">
                  <c:v>3.5522222222200002</c:v>
                </c:pt>
                <c:pt idx="6395">
                  <c:v>3.5527777777799998</c:v>
                </c:pt>
                <c:pt idx="6396">
                  <c:v>3.5533333333299999</c:v>
                </c:pt>
                <c:pt idx="6397">
                  <c:v>3.55388888889</c:v>
                </c:pt>
                <c:pt idx="6398">
                  <c:v>3.5544444444400001</c:v>
                </c:pt>
                <c:pt idx="6399">
                  <c:v>3.5550000000000002</c:v>
                </c:pt>
                <c:pt idx="6400">
                  <c:v>3.5555555555599998</c:v>
                </c:pt>
                <c:pt idx="6401">
                  <c:v>3.5561111111099999</c:v>
                </c:pt>
                <c:pt idx="6402">
                  <c:v>3.55666666667</c:v>
                </c:pt>
                <c:pt idx="6403">
                  <c:v>3.5572222222200001</c:v>
                </c:pt>
                <c:pt idx="6404">
                  <c:v>3.5577777777800002</c:v>
                </c:pt>
                <c:pt idx="6405">
                  <c:v>3.5583333333299998</c:v>
                </c:pt>
                <c:pt idx="6406">
                  <c:v>3.5588888888899999</c:v>
                </c:pt>
                <c:pt idx="6407">
                  <c:v>3.55944444444</c:v>
                </c:pt>
                <c:pt idx="6408">
                  <c:v>3.56</c:v>
                </c:pt>
                <c:pt idx="6409">
                  <c:v>3.5605555555600001</c:v>
                </c:pt>
                <c:pt idx="6410">
                  <c:v>3.5611111111099998</c:v>
                </c:pt>
                <c:pt idx="6411">
                  <c:v>3.5616666666699999</c:v>
                </c:pt>
                <c:pt idx="6412">
                  <c:v>3.56222222222</c:v>
                </c:pt>
                <c:pt idx="6413">
                  <c:v>3.56277777778</c:v>
                </c:pt>
                <c:pt idx="6414">
                  <c:v>3.5633333333300001</c:v>
                </c:pt>
                <c:pt idx="6415">
                  <c:v>3.5638888888900002</c:v>
                </c:pt>
                <c:pt idx="6416">
                  <c:v>3.5644444444399999</c:v>
                </c:pt>
                <c:pt idx="6417">
                  <c:v>3.5649999999999999</c:v>
                </c:pt>
                <c:pt idx="6418">
                  <c:v>3.56555555556</c:v>
                </c:pt>
                <c:pt idx="6419">
                  <c:v>3.5661111111100001</c:v>
                </c:pt>
                <c:pt idx="6420">
                  <c:v>3.5666666666700002</c:v>
                </c:pt>
                <c:pt idx="6421">
                  <c:v>3.5672222222199998</c:v>
                </c:pt>
                <c:pt idx="6422">
                  <c:v>3.5677777777799999</c:v>
                </c:pt>
                <c:pt idx="6423">
                  <c:v>3.56833333333</c:v>
                </c:pt>
                <c:pt idx="6424">
                  <c:v>3.5688888888900001</c:v>
                </c:pt>
                <c:pt idx="6425">
                  <c:v>3.5694444444400002</c:v>
                </c:pt>
                <c:pt idx="6426">
                  <c:v>3.57</c:v>
                </c:pt>
                <c:pt idx="6427">
                  <c:v>3.5705555555599999</c:v>
                </c:pt>
                <c:pt idx="6428">
                  <c:v>3.57111111111</c:v>
                </c:pt>
                <c:pt idx="6429">
                  <c:v>3.5716666666700001</c:v>
                </c:pt>
                <c:pt idx="6430">
                  <c:v>3.5722222222200002</c:v>
                </c:pt>
                <c:pt idx="6431">
                  <c:v>3.5727777777799998</c:v>
                </c:pt>
                <c:pt idx="6432">
                  <c:v>3.5733333333299999</c:v>
                </c:pt>
                <c:pt idx="6433">
                  <c:v>3.57388888889</c:v>
                </c:pt>
                <c:pt idx="6434">
                  <c:v>3.5744444444400001</c:v>
                </c:pt>
                <c:pt idx="6435">
                  <c:v>3.5750000000000002</c:v>
                </c:pt>
                <c:pt idx="6436">
                  <c:v>3.5755555555599998</c:v>
                </c:pt>
                <c:pt idx="6437">
                  <c:v>3.5761111111099999</c:v>
                </c:pt>
                <c:pt idx="6438">
                  <c:v>3.57666666667</c:v>
                </c:pt>
                <c:pt idx="6439">
                  <c:v>3.5772222222200001</c:v>
                </c:pt>
                <c:pt idx="6440">
                  <c:v>3.5777777777800002</c:v>
                </c:pt>
                <c:pt idx="6441">
                  <c:v>3.5783333333299998</c:v>
                </c:pt>
                <c:pt idx="6442">
                  <c:v>3.5788888888899999</c:v>
                </c:pt>
                <c:pt idx="6443">
                  <c:v>3.57944444444</c:v>
                </c:pt>
                <c:pt idx="6444">
                  <c:v>3.58</c:v>
                </c:pt>
                <c:pt idx="6445">
                  <c:v>3.5805555555600002</c:v>
                </c:pt>
                <c:pt idx="6446">
                  <c:v>3.5811111111099998</c:v>
                </c:pt>
                <c:pt idx="6447">
                  <c:v>3.5816666666699999</c:v>
                </c:pt>
                <c:pt idx="6448">
                  <c:v>3.58222222222</c:v>
                </c:pt>
                <c:pt idx="6449">
                  <c:v>3.5827777777800001</c:v>
                </c:pt>
                <c:pt idx="6450">
                  <c:v>3.5833333333300001</c:v>
                </c:pt>
                <c:pt idx="6451">
                  <c:v>3.5838888888899998</c:v>
                </c:pt>
                <c:pt idx="6452">
                  <c:v>3.5844444444399999</c:v>
                </c:pt>
                <c:pt idx="6453">
                  <c:v>3.585</c:v>
                </c:pt>
                <c:pt idx="6454">
                  <c:v>3.5855555555600001</c:v>
                </c:pt>
                <c:pt idx="6455">
                  <c:v>3.5861111111100001</c:v>
                </c:pt>
                <c:pt idx="6456">
                  <c:v>3.5866666666699998</c:v>
                </c:pt>
                <c:pt idx="6457">
                  <c:v>3.5872222222199999</c:v>
                </c:pt>
                <c:pt idx="6458">
                  <c:v>3.58777777778</c:v>
                </c:pt>
                <c:pt idx="6459">
                  <c:v>3.58833333333</c:v>
                </c:pt>
                <c:pt idx="6460">
                  <c:v>3.5888888888900001</c:v>
                </c:pt>
                <c:pt idx="6461">
                  <c:v>3.5894444444400002</c:v>
                </c:pt>
                <c:pt idx="6462">
                  <c:v>3.59</c:v>
                </c:pt>
                <c:pt idx="6463">
                  <c:v>3.5905555555599999</c:v>
                </c:pt>
                <c:pt idx="6464">
                  <c:v>3.59111111111</c:v>
                </c:pt>
                <c:pt idx="6465">
                  <c:v>3.5916666666700001</c:v>
                </c:pt>
                <c:pt idx="6466">
                  <c:v>3.5922222222200002</c:v>
                </c:pt>
                <c:pt idx="6467">
                  <c:v>3.5927777777799998</c:v>
                </c:pt>
                <c:pt idx="6468">
                  <c:v>3.5933333333299999</c:v>
                </c:pt>
                <c:pt idx="6469">
                  <c:v>3.59388888889</c:v>
                </c:pt>
                <c:pt idx="6470">
                  <c:v>3.5944444444400001</c:v>
                </c:pt>
                <c:pt idx="6471">
                  <c:v>3.5950000000000002</c:v>
                </c:pt>
                <c:pt idx="6472">
                  <c:v>3.5955555555599998</c:v>
                </c:pt>
                <c:pt idx="6473">
                  <c:v>3.5961111111099999</c:v>
                </c:pt>
                <c:pt idx="6474">
                  <c:v>3.59666666667</c:v>
                </c:pt>
                <c:pt idx="6475">
                  <c:v>3.5972222222200001</c:v>
                </c:pt>
                <c:pt idx="6476">
                  <c:v>3.5977777777800002</c:v>
                </c:pt>
                <c:pt idx="6477">
                  <c:v>3.5983333333299998</c:v>
                </c:pt>
                <c:pt idx="6478">
                  <c:v>3.5988888888899999</c:v>
                </c:pt>
                <c:pt idx="6479">
                  <c:v>3.59944444444</c:v>
                </c:pt>
                <c:pt idx="6480">
                  <c:v>3.6</c:v>
                </c:pt>
                <c:pt idx="6481">
                  <c:v>3.6005555555600002</c:v>
                </c:pt>
                <c:pt idx="6482">
                  <c:v>3.6011111111099998</c:v>
                </c:pt>
                <c:pt idx="6483">
                  <c:v>3.6016666666699999</c:v>
                </c:pt>
                <c:pt idx="6484">
                  <c:v>3.60222222222</c:v>
                </c:pt>
                <c:pt idx="6485">
                  <c:v>3.6027777777800001</c:v>
                </c:pt>
                <c:pt idx="6486">
                  <c:v>3.6033333333300002</c:v>
                </c:pt>
                <c:pt idx="6487">
                  <c:v>3.6038888888899998</c:v>
                </c:pt>
                <c:pt idx="6488">
                  <c:v>3.6044444444399999</c:v>
                </c:pt>
                <c:pt idx="6489">
                  <c:v>3.605</c:v>
                </c:pt>
                <c:pt idx="6490">
                  <c:v>3.6055555555600001</c:v>
                </c:pt>
                <c:pt idx="6491">
                  <c:v>3.6061111111100002</c:v>
                </c:pt>
                <c:pt idx="6492">
                  <c:v>3.6066666666699998</c:v>
                </c:pt>
                <c:pt idx="6493">
                  <c:v>3.6072222222199999</c:v>
                </c:pt>
                <c:pt idx="6494">
                  <c:v>3.60777777778</c:v>
                </c:pt>
                <c:pt idx="6495">
                  <c:v>3.6083333333300001</c:v>
                </c:pt>
                <c:pt idx="6496">
                  <c:v>3.6088888888900001</c:v>
                </c:pt>
                <c:pt idx="6497">
                  <c:v>3.6094444444399998</c:v>
                </c:pt>
                <c:pt idx="6498">
                  <c:v>3.61</c:v>
                </c:pt>
                <c:pt idx="6499">
                  <c:v>3.61055555556</c:v>
                </c:pt>
                <c:pt idx="6500">
                  <c:v>3.61111111111</c:v>
                </c:pt>
                <c:pt idx="6501">
                  <c:v>3.6116666666700001</c:v>
                </c:pt>
                <c:pt idx="6502">
                  <c:v>3.6122222222199998</c:v>
                </c:pt>
                <c:pt idx="6503">
                  <c:v>3.6127777777799999</c:v>
                </c:pt>
                <c:pt idx="6504">
                  <c:v>3.61333333333</c:v>
                </c:pt>
                <c:pt idx="6505">
                  <c:v>3.61388888889</c:v>
                </c:pt>
                <c:pt idx="6506">
                  <c:v>3.6144444444400001</c:v>
                </c:pt>
                <c:pt idx="6507">
                  <c:v>3.6150000000000002</c:v>
                </c:pt>
                <c:pt idx="6508">
                  <c:v>3.6155555555599999</c:v>
                </c:pt>
                <c:pt idx="6509">
                  <c:v>3.6161111111099999</c:v>
                </c:pt>
                <c:pt idx="6510">
                  <c:v>3.61666666667</c:v>
                </c:pt>
                <c:pt idx="6511">
                  <c:v>3.6172222222200001</c:v>
                </c:pt>
                <c:pt idx="6512">
                  <c:v>3.6177777777800002</c:v>
                </c:pt>
                <c:pt idx="6513">
                  <c:v>3.6183333333299998</c:v>
                </c:pt>
                <c:pt idx="6514">
                  <c:v>3.6188888888899999</c:v>
                </c:pt>
                <c:pt idx="6515">
                  <c:v>3.61944444444</c:v>
                </c:pt>
                <c:pt idx="6516">
                  <c:v>3.62</c:v>
                </c:pt>
                <c:pt idx="6517">
                  <c:v>3.6205555555600002</c:v>
                </c:pt>
                <c:pt idx="6518">
                  <c:v>3.6211111111099998</c:v>
                </c:pt>
                <c:pt idx="6519">
                  <c:v>3.6216666666699999</c:v>
                </c:pt>
                <c:pt idx="6520">
                  <c:v>3.62222222222</c:v>
                </c:pt>
                <c:pt idx="6521">
                  <c:v>3.6227777777800001</c:v>
                </c:pt>
                <c:pt idx="6522">
                  <c:v>3.6233333333300002</c:v>
                </c:pt>
                <c:pt idx="6523">
                  <c:v>3.6238888888899998</c:v>
                </c:pt>
                <c:pt idx="6524">
                  <c:v>3.6244444444399999</c:v>
                </c:pt>
                <c:pt idx="6525">
                  <c:v>3.625</c:v>
                </c:pt>
                <c:pt idx="6526">
                  <c:v>3.6255555555600001</c:v>
                </c:pt>
                <c:pt idx="6527">
                  <c:v>3.6261111111100002</c:v>
                </c:pt>
                <c:pt idx="6528">
                  <c:v>3.6266666666699998</c:v>
                </c:pt>
                <c:pt idx="6529">
                  <c:v>3.6272222222199999</c:v>
                </c:pt>
                <c:pt idx="6530">
                  <c:v>3.62777777778</c:v>
                </c:pt>
                <c:pt idx="6531">
                  <c:v>3.6283333333300001</c:v>
                </c:pt>
                <c:pt idx="6532">
                  <c:v>3.6288888888900002</c:v>
                </c:pt>
                <c:pt idx="6533">
                  <c:v>3.6294444444399998</c:v>
                </c:pt>
                <c:pt idx="6534">
                  <c:v>3.63</c:v>
                </c:pt>
                <c:pt idx="6535">
                  <c:v>3.63055555556</c:v>
                </c:pt>
                <c:pt idx="6536">
                  <c:v>3.6311111111100001</c:v>
                </c:pt>
                <c:pt idx="6537">
                  <c:v>3.6316666666700002</c:v>
                </c:pt>
                <c:pt idx="6538">
                  <c:v>3.6322222222199998</c:v>
                </c:pt>
                <c:pt idx="6539">
                  <c:v>3.6327777777799999</c:v>
                </c:pt>
                <c:pt idx="6540">
                  <c:v>3.63333333333</c:v>
                </c:pt>
                <c:pt idx="6541">
                  <c:v>3.6338888888900001</c:v>
                </c:pt>
                <c:pt idx="6542">
                  <c:v>3.6344444444400001</c:v>
                </c:pt>
                <c:pt idx="6543">
                  <c:v>3.6349999999999998</c:v>
                </c:pt>
                <c:pt idx="6544">
                  <c:v>3.6355555555599999</c:v>
                </c:pt>
                <c:pt idx="6545">
                  <c:v>3.63611111111</c:v>
                </c:pt>
                <c:pt idx="6546">
                  <c:v>3.63666666667</c:v>
                </c:pt>
                <c:pt idx="6547">
                  <c:v>3.6372222222200001</c:v>
                </c:pt>
                <c:pt idx="6548">
                  <c:v>3.6377777777800002</c:v>
                </c:pt>
                <c:pt idx="6549">
                  <c:v>3.6383333333299999</c:v>
                </c:pt>
                <c:pt idx="6550">
                  <c:v>3.63888888889</c:v>
                </c:pt>
                <c:pt idx="6551">
                  <c:v>3.63944444444</c:v>
                </c:pt>
                <c:pt idx="6552">
                  <c:v>3.64</c:v>
                </c:pt>
                <c:pt idx="6553">
                  <c:v>3.6405555555600002</c:v>
                </c:pt>
                <c:pt idx="6554">
                  <c:v>3.6411111111099999</c:v>
                </c:pt>
                <c:pt idx="6555">
                  <c:v>3.6416666666699999</c:v>
                </c:pt>
                <c:pt idx="6556">
                  <c:v>3.64222222222</c:v>
                </c:pt>
                <c:pt idx="6557">
                  <c:v>3.6427777777800001</c:v>
                </c:pt>
                <c:pt idx="6558">
                  <c:v>3.6433333333300002</c:v>
                </c:pt>
                <c:pt idx="6559">
                  <c:v>3.6438888888899998</c:v>
                </c:pt>
                <c:pt idx="6560">
                  <c:v>3.6444444444399999</c:v>
                </c:pt>
                <c:pt idx="6561">
                  <c:v>3.645</c:v>
                </c:pt>
                <c:pt idx="6562">
                  <c:v>3.6455555555600001</c:v>
                </c:pt>
                <c:pt idx="6563">
                  <c:v>3.6461111111100002</c:v>
                </c:pt>
                <c:pt idx="6564">
                  <c:v>3.6466666666699998</c:v>
                </c:pt>
                <c:pt idx="6565">
                  <c:v>3.6472222222199999</c:v>
                </c:pt>
                <c:pt idx="6566">
                  <c:v>3.64777777778</c:v>
                </c:pt>
                <c:pt idx="6567">
                  <c:v>3.6483333333300001</c:v>
                </c:pt>
                <c:pt idx="6568">
                  <c:v>3.6488888888900002</c:v>
                </c:pt>
                <c:pt idx="6569">
                  <c:v>3.6494444444399998</c:v>
                </c:pt>
                <c:pt idx="6570">
                  <c:v>3.65</c:v>
                </c:pt>
                <c:pt idx="6571">
                  <c:v>3.65055555556</c:v>
                </c:pt>
                <c:pt idx="6572">
                  <c:v>3.6511111111100001</c:v>
                </c:pt>
                <c:pt idx="6573">
                  <c:v>3.6516666666700002</c:v>
                </c:pt>
                <c:pt idx="6574">
                  <c:v>3.6522222222199998</c:v>
                </c:pt>
                <c:pt idx="6575">
                  <c:v>3.6527777777799999</c:v>
                </c:pt>
                <c:pt idx="6576">
                  <c:v>3.65333333333</c:v>
                </c:pt>
                <c:pt idx="6577">
                  <c:v>3.6538888888900001</c:v>
                </c:pt>
                <c:pt idx="6578">
                  <c:v>3.6544444444400002</c:v>
                </c:pt>
                <c:pt idx="6579">
                  <c:v>3.6549999999999998</c:v>
                </c:pt>
                <c:pt idx="6580">
                  <c:v>3.6555555555599999</c:v>
                </c:pt>
                <c:pt idx="6581">
                  <c:v>3.65611111111</c:v>
                </c:pt>
                <c:pt idx="6582">
                  <c:v>3.6566666666700001</c:v>
                </c:pt>
                <c:pt idx="6583">
                  <c:v>3.6572222222200002</c:v>
                </c:pt>
                <c:pt idx="6584">
                  <c:v>3.6577777777799998</c:v>
                </c:pt>
                <c:pt idx="6585">
                  <c:v>3.6583333333299999</c:v>
                </c:pt>
                <c:pt idx="6586">
                  <c:v>3.65888888889</c:v>
                </c:pt>
                <c:pt idx="6587">
                  <c:v>3.6594444444400001</c:v>
                </c:pt>
                <c:pt idx="6588">
                  <c:v>3.66</c:v>
                </c:pt>
                <c:pt idx="6589">
                  <c:v>3.6605555555599998</c:v>
                </c:pt>
                <c:pt idx="6590">
                  <c:v>3.6611111111099999</c:v>
                </c:pt>
                <c:pt idx="6591">
                  <c:v>3.66166666667</c:v>
                </c:pt>
                <c:pt idx="6592">
                  <c:v>3.66222222222</c:v>
                </c:pt>
                <c:pt idx="6593">
                  <c:v>3.6627777777800001</c:v>
                </c:pt>
                <c:pt idx="6594">
                  <c:v>3.6633333333300002</c:v>
                </c:pt>
                <c:pt idx="6595">
                  <c:v>3.6638888888899999</c:v>
                </c:pt>
                <c:pt idx="6596">
                  <c:v>3.6644444444399999</c:v>
                </c:pt>
                <c:pt idx="6597">
                  <c:v>3.665</c:v>
                </c:pt>
                <c:pt idx="6598">
                  <c:v>3.6655555555600001</c:v>
                </c:pt>
                <c:pt idx="6599">
                  <c:v>3.6661111111100002</c:v>
                </c:pt>
                <c:pt idx="6600">
                  <c:v>3.6666666666699999</c:v>
                </c:pt>
                <c:pt idx="6601">
                  <c:v>3.6672222222199999</c:v>
                </c:pt>
                <c:pt idx="6602">
                  <c:v>3.66777777778</c:v>
                </c:pt>
                <c:pt idx="6603">
                  <c:v>3.6683333333300001</c:v>
                </c:pt>
                <c:pt idx="6604">
                  <c:v>3.6688888888900002</c:v>
                </c:pt>
                <c:pt idx="6605">
                  <c:v>3.6694444444399998</c:v>
                </c:pt>
                <c:pt idx="6606">
                  <c:v>3.67</c:v>
                </c:pt>
                <c:pt idx="6607">
                  <c:v>3.67055555556</c:v>
                </c:pt>
                <c:pt idx="6608">
                  <c:v>3.6711111111100001</c:v>
                </c:pt>
                <c:pt idx="6609">
                  <c:v>3.6716666666700002</c:v>
                </c:pt>
                <c:pt idx="6610">
                  <c:v>3.6722222222199998</c:v>
                </c:pt>
                <c:pt idx="6611">
                  <c:v>3.6727777777799999</c:v>
                </c:pt>
                <c:pt idx="6612">
                  <c:v>3.67333333333</c:v>
                </c:pt>
                <c:pt idx="6613">
                  <c:v>3.6738888888900001</c:v>
                </c:pt>
                <c:pt idx="6614">
                  <c:v>3.6744444444400002</c:v>
                </c:pt>
                <c:pt idx="6615">
                  <c:v>3.6749999999999998</c:v>
                </c:pt>
                <c:pt idx="6616">
                  <c:v>3.6755555555599999</c:v>
                </c:pt>
                <c:pt idx="6617">
                  <c:v>3.67611111111</c:v>
                </c:pt>
                <c:pt idx="6618">
                  <c:v>3.6766666666700001</c:v>
                </c:pt>
                <c:pt idx="6619">
                  <c:v>3.6772222222200002</c:v>
                </c:pt>
                <c:pt idx="6620">
                  <c:v>3.6777777777799998</c:v>
                </c:pt>
                <c:pt idx="6621">
                  <c:v>3.6783333333299999</c:v>
                </c:pt>
                <c:pt idx="6622">
                  <c:v>3.67888888889</c:v>
                </c:pt>
                <c:pt idx="6623">
                  <c:v>3.6794444444400001</c:v>
                </c:pt>
                <c:pt idx="6624">
                  <c:v>3.68</c:v>
                </c:pt>
                <c:pt idx="6625">
                  <c:v>3.6805555555599998</c:v>
                </c:pt>
                <c:pt idx="6626">
                  <c:v>3.6811111111099999</c:v>
                </c:pt>
                <c:pt idx="6627">
                  <c:v>3.68166666667</c:v>
                </c:pt>
                <c:pt idx="6628">
                  <c:v>3.6822222222200001</c:v>
                </c:pt>
                <c:pt idx="6629">
                  <c:v>3.6827777777800002</c:v>
                </c:pt>
                <c:pt idx="6630">
                  <c:v>3.6833333333299998</c:v>
                </c:pt>
                <c:pt idx="6631">
                  <c:v>3.6838888888899999</c:v>
                </c:pt>
                <c:pt idx="6632">
                  <c:v>3.68444444444</c:v>
                </c:pt>
                <c:pt idx="6633">
                  <c:v>3.6850000000000001</c:v>
                </c:pt>
                <c:pt idx="6634">
                  <c:v>3.6855555555600001</c:v>
                </c:pt>
                <c:pt idx="6635">
                  <c:v>3.6861111111099998</c:v>
                </c:pt>
                <c:pt idx="6636">
                  <c:v>3.6866666666699999</c:v>
                </c:pt>
                <c:pt idx="6637">
                  <c:v>3.68722222222</c:v>
                </c:pt>
                <c:pt idx="6638">
                  <c:v>3.68777777778</c:v>
                </c:pt>
                <c:pt idx="6639">
                  <c:v>3.6883333333300001</c:v>
                </c:pt>
                <c:pt idx="6640">
                  <c:v>3.6888888888900002</c:v>
                </c:pt>
                <c:pt idx="6641">
                  <c:v>3.6894444444399999</c:v>
                </c:pt>
                <c:pt idx="6642">
                  <c:v>3.69</c:v>
                </c:pt>
                <c:pt idx="6643">
                  <c:v>3.69055555556</c:v>
                </c:pt>
                <c:pt idx="6644">
                  <c:v>3.6911111111100001</c:v>
                </c:pt>
                <c:pt idx="6645">
                  <c:v>3.6916666666700002</c:v>
                </c:pt>
                <c:pt idx="6646">
                  <c:v>3.6922222222199998</c:v>
                </c:pt>
                <c:pt idx="6647">
                  <c:v>3.6927777777799999</c:v>
                </c:pt>
                <c:pt idx="6648">
                  <c:v>3.69333333333</c:v>
                </c:pt>
                <c:pt idx="6649">
                  <c:v>3.6938888888900001</c:v>
                </c:pt>
                <c:pt idx="6650">
                  <c:v>3.6944444444400002</c:v>
                </c:pt>
                <c:pt idx="6651">
                  <c:v>3.6949999999999998</c:v>
                </c:pt>
                <c:pt idx="6652">
                  <c:v>3.6955555555599999</c:v>
                </c:pt>
                <c:pt idx="6653">
                  <c:v>3.69611111111</c:v>
                </c:pt>
                <c:pt idx="6654">
                  <c:v>3.6966666666700001</c:v>
                </c:pt>
                <c:pt idx="6655">
                  <c:v>3.6972222222200002</c:v>
                </c:pt>
                <c:pt idx="6656">
                  <c:v>3.6977777777799998</c:v>
                </c:pt>
                <c:pt idx="6657">
                  <c:v>3.6983333333299999</c:v>
                </c:pt>
                <c:pt idx="6658">
                  <c:v>3.69888888889</c:v>
                </c:pt>
                <c:pt idx="6659">
                  <c:v>3.6994444444400001</c:v>
                </c:pt>
                <c:pt idx="6660">
                  <c:v>3.7</c:v>
                </c:pt>
                <c:pt idx="6661">
                  <c:v>3.7005555555599998</c:v>
                </c:pt>
                <c:pt idx="6662">
                  <c:v>3.7011111111099999</c:v>
                </c:pt>
                <c:pt idx="6663">
                  <c:v>3.70166666667</c:v>
                </c:pt>
                <c:pt idx="6664">
                  <c:v>3.7022222222200001</c:v>
                </c:pt>
                <c:pt idx="6665">
                  <c:v>3.7027777777800002</c:v>
                </c:pt>
                <c:pt idx="6666">
                  <c:v>3.7033333333299998</c:v>
                </c:pt>
                <c:pt idx="6667">
                  <c:v>3.7038888888899999</c:v>
                </c:pt>
                <c:pt idx="6668">
                  <c:v>3.70444444444</c:v>
                </c:pt>
                <c:pt idx="6669">
                  <c:v>3.7050000000000001</c:v>
                </c:pt>
                <c:pt idx="6670">
                  <c:v>3.7055555555600002</c:v>
                </c:pt>
                <c:pt idx="6671">
                  <c:v>3.7061111111099998</c:v>
                </c:pt>
                <c:pt idx="6672">
                  <c:v>3.7066666666699999</c:v>
                </c:pt>
                <c:pt idx="6673">
                  <c:v>3.70722222222</c:v>
                </c:pt>
                <c:pt idx="6674">
                  <c:v>3.7077777777800001</c:v>
                </c:pt>
                <c:pt idx="6675">
                  <c:v>3.7083333333300001</c:v>
                </c:pt>
                <c:pt idx="6676">
                  <c:v>3.7088888888899998</c:v>
                </c:pt>
                <c:pt idx="6677">
                  <c:v>3.7094444444399999</c:v>
                </c:pt>
                <c:pt idx="6678">
                  <c:v>3.71</c:v>
                </c:pt>
                <c:pt idx="6679">
                  <c:v>3.7105555555600001</c:v>
                </c:pt>
                <c:pt idx="6680">
                  <c:v>3.7111111111100001</c:v>
                </c:pt>
                <c:pt idx="6681">
                  <c:v>3.7116666666699998</c:v>
                </c:pt>
                <c:pt idx="6682">
                  <c:v>3.7122222222199999</c:v>
                </c:pt>
                <c:pt idx="6683">
                  <c:v>3.71277777778</c:v>
                </c:pt>
                <c:pt idx="6684">
                  <c:v>3.71333333333</c:v>
                </c:pt>
                <c:pt idx="6685">
                  <c:v>3.7138888888900001</c:v>
                </c:pt>
                <c:pt idx="6686">
                  <c:v>3.7144444444400002</c:v>
                </c:pt>
                <c:pt idx="6687">
                  <c:v>3.7149999999999999</c:v>
                </c:pt>
                <c:pt idx="6688">
                  <c:v>3.7155555555599999</c:v>
                </c:pt>
                <c:pt idx="6689">
                  <c:v>3.71611111111</c:v>
                </c:pt>
                <c:pt idx="6690">
                  <c:v>3.7166666666700001</c:v>
                </c:pt>
                <c:pt idx="6691">
                  <c:v>3.7172222222200002</c:v>
                </c:pt>
                <c:pt idx="6692">
                  <c:v>3.7177777777799998</c:v>
                </c:pt>
                <c:pt idx="6693">
                  <c:v>3.7183333333299999</c:v>
                </c:pt>
                <c:pt idx="6694">
                  <c:v>3.71888888889</c:v>
                </c:pt>
                <c:pt idx="6695">
                  <c:v>3.7194444444400001</c:v>
                </c:pt>
                <c:pt idx="6696">
                  <c:v>3.72</c:v>
                </c:pt>
                <c:pt idx="6697">
                  <c:v>3.7205555555599998</c:v>
                </c:pt>
                <c:pt idx="6698">
                  <c:v>3.7211111111099999</c:v>
                </c:pt>
                <c:pt idx="6699">
                  <c:v>3.72166666667</c:v>
                </c:pt>
                <c:pt idx="6700">
                  <c:v>3.7222222222200001</c:v>
                </c:pt>
                <c:pt idx="6701">
                  <c:v>3.7227777777800002</c:v>
                </c:pt>
                <c:pt idx="6702">
                  <c:v>3.7233333333299998</c:v>
                </c:pt>
                <c:pt idx="6703">
                  <c:v>3.7238888888899999</c:v>
                </c:pt>
                <c:pt idx="6704">
                  <c:v>3.72444444444</c:v>
                </c:pt>
                <c:pt idx="6705">
                  <c:v>3.7250000000000001</c:v>
                </c:pt>
                <c:pt idx="6706">
                  <c:v>3.7255555555600002</c:v>
                </c:pt>
                <c:pt idx="6707">
                  <c:v>3.7261111111099998</c:v>
                </c:pt>
                <c:pt idx="6708">
                  <c:v>3.7266666666699999</c:v>
                </c:pt>
                <c:pt idx="6709">
                  <c:v>3.72722222222</c:v>
                </c:pt>
                <c:pt idx="6710">
                  <c:v>3.7277777777800001</c:v>
                </c:pt>
                <c:pt idx="6711">
                  <c:v>3.7283333333300002</c:v>
                </c:pt>
                <c:pt idx="6712">
                  <c:v>3.7288888888899998</c:v>
                </c:pt>
                <c:pt idx="6713">
                  <c:v>3.7294444444399999</c:v>
                </c:pt>
                <c:pt idx="6714">
                  <c:v>3.73</c:v>
                </c:pt>
                <c:pt idx="6715">
                  <c:v>3.7305555555600001</c:v>
                </c:pt>
                <c:pt idx="6716">
                  <c:v>3.7311111111100002</c:v>
                </c:pt>
                <c:pt idx="6717">
                  <c:v>3.7316666666699998</c:v>
                </c:pt>
                <c:pt idx="6718">
                  <c:v>3.7322222222199999</c:v>
                </c:pt>
                <c:pt idx="6719">
                  <c:v>3.73277777778</c:v>
                </c:pt>
                <c:pt idx="6720">
                  <c:v>3.7333333333300001</c:v>
                </c:pt>
                <c:pt idx="6721">
                  <c:v>3.7338888888900001</c:v>
                </c:pt>
                <c:pt idx="6722">
                  <c:v>3.7344444444399998</c:v>
                </c:pt>
                <c:pt idx="6723">
                  <c:v>3.7349999999999999</c:v>
                </c:pt>
                <c:pt idx="6724">
                  <c:v>3.73555555556</c:v>
                </c:pt>
                <c:pt idx="6725">
                  <c:v>3.73611111111</c:v>
                </c:pt>
                <c:pt idx="6726">
                  <c:v>3.7366666666700001</c:v>
                </c:pt>
                <c:pt idx="6727">
                  <c:v>3.7372222222199998</c:v>
                </c:pt>
                <c:pt idx="6728">
                  <c:v>3.7377777777799999</c:v>
                </c:pt>
                <c:pt idx="6729">
                  <c:v>3.73833333333</c:v>
                </c:pt>
                <c:pt idx="6730">
                  <c:v>3.73888888889</c:v>
                </c:pt>
                <c:pt idx="6731">
                  <c:v>3.7394444444400001</c:v>
                </c:pt>
                <c:pt idx="6732">
                  <c:v>3.74</c:v>
                </c:pt>
                <c:pt idx="6733">
                  <c:v>3.7405555555599999</c:v>
                </c:pt>
                <c:pt idx="6734">
                  <c:v>3.7411111111099999</c:v>
                </c:pt>
                <c:pt idx="6735">
                  <c:v>3.74166666667</c:v>
                </c:pt>
                <c:pt idx="6736">
                  <c:v>3.7422222222200001</c:v>
                </c:pt>
                <c:pt idx="6737">
                  <c:v>3.7427777777800002</c:v>
                </c:pt>
                <c:pt idx="6738">
                  <c:v>3.7433333333299998</c:v>
                </c:pt>
                <c:pt idx="6739">
                  <c:v>3.7438888888899999</c:v>
                </c:pt>
                <c:pt idx="6740">
                  <c:v>3.74444444444</c:v>
                </c:pt>
                <c:pt idx="6741">
                  <c:v>3.7450000000000001</c:v>
                </c:pt>
                <c:pt idx="6742">
                  <c:v>3.7455555555600002</c:v>
                </c:pt>
                <c:pt idx="6743">
                  <c:v>3.7461111111099998</c:v>
                </c:pt>
                <c:pt idx="6744">
                  <c:v>3.7466666666699999</c:v>
                </c:pt>
                <c:pt idx="6745">
                  <c:v>3.74722222222</c:v>
                </c:pt>
                <c:pt idx="6746">
                  <c:v>3.7477777777800001</c:v>
                </c:pt>
                <c:pt idx="6747">
                  <c:v>3.7483333333300002</c:v>
                </c:pt>
                <c:pt idx="6748">
                  <c:v>3.7488888888899998</c:v>
                </c:pt>
                <c:pt idx="6749">
                  <c:v>3.7494444444399999</c:v>
                </c:pt>
                <c:pt idx="6750">
                  <c:v>3.75</c:v>
                </c:pt>
                <c:pt idx="6751">
                  <c:v>3.7505555555600001</c:v>
                </c:pt>
                <c:pt idx="6752">
                  <c:v>3.7511111111100002</c:v>
                </c:pt>
                <c:pt idx="6753">
                  <c:v>3.7516666666699998</c:v>
                </c:pt>
                <c:pt idx="6754">
                  <c:v>3.7522222222199999</c:v>
                </c:pt>
                <c:pt idx="6755">
                  <c:v>3.75277777778</c:v>
                </c:pt>
                <c:pt idx="6756">
                  <c:v>3.7533333333300001</c:v>
                </c:pt>
                <c:pt idx="6757">
                  <c:v>3.7538888888900002</c:v>
                </c:pt>
                <c:pt idx="6758">
                  <c:v>3.7544444444399998</c:v>
                </c:pt>
                <c:pt idx="6759">
                  <c:v>3.7549999999999999</c:v>
                </c:pt>
                <c:pt idx="6760">
                  <c:v>3.75555555556</c:v>
                </c:pt>
                <c:pt idx="6761">
                  <c:v>3.7561111111100001</c:v>
                </c:pt>
                <c:pt idx="6762">
                  <c:v>3.7566666666700002</c:v>
                </c:pt>
                <c:pt idx="6763">
                  <c:v>3.7572222222199998</c:v>
                </c:pt>
                <c:pt idx="6764">
                  <c:v>3.7577777777799999</c:v>
                </c:pt>
                <c:pt idx="6765">
                  <c:v>3.75833333333</c:v>
                </c:pt>
                <c:pt idx="6766">
                  <c:v>3.7588888888900001</c:v>
                </c:pt>
                <c:pt idx="6767">
                  <c:v>3.7594444444400001</c:v>
                </c:pt>
                <c:pt idx="6768">
                  <c:v>3.76</c:v>
                </c:pt>
                <c:pt idx="6769">
                  <c:v>3.7605555555599999</c:v>
                </c:pt>
                <c:pt idx="6770">
                  <c:v>3.76111111111</c:v>
                </c:pt>
                <c:pt idx="6771">
                  <c:v>3.76166666667</c:v>
                </c:pt>
                <c:pt idx="6772">
                  <c:v>3.7622222222200001</c:v>
                </c:pt>
                <c:pt idx="6773">
                  <c:v>3.7627777777800002</c:v>
                </c:pt>
                <c:pt idx="6774">
                  <c:v>3.7633333333299999</c:v>
                </c:pt>
                <c:pt idx="6775">
                  <c:v>3.76388888889</c:v>
                </c:pt>
                <c:pt idx="6776">
                  <c:v>3.76444444444</c:v>
                </c:pt>
                <c:pt idx="6777">
                  <c:v>3.7650000000000001</c:v>
                </c:pt>
                <c:pt idx="6778">
                  <c:v>3.7655555555600002</c:v>
                </c:pt>
                <c:pt idx="6779">
                  <c:v>3.7661111111099999</c:v>
                </c:pt>
                <c:pt idx="6780">
                  <c:v>3.7666666666699999</c:v>
                </c:pt>
                <c:pt idx="6781">
                  <c:v>3.76722222222</c:v>
                </c:pt>
                <c:pt idx="6782">
                  <c:v>3.7677777777800001</c:v>
                </c:pt>
                <c:pt idx="6783">
                  <c:v>3.7683333333300002</c:v>
                </c:pt>
                <c:pt idx="6784">
                  <c:v>3.7688888888899998</c:v>
                </c:pt>
                <c:pt idx="6785">
                  <c:v>3.7694444444399999</c:v>
                </c:pt>
                <c:pt idx="6786">
                  <c:v>3.77</c:v>
                </c:pt>
                <c:pt idx="6787">
                  <c:v>3.7705555555600001</c:v>
                </c:pt>
                <c:pt idx="6788">
                  <c:v>3.7711111111100002</c:v>
                </c:pt>
                <c:pt idx="6789">
                  <c:v>3.7716666666699998</c:v>
                </c:pt>
                <c:pt idx="6790">
                  <c:v>3.7722222222199999</c:v>
                </c:pt>
                <c:pt idx="6791">
                  <c:v>3.77277777778</c:v>
                </c:pt>
                <c:pt idx="6792">
                  <c:v>3.7733333333300001</c:v>
                </c:pt>
                <c:pt idx="6793">
                  <c:v>3.7738888888900002</c:v>
                </c:pt>
                <c:pt idx="6794">
                  <c:v>3.7744444444399998</c:v>
                </c:pt>
                <c:pt idx="6795">
                  <c:v>3.7749999999999999</c:v>
                </c:pt>
                <c:pt idx="6796">
                  <c:v>3.77555555556</c:v>
                </c:pt>
                <c:pt idx="6797">
                  <c:v>3.7761111111100001</c:v>
                </c:pt>
                <c:pt idx="6798">
                  <c:v>3.7766666666700002</c:v>
                </c:pt>
                <c:pt idx="6799">
                  <c:v>3.7772222222199998</c:v>
                </c:pt>
                <c:pt idx="6800">
                  <c:v>3.7777777777799999</c:v>
                </c:pt>
                <c:pt idx="6801">
                  <c:v>3.77833333333</c:v>
                </c:pt>
                <c:pt idx="6802">
                  <c:v>3.7788888888900001</c:v>
                </c:pt>
                <c:pt idx="6803">
                  <c:v>3.7794444444400002</c:v>
                </c:pt>
                <c:pt idx="6804">
                  <c:v>3.78</c:v>
                </c:pt>
                <c:pt idx="6805">
                  <c:v>3.7805555555599999</c:v>
                </c:pt>
                <c:pt idx="6806">
                  <c:v>3.78111111111</c:v>
                </c:pt>
                <c:pt idx="6807">
                  <c:v>3.7816666666700001</c:v>
                </c:pt>
                <c:pt idx="6808">
                  <c:v>3.7822222222200002</c:v>
                </c:pt>
                <c:pt idx="6809">
                  <c:v>3.7827777777799998</c:v>
                </c:pt>
                <c:pt idx="6810">
                  <c:v>3.7833333333299999</c:v>
                </c:pt>
                <c:pt idx="6811">
                  <c:v>3.78388888889</c:v>
                </c:pt>
                <c:pt idx="6812">
                  <c:v>3.7844444444400001</c:v>
                </c:pt>
                <c:pt idx="6813">
                  <c:v>3.7850000000000001</c:v>
                </c:pt>
                <c:pt idx="6814">
                  <c:v>3.7855555555599998</c:v>
                </c:pt>
                <c:pt idx="6815">
                  <c:v>3.7861111111099999</c:v>
                </c:pt>
                <c:pt idx="6816">
                  <c:v>3.78666666667</c:v>
                </c:pt>
                <c:pt idx="6817">
                  <c:v>3.78722222222</c:v>
                </c:pt>
                <c:pt idx="6818">
                  <c:v>3.7877777777800001</c:v>
                </c:pt>
                <c:pt idx="6819">
                  <c:v>3.7883333333300002</c:v>
                </c:pt>
                <c:pt idx="6820">
                  <c:v>3.7888888888899999</c:v>
                </c:pt>
                <c:pt idx="6821">
                  <c:v>3.7894444444399999</c:v>
                </c:pt>
                <c:pt idx="6822">
                  <c:v>3.79</c:v>
                </c:pt>
                <c:pt idx="6823">
                  <c:v>3.7905555555600001</c:v>
                </c:pt>
                <c:pt idx="6824">
                  <c:v>3.7911111111100002</c:v>
                </c:pt>
                <c:pt idx="6825">
                  <c:v>3.7916666666699999</c:v>
                </c:pt>
                <c:pt idx="6826">
                  <c:v>3.7922222222199999</c:v>
                </c:pt>
                <c:pt idx="6827">
                  <c:v>3.79277777778</c:v>
                </c:pt>
                <c:pt idx="6828">
                  <c:v>3.7933333333300001</c:v>
                </c:pt>
                <c:pt idx="6829">
                  <c:v>3.7938888888900002</c:v>
                </c:pt>
                <c:pt idx="6830">
                  <c:v>3.7944444444399998</c:v>
                </c:pt>
                <c:pt idx="6831">
                  <c:v>3.7949999999999999</c:v>
                </c:pt>
                <c:pt idx="6832">
                  <c:v>3.79555555556</c:v>
                </c:pt>
                <c:pt idx="6833">
                  <c:v>3.7961111111100001</c:v>
                </c:pt>
                <c:pt idx="6834">
                  <c:v>3.7966666666700002</c:v>
                </c:pt>
                <c:pt idx="6835">
                  <c:v>3.7972222222199998</c:v>
                </c:pt>
                <c:pt idx="6836">
                  <c:v>3.7977777777799999</c:v>
                </c:pt>
                <c:pt idx="6837">
                  <c:v>3.79833333333</c:v>
                </c:pt>
                <c:pt idx="6838">
                  <c:v>3.7988888888900001</c:v>
                </c:pt>
                <c:pt idx="6839">
                  <c:v>3.7994444444400002</c:v>
                </c:pt>
                <c:pt idx="6840">
                  <c:v>3.8</c:v>
                </c:pt>
                <c:pt idx="6841">
                  <c:v>3.8005555555599999</c:v>
                </c:pt>
                <c:pt idx="6842">
                  <c:v>3.80111111111</c:v>
                </c:pt>
                <c:pt idx="6843">
                  <c:v>3.8016666666700001</c:v>
                </c:pt>
                <c:pt idx="6844">
                  <c:v>3.8022222222200002</c:v>
                </c:pt>
                <c:pt idx="6845">
                  <c:v>3.8027777777799998</c:v>
                </c:pt>
                <c:pt idx="6846">
                  <c:v>3.8033333333299999</c:v>
                </c:pt>
                <c:pt idx="6847">
                  <c:v>3.80388888889</c:v>
                </c:pt>
                <c:pt idx="6848">
                  <c:v>3.8044444444400001</c:v>
                </c:pt>
                <c:pt idx="6849">
                  <c:v>3.8050000000000002</c:v>
                </c:pt>
                <c:pt idx="6850">
                  <c:v>3.8055555555599998</c:v>
                </c:pt>
                <c:pt idx="6851">
                  <c:v>3.8061111111099999</c:v>
                </c:pt>
                <c:pt idx="6852">
                  <c:v>3.80666666667</c:v>
                </c:pt>
                <c:pt idx="6853">
                  <c:v>3.8072222222200001</c:v>
                </c:pt>
                <c:pt idx="6854">
                  <c:v>3.8077777777800002</c:v>
                </c:pt>
                <c:pt idx="6855">
                  <c:v>3.8083333333299998</c:v>
                </c:pt>
                <c:pt idx="6856">
                  <c:v>3.8088888888899999</c:v>
                </c:pt>
                <c:pt idx="6857">
                  <c:v>3.80944444444</c:v>
                </c:pt>
                <c:pt idx="6858">
                  <c:v>3.81</c:v>
                </c:pt>
                <c:pt idx="6859">
                  <c:v>3.8105555555600001</c:v>
                </c:pt>
                <c:pt idx="6860">
                  <c:v>3.8111111111099998</c:v>
                </c:pt>
                <c:pt idx="6861">
                  <c:v>3.8116666666699999</c:v>
                </c:pt>
                <c:pt idx="6862">
                  <c:v>3.81222222222</c:v>
                </c:pt>
                <c:pt idx="6863">
                  <c:v>3.81277777778</c:v>
                </c:pt>
                <c:pt idx="6864">
                  <c:v>3.8133333333300001</c:v>
                </c:pt>
                <c:pt idx="6865">
                  <c:v>3.8138888888900002</c:v>
                </c:pt>
                <c:pt idx="6866">
                  <c:v>3.8144444444399999</c:v>
                </c:pt>
                <c:pt idx="6867">
                  <c:v>3.8149999999999999</c:v>
                </c:pt>
                <c:pt idx="6868">
                  <c:v>3.81555555556</c:v>
                </c:pt>
                <c:pt idx="6869">
                  <c:v>3.8161111111100001</c:v>
                </c:pt>
                <c:pt idx="6870">
                  <c:v>3.8166666666700002</c:v>
                </c:pt>
                <c:pt idx="6871">
                  <c:v>3.8172222222199998</c:v>
                </c:pt>
                <c:pt idx="6872">
                  <c:v>3.8177777777799999</c:v>
                </c:pt>
                <c:pt idx="6873">
                  <c:v>3.81833333333</c:v>
                </c:pt>
                <c:pt idx="6874">
                  <c:v>3.8188888888900001</c:v>
                </c:pt>
                <c:pt idx="6875">
                  <c:v>3.8194444444400002</c:v>
                </c:pt>
                <c:pt idx="6876">
                  <c:v>3.82</c:v>
                </c:pt>
                <c:pt idx="6877">
                  <c:v>3.8205555555599999</c:v>
                </c:pt>
                <c:pt idx="6878">
                  <c:v>3.82111111111</c:v>
                </c:pt>
                <c:pt idx="6879">
                  <c:v>3.8216666666700001</c:v>
                </c:pt>
                <c:pt idx="6880">
                  <c:v>3.8222222222200002</c:v>
                </c:pt>
                <c:pt idx="6881">
                  <c:v>3.8227777777799998</c:v>
                </c:pt>
                <c:pt idx="6882">
                  <c:v>3.8233333333299999</c:v>
                </c:pt>
                <c:pt idx="6883">
                  <c:v>3.82388888889</c:v>
                </c:pt>
                <c:pt idx="6884">
                  <c:v>3.8244444444400001</c:v>
                </c:pt>
                <c:pt idx="6885">
                  <c:v>3.8250000000000002</c:v>
                </c:pt>
                <c:pt idx="6886">
                  <c:v>3.8255555555599998</c:v>
                </c:pt>
                <c:pt idx="6887">
                  <c:v>3.8261111111099999</c:v>
                </c:pt>
                <c:pt idx="6888">
                  <c:v>3.82666666667</c:v>
                </c:pt>
                <c:pt idx="6889">
                  <c:v>3.8272222222200001</c:v>
                </c:pt>
                <c:pt idx="6890">
                  <c:v>3.8277777777800002</c:v>
                </c:pt>
                <c:pt idx="6891">
                  <c:v>3.8283333333299998</c:v>
                </c:pt>
                <c:pt idx="6892">
                  <c:v>3.8288888888899999</c:v>
                </c:pt>
                <c:pt idx="6893">
                  <c:v>3.82944444444</c:v>
                </c:pt>
                <c:pt idx="6894">
                  <c:v>3.83</c:v>
                </c:pt>
                <c:pt idx="6895">
                  <c:v>3.8305555555600002</c:v>
                </c:pt>
                <c:pt idx="6896">
                  <c:v>3.8311111111099998</c:v>
                </c:pt>
                <c:pt idx="6897">
                  <c:v>3.8316666666699999</c:v>
                </c:pt>
                <c:pt idx="6898">
                  <c:v>3.83222222222</c:v>
                </c:pt>
                <c:pt idx="6899">
                  <c:v>3.8327777777800001</c:v>
                </c:pt>
                <c:pt idx="6900">
                  <c:v>3.8333333333300001</c:v>
                </c:pt>
                <c:pt idx="6901">
                  <c:v>3.8338888888899998</c:v>
                </c:pt>
                <c:pt idx="6902">
                  <c:v>3.8344444444399999</c:v>
                </c:pt>
                <c:pt idx="6903">
                  <c:v>3.835</c:v>
                </c:pt>
                <c:pt idx="6904">
                  <c:v>3.8355555555600001</c:v>
                </c:pt>
                <c:pt idx="6905">
                  <c:v>3.8361111111100001</c:v>
                </c:pt>
                <c:pt idx="6906">
                  <c:v>3.8366666666699998</c:v>
                </c:pt>
                <c:pt idx="6907">
                  <c:v>3.8372222222199999</c:v>
                </c:pt>
                <c:pt idx="6908">
                  <c:v>3.83777777778</c:v>
                </c:pt>
                <c:pt idx="6909">
                  <c:v>3.83833333333</c:v>
                </c:pt>
                <c:pt idx="6910">
                  <c:v>3.8388888888900001</c:v>
                </c:pt>
                <c:pt idx="6911">
                  <c:v>3.8394444444400002</c:v>
                </c:pt>
                <c:pt idx="6912">
                  <c:v>3.84</c:v>
                </c:pt>
                <c:pt idx="6913">
                  <c:v>3.8405555555599999</c:v>
                </c:pt>
                <c:pt idx="6914">
                  <c:v>3.84111111111</c:v>
                </c:pt>
                <c:pt idx="6915">
                  <c:v>3.8416666666700001</c:v>
                </c:pt>
                <c:pt idx="6916">
                  <c:v>3.8422222222200002</c:v>
                </c:pt>
                <c:pt idx="6917">
                  <c:v>3.8427777777799998</c:v>
                </c:pt>
                <c:pt idx="6918">
                  <c:v>3.8433333333299999</c:v>
                </c:pt>
                <c:pt idx="6919">
                  <c:v>3.84388888889</c:v>
                </c:pt>
                <c:pt idx="6920">
                  <c:v>3.8444444444400001</c:v>
                </c:pt>
                <c:pt idx="6921">
                  <c:v>3.8450000000000002</c:v>
                </c:pt>
                <c:pt idx="6922">
                  <c:v>3.8455555555599998</c:v>
                </c:pt>
                <c:pt idx="6923">
                  <c:v>3.8461111111099999</c:v>
                </c:pt>
                <c:pt idx="6924">
                  <c:v>3.84666666667</c:v>
                </c:pt>
                <c:pt idx="6925">
                  <c:v>3.8472222222200001</c:v>
                </c:pt>
                <c:pt idx="6926">
                  <c:v>3.8477777777800002</c:v>
                </c:pt>
                <c:pt idx="6927">
                  <c:v>3.8483333333299998</c:v>
                </c:pt>
                <c:pt idx="6928">
                  <c:v>3.8488888888899999</c:v>
                </c:pt>
                <c:pt idx="6929">
                  <c:v>3.84944444444</c:v>
                </c:pt>
                <c:pt idx="6930">
                  <c:v>3.85</c:v>
                </c:pt>
                <c:pt idx="6931">
                  <c:v>3.8505555555600002</c:v>
                </c:pt>
                <c:pt idx="6932">
                  <c:v>3.8511111111099998</c:v>
                </c:pt>
                <c:pt idx="6933">
                  <c:v>3.8516666666699999</c:v>
                </c:pt>
                <c:pt idx="6934">
                  <c:v>3.85222222222</c:v>
                </c:pt>
                <c:pt idx="6935">
                  <c:v>3.8527777777800001</c:v>
                </c:pt>
                <c:pt idx="6936">
                  <c:v>3.8533333333300002</c:v>
                </c:pt>
                <c:pt idx="6937">
                  <c:v>3.8538888888899998</c:v>
                </c:pt>
                <c:pt idx="6938">
                  <c:v>3.8544444444399999</c:v>
                </c:pt>
                <c:pt idx="6939">
                  <c:v>3.855</c:v>
                </c:pt>
                <c:pt idx="6940">
                  <c:v>3.8555555555600001</c:v>
                </c:pt>
                <c:pt idx="6941">
                  <c:v>3.8561111111100002</c:v>
                </c:pt>
                <c:pt idx="6942">
                  <c:v>3.8566666666699998</c:v>
                </c:pt>
                <c:pt idx="6943">
                  <c:v>3.8572222222199999</c:v>
                </c:pt>
                <c:pt idx="6944">
                  <c:v>3.85777777778</c:v>
                </c:pt>
                <c:pt idx="6945">
                  <c:v>3.8583333333300001</c:v>
                </c:pt>
                <c:pt idx="6946">
                  <c:v>3.8588888888900001</c:v>
                </c:pt>
                <c:pt idx="6947">
                  <c:v>3.8594444444399998</c:v>
                </c:pt>
                <c:pt idx="6948">
                  <c:v>3.86</c:v>
                </c:pt>
                <c:pt idx="6949">
                  <c:v>3.86055555556</c:v>
                </c:pt>
                <c:pt idx="6950">
                  <c:v>3.86111111111</c:v>
                </c:pt>
                <c:pt idx="6951">
                  <c:v>3.8616666666700001</c:v>
                </c:pt>
                <c:pt idx="6952">
                  <c:v>3.8622222222199998</c:v>
                </c:pt>
                <c:pt idx="6953">
                  <c:v>3.8627777777799999</c:v>
                </c:pt>
                <c:pt idx="6954">
                  <c:v>3.86333333333</c:v>
                </c:pt>
                <c:pt idx="6955">
                  <c:v>3.86388888889</c:v>
                </c:pt>
                <c:pt idx="6956">
                  <c:v>3.8644444444400001</c:v>
                </c:pt>
                <c:pt idx="6957">
                  <c:v>3.8650000000000002</c:v>
                </c:pt>
                <c:pt idx="6958">
                  <c:v>3.8655555555599999</c:v>
                </c:pt>
                <c:pt idx="6959">
                  <c:v>3.8661111111099999</c:v>
                </c:pt>
                <c:pt idx="6960">
                  <c:v>3.86666666667</c:v>
                </c:pt>
                <c:pt idx="6961">
                  <c:v>3.8672222222200001</c:v>
                </c:pt>
                <c:pt idx="6962">
                  <c:v>3.8677777777800002</c:v>
                </c:pt>
                <c:pt idx="6963">
                  <c:v>3.8683333333299998</c:v>
                </c:pt>
                <c:pt idx="6964">
                  <c:v>3.8688888888899999</c:v>
                </c:pt>
                <c:pt idx="6965">
                  <c:v>3.86944444444</c:v>
                </c:pt>
                <c:pt idx="6966">
                  <c:v>3.87</c:v>
                </c:pt>
                <c:pt idx="6967">
                  <c:v>3.8705555555600002</c:v>
                </c:pt>
                <c:pt idx="6968">
                  <c:v>3.8711111111099998</c:v>
                </c:pt>
                <c:pt idx="6969">
                  <c:v>3.8716666666699999</c:v>
                </c:pt>
                <c:pt idx="6970">
                  <c:v>3.87222222222</c:v>
                </c:pt>
                <c:pt idx="6971">
                  <c:v>3.8727777777800001</c:v>
                </c:pt>
                <c:pt idx="6972">
                  <c:v>3.8733333333300002</c:v>
                </c:pt>
                <c:pt idx="6973">
                  <c:v>3.8738888888899998</c:v>
                </c:pt>
                <c:pt idx="6974">
                  <c:v>3.8744444444399999</c:v>
                </c:pt>
                <c:pt idx="6975">
                  <c:v>3.875</c:v>
                </c:pt>
                <c:pt idx="6976">
                  <c:v>3.8755555555600001</c:v>
                </c:pt>
                <c:pt idx="6977">
                  <c:v>3.8761111111100002</c:v>
                </c:pt>
                <c:pt idx="6978">
                  <c:v>3.8766666666699998</c:v>
                </c:pt>
                <c:pt idx="6979">
                  <c:v>3.8772222222199999</c:v>
                </c:pt>
                <c:pt idx="6980">
                  <c:v>3.87777777778</c:v>
                </c:pt>
                <c:pt idx="6981">
                  <c:v>3.8783333333300001</c:v>
                </c:pt>
                <c:pt idx="6982">
                  <c:v>3.8788888888900002</c:v>
                </c:pt>
                <c:pt idx="6983">
                  <c:v>3.8794444444399998</c:v>
                </c:pt>
                <c:pt idx="6984">
                  <c:v>3.88</c:v>
                </c:pt>
                <c:pt idx="6985">
                  <c:v>3.88055555556</c:v>
                </c:pt>
                <c:pt idx="6986">
                  <c:v>3.8811111111100001</c:v>
                </c:pt>
                <c:pt idx="6987">
                  <c:v>3.8816666666700002</c:v>
                </c:pt>
                <c:pt idx="6988">
                  <c:v>3.8822222222199998</c:v>
                </c:pt>
                <c:pt idx="6989">
                  <c:v>3.8827777777799999</c:v>
                </c:pt>
                <c:pt idx="6990">
                  <c:v>3.88333333333</c:v>
                </c:pt>
                <c:pt idx="6991">
                  <c:v>3.8838888888900001</c:v>
                </c:pt>
                <c:pt idx="6992">
                  <c:v>3.8844444444400001</c:v>
                </c:pt>
                <c:pt idx="6993">
                  <c:v>3.8849999999999998</c:v>
                </c:pt>
                <c:pt idx="6994">
                  <c:v>3.8855555555599999</c:v>
                </c:pt>
                <c:pt idx="6995">
                  <c:v>3.88611111111</c:v>
                </c:pt>
                <c:pt idx="6996">
                  <c:v>3.88666666667</c:v>
                </c:pt>
                <c:pt idx="6997">
                  <c:v>3.8872222222200001</c:v>
                </c:pt>
                <c:pt idx="6998">
                  <c:v>3.8877777777800002</c:v>
                </c:pt>
                <c:pt idx="6999">
                  <c:v>3.8883333333299999</c:v>
                </c:pt>
                <c:pt idx="7000">
                  <c:v>3.88888888889</c:v>
                </c:pt>
                <c:pt idx="7001">
                  <c:v>3.88944444444</c:v>
                </c:pt>
                <c:pt idx="7002">
                  <c:v>3.89</c:v>
                </c:pt>
                <c:pt idx="7003">
                  <c:v>3.8905555555600002</c:v>
                </c:pt>
                <c:pt idx="7004">
                  <c:v>3.8911111111099999</c:v>
                </c:pt>
                <c:pt idx="7005">
                  <c:v>3.8916666666699999</c:v>
                </c:pt>
                <c:pt idx="7006">
                  <c:v>3.89222222222</c:v>
                </c:pt>
                <c:pt idx="7007">
                  <c:v>3.8927777777800001</c:v>
                </c:pt>
                <c:pt idx="7008">
                  <c:v>3.8933333333300002</c:v>
                </c:pt>
                <c:pt idx="7009">
                  <c:v>3.8938888888899998</c:v>
                </c:pt>
                <c:pt idx="7010">
                  <c:v>3.8944444444399999</c:v>
                </c:pt>
                <c:pt idx="7011">
                  <c:v>3.895</c:v>
                </c:pt>
                <c:pt idx="7012">
                  <c:v>3.8955555555600001</c:v>
                </c:pt>
                <c:pt idx="7013">
                  <c:v>3.8961111111100002</c:v>
                </c:pt>
                <c:pt idx="7014">
                  <c:v>3.8966666666699998</c:v>
                </c:pt>
                <c:pt idx="7015">
                  <c:v>3.8972222222199999</c:v>
                </c:pt>
                <c:pt idx="7016">
                  <c:v>3.89777777778</c:v>
                </c:pt>
                <c:pt idx="7017">
                  <c:v>3.8983333333300001</c:v>
                </c:pt>
                <c:pt idx="7018">
                  <c:v>3.8988888888900002</c:v>
                </c:pt>
                <c:pt idx="7019">
                  <c:v>3.8994444444399998</c:v>
                </c:pt>
                <c:pt idx="7020">
                  <c:v>3.9</c:v>
                </c:pt>
                <c:pt idx="7021">
                  <c:v>3.90055555556</c:v>
                </c:pt>
                <c:pt idx="7022">
                  <c:v>3.9011111111100001</c:v>
                </c:pt>
                <c:pt idx="7023">
                  <c:v>3.9016666666700002</c:v>
                </c:pt>
                <c:pt idx="7024">
                  <c:v>3.9022222222199998</c:v>
                </c:pt>
                <c:pt idx="7025">
                  <c:v>3.9027777777799999</c:v>
                </c:pt>
                <c:pt idx="7026">
                  <c:v>3.90333333333</c:v>
                </c:pt>
                <c:pt idx="7027">
                  <c:v>3.9038888888900001</c:v>
                </c:pt>
                <c:pt idx="7028">
                  <c:v>3.9044444444400002</c:v>
                </c:pt>
                <c:pt idx="7029">
                  <c:v>3.9049999999999998</c:v>
                </c:pt>
                <c:pt idx="7030">
                  <c:v>3.9055555555599999</c:v>
                </c:pt>
                <c:pt idx="7031">
                  <c:v>3.90611111111</c:v>
                </c:pt>
                <c:pt idx="7032">
                  <c:v>3.9066666666700001</c:v>
                </c:pt>
                <c:pt idx="7033">
                  <c:v>3.9072222222200002</c:v>
                </c:pt>
                <c:pt idx="7034">
                  <c:v>3.9077777777799998</c:v>
                </c:pt>
                <c:pt idx="7035">
                  <c:v>3.9083333333299999</c:v>
                </c:pt>
                <c:pt idx="7036">
                  <c:v>3.90888888889</c:v>
                </c:pt>
                <c:pt idx="7037">
                  <c:v>3.9094444444400001</c:v>
                </c:pt>
                <c:pt idx="7038">
                  <c:v>3.91</c:v>
                </c:pt>
                <c:pt idx="7039">
                  <c:v>3.9105555555599998</c:v>
                </c:pt>
                <c:pt idx="7040">
                  <c:v>3.9111111111099999</c:v>
                </c:pt>
                <c:pt idx="7041">
                  <c:v>3.91166666667</c:v>
                </c:pt>
                <c:pt idx="7042">
                  <c:v>3.91222222222</c:v>
                </c:pt>
                <c:pt idx="7043">
                  <c:v>3.9127777777800001</c:v>
                </c:pt>
                <c:pt idx="7044">
                  <c:v>3.9133333333300002</c:v>
                </c:pt>
                <c:pt idx="7045">
                  <c:v>3.9138888888899999</c:v>
                </c:pt>
                <c:pt idx="7046">
                  <c:v>3.9144444444399999</c:v>
                </c:pt>
                <c:pt idx="7047">
                  <c:v>3.915</c:v>
                </c:pt>
                <c:pt idx="7048">
                  <c:v>3.9155555555600001</c:v>
                </c:pt>
                <c:pt idx="7049">
                  <c:v>3.9161111111100002</c:v>
                </c:pt>
                <c:pt idx="7050">
                  <c:v>3.9166666666699999</c:v>
                </c:pt>
                <c:pt idx="7051">
                  <c:v>3.9172222222199999</c:v>
                </c:pt>
                <c:pt idx="7052">
                  <c:v>3.91777777778</c:v>
                </c:pt>
                <c:pt idx="7053">
                  <c:v>3.9183333333300001</c:v>
                </c:pt>
                <c:pt idx="7054">
                  <c:v>3.9188888888900002</c:v>
                </c:pt>
                <c:pt idx="7055">
                  <c:v>3.9194444444399998</c:v>
                </c:pt>
                <c:pt idx="7056">
                  <c:v>3.92</c:v>
                </c:pt>
                <c:pt idx="7057">
                  <c:v>3.92055555556</c:v>
                </c:pt>
                <c:pt idx="7058">
                  <c:v>3.9211111111100001</c:v>
                </c:pt>
                <c:pt idx="7059">
                  <c:v>3.9216666666700002</c:v>
                </c:pt>
                <c:pt idx="7060">
                  <c:v>3.9222222222199998</c:v>
                </c:pt>
                <c:pt idx="7061">
                  <c:v>3.9227777777799999</c:v>
                </c:pt>
                <c:pt idx="7062">
                  <c:v>3.92333333333</c:v>
                </c:pt>
                <c:pt idx="7063">
                  <c:v>3.9238888888900001</c:v>
                </c:pt>
                <c:pt idx="7064">
                  <c:v>3.9244444444400002</c:v>
                </c:pt>
                <c:pt idx="7065">
                  <c:v>3.9249999999999998</c:v>
                </c:pt>
                <c:pt idx="7066">
                  <c:v>3.9255555555599999</c:v>
                </c:pt>
                <c:pt idx="7067">
                  <c:v>3.92611111111</c:v>
                </c:pt>
                <c:pt idx="7068">
                  <c:v>3.9266666666700001</c:v>
                </c:pt>
                <c:pt idx="7069">
                  <c:v>3.9272222222200002</c:v>
                </c:pt>
                <c:pt idx="7070">
                  <c:v>3.9277777777799998</c:v>
                </c:pt>
                <c:pt idx="7071">
                  <c:v>3.9283333333299999</c:v>
                </c:pt>
                <c:pt idx="7072">
                  <c:v>3.92888888889</c:v>
                </c:pt>
                <c:pt idx="7073">
                  <c:v>3.9294444444400001</c:v>
                </c:pt>
                <c:pt idx="7074">
                  <c:v>3.93</c:v>
                </c:pt>
                <c:pt idx="7075">
                  <c:v>3.9305555555599998</c:v>
                </c:pt>
                <c:pt idx="7076">
                  <c:v>3.9311111111099999</c:v>
                </c:pt>
                <c:pt idx="7077">
                  <c:v>3.93166666667</c:v>
                </c:pt>
                <c:pt idx="7078">
                  <c:v>3.9322222222200001</c:v>
                </c:pt>
                <c:pt idx="7079">
                  <c:v>3.9327777777800002</c:v>
                </c:pt>
                <c:pt idx="7080">
                  <c:v>3.9333333333299998</c:v>
                </c:pt>
                <c:pt idx="7081">
                  <c:v>3.9338888888899999</c:v>
                </c:pt>
                <c:pt idx="7082">
                  <c:v>3.93444444444</c:v>
                </c:pt>
                <c:pt idx="7083">
                  <c:v>3.9350000000000001</c:v>
                </c:pt>
                <c:pt idx="7084">
                  <c:v>3.9355555555600001</c:v>
                </c:pt>
                <c:pt idx="7085">
                  <c:v>3.9361111111099998</c:v>
                </c:pt>
                <c:pt idx="7086">
                  <c:v>3.9366666666699999</c:v>
                </c:pt>
                <c:pt idx="7087">
                  <c:v>3.93722222222</c:v>
                </c:pt>
                <c:pt idx="7088">
                  <c:v>3.93777777778</c:v>
                </c:pt>
                <c:pt idx="7089">
                  <c:v>3.9383333333300001</c:v>
                </c:pt>
                <c:pt idx="7090">
                  <c:v>3.9388888888900002</c:v>
                </c:pt>
                <c:pt idx="7091">
                  <c:v>3.9394444444399999</c:v>
                </c:pt>
                <c:pt idx="7092">
                  <c:v>3.94</c:v>
                </c:pt>
                <c:pt idx="7093">
                  <c:v>3.94055555556</c:v>
                </c:pt>
                <c:pt idx="7094">
                  <c:v>3.9411111111100001</c:v>
                </c:pt>
                <c:pt idx="7095">
                  <c:v>3.9416666666700002</c:v>
                </c:pt>
                <c:pt idx="7096">
                  <c:v>3.9422222222199998</c:v>
                </c:pt>
                <c:pt idx="7097">
                  <c:v>3.9427777777799999</c:v>
                </c:pt>
                <c:pt idx="7098">
                  <c:v>3.94333333333</c:v>
                </c:pt>
                <c:pt idx="7099">
                  <c:v>3.9438888888900001</c:v>
                </c:pt>
                <c:pt idx="7100">
                  <c:v>3.9444444444400002</c:v>
                </c:pt>
                <c:pt idx="7101">
                  <c:v>3.9449999999999998</c:v>
                </c:pt>
                <c:pt idx="7102">
                  <c:v>3.9455555555599999</c:v>
                </c:pt>
                <c:pt idx="7103">
                  <c:v>3.94611111111</c:v>
                </c:pt>
                <c:pt idx="7104">
                  <c:v>3.9466666666700001</c:v>
                </c:pt>
                <c:pt idx="7105">
                  <c:v>3.9472222222200002</c:v>
                </c:pt>
                <c:pt idx="7106">
                  <c:v>3.9477777777799998</c:v>
                </c:pt>
                <c:pt idx="7107">
                  <c:v>3.9483333333299999</c:v>
                </c:pt>
                <c:pt idx="7108">
                  <c:v>3.94888888889</c:v>
                </c:pt>
                <c:pt idx="7109">
                  <c:v>3.9494444444400001</c:v>
                </c:pt>
                <c:pt idx="7110">
                  <c:v>3.95</c:v>
                </c:pt>
                <c:pt idx="7111">
                  <c:v>3.9505555555599998</c:v>
                </c:pt>
                <c:pt idx="7112">
                  <c:v>3.9511111111099999</c:v>
                </c:pt>
                <c:pt idx="7113">
                  <c:v>3.95166666667</c:v>
                </c:pt>
                <c:pt idx="7114">
                  <c:v>3.9522222222200001</c:v>
                </c:pt>
                <c:pt idx="7115">
                  <c:v>3.9527777777800002</c:v>
                </c:pt>
                <c:pt idx="7116">
                  <c:v>3.9533333333299998</c:v>
                </c:pt>
                <c:pt idx="7117">
                  <c:v>3.9538888888899999</c:v>
                </c:pt>
                <c:pt idx="7118">
                  <c:v>3.95444444444</c:v>
                </c:pt>
                <c:pt idx="7119">
                  <c:v>3.9550000000000001</c:v>
                </c:pt>
                <c:pt idx="7120">
                  <c:v>3.9555555555600002</c:v>
                </c:pt>
                <c:pt idx="7121">
                  <c:v>3.9561111111099998</c:v>
                </c:pt>
                <c:pt idx="7122">
                  <c:v>3.9566666666699999</c:v>
                </c:pt>
                <c:pt idx="7123">
                  <c:v>3.95722222222</c:v>
                </c:pt>
                <c:pt idx="7124">
                  <c:v>3.9577777777800001</c:v>
                </c:pt>
                <c:pt idx="7125">
                  <c:v>3.9583333333300001</c:v>
                </c:pt>
                <c:pt idx="7126">
                  <c:v>3.9588888888899998</c:v>
                </c:pt>
                <c:pt idx="7127">
                  <c:v>3.9594444444399999</c:v>
                </c:pt>
                <c:pt idx="7128">
                  <c:v>3.96</c:v>
                </c:pt>
                <c:pt idx="7129">
                  <c:v>3.9605555555600001</c:v>
                </c:pt>
                <c:pt idx="7130">
                  <c:v>3.9611111111100001</c:v>
                </c:pt>
                <c:pt idx="7131">
                  <c:v>3.9616666666699998</c:v>
                </c:pt>
                <c:pt idx="7132">
                  <c:v>3.9622222222199999</c:v>
                </c:pt>
                <c:pt idx="7133">
                  <c:v>3.96277777778</c:v>
                </c:pt>
                <c:pt idx="7134">
                  <c:v>3.96333333333</c:v>
                </c:pt>
                <c:pt idx="7135">
                  <c:v>3.9638888888900001</c:v>
                </c:pt>
                <c:pt idx="7136">
                  <c:v>3.9644444444400002</c:v>
                </c:pt>
                <c:pt idx="7137">
                  <c:v>3.9649999999999999</c:v>
                </c:pt>
                <c:pt idx="7138">
                  <c:v>3.9655555555599999</c:v>
                </c:pt>
                <c:pt idx="7139">
                  <c:v>3.96611111111</c:v>
                </c:pt>
                <c:pt idx="7140">
                  <c:v>3.9666666666700001</c:v>
                </c:pt>
                <c:pt idx="7141">
                  <c:v>3.9672222222200002</c:v>
                </c:pt>
                <c:pt idx="7142">
                  <c:v>3.9677777777799998</c:v>
                </c:pt>
                <c:pt idx="7143">
                  <c:v>3.9683333333299999</c:v>
                </c:pt>
                <c:pt idx="7144">
                  <c:v>3.96888888889</c:v>
                </c:pt>
                <c:pt idx="7145">
                  <c:v>3.9694444444400001</c:v>
                </c:pt>
                <c:pt idx="7146">
                  <c:v>3.97</c:v>
                </c:pt>
                <c:pt idx="7147">
                  <c:v>3.9705555555599998</c:v>
                </c:pt>
                <c:pt idx="7148">
                  <c:v>3.9711111111099999</c:v>
                </c:pt>
                <c:pt idx="7149">
                  <c:v>3.97166666667</c:v>
                </c:pt>
                <c:pt idx="7150">
                  <c:v>3.9722222222200001</c:v>
                </c:pt>
                <c:pt idx="7151">
                  <c:v>3.9727777777800002</c:v>
                </c:pt>
                <c:pt idx="7152">
                  <c:v>3.9733333333299998</c:v>
                </c:pt>
                <c:pt idx="7153">
                  <c:v>3.9738888888899999</c:v>
                </c:pt>
                <c:pt idx="7154">
                  <c:v>3.97444444444</c:v>
                </c:pt>
                <c:pt idx="7155">
                  <c:v>3.9750000000000001</c:v>
                </c:pt>
                <c:pt idx="7156">
                  <c:v>3.9755555555600002</c:v>
                </c:pt>
                <c:pt idx="7157">
                  <c:v>3.9761111111099998</c:v>
                </c:pt>
                <c:pt idx="7158">
                  <c:v>3.9766666666699999</c:v>
                </c:pt>
                <c:pt idx="7159">
                  <c:v>3.97722222222</c:v>
                </c:pt>
                <c:pt idx="7160">
                  <c:v>3.9777777777800001</c:v>
                </c:pt>
                <c:pt idx="7161">
                  <c:v>3.9783333333300002</c:v>
                </c:pt>
                <c:pt idx="7162">
                  <c:v>3.9788888888899998</c:v>
                </c:pt>
                <c:pt idx="7163">
                  <c:v>3.9794444444399999</c:v>
                </c:pt>
                <c:pt idx="7164">
                  <c:v>3.98</c:v>
                </c:pt>
                <c:pt idx="7165">
                  <c:v>3.9805555555600001</c:v>
                </c:pt>
                <c:pt idx="7166">
                  <c:v>3.9811111111100002</c:v>
                </c:pt>
                <c:pt idx="7167">
                  <c:v>3.9816666666699998</c:v>
                </c:pt>
                <c:pt idx="7168">
                  <c:v>3.9822222222199999</c:v>
                </c:pt>
                <c:pt idx="7169">
                  <c:v>3.98277777778</c:v>
                </c:pt>
                <c:pt idx="7170">
                  <c:v>3.9833333333300001</c:v>
                </c:pt>
                <c:pt idx="7171">
                  <c:v>3.9838888888900001</c:v>
                </c:pt>
                <c:pt idx="7172">
                  <c:v>3.9844444444399998</c:v>
                </c:pt>
                <c:pt idx="7173">
                  <c:v>3.9849999999999999</c:v>
                </c:pt>
                <c:pt idx="7174">
                  <c:v>3.98555555556</c:v>
                </c:pt>
                <c:pt idx="7175">
                  <c:v>3.98611111111</c:v>
                </c:pt>
                <c:pt idx="7176">
                  <c:v>3.9866666666700001</c:v>
                </c:pt>
                <c:pt idx="7177">
                  <c:v>3.9872222222199998</c:v>
                </c:pt>
                <c:pt idx="7178">
                  <c:v>3.9877777777799999</c:v>
                </c:pt>
                <c:pt idx="7179">
                  <c:v>3.98833333333</c:v>
                </c:pt>
                <c:pt idx="7180">
                  <c:v>3.98888888889</c:v>
                </c:pt>
                <c:pt idx="7181">
                  <c:v>3.9894444444400001</c:v>
                </c:pt>
                <c:pt idx="7182">
                  <c:v>3.99</c:v>
                </c:pt>
                <c:pt idx="7183">
                  <c:v>3.9905555555599999</c:v>
                </c:pt>
                <c:pt idx="7184">
                  <c:v>3.9911111111099999</c:v>
                </c:pt>
                <c:pt idx="7185">
                  <c:v>3.99166666667</c:v>
                </c:pt>
                <c:pt idx="7186">
                  <c:v>3.9922222222200001</c:v>
                </c:pt>
                <c:pt idx="7187">
                  <c:v>3.9927777777800002</c:v>
                </c:pt>
                <c:pt idx="7188">
                  <c:v>3.9933333333299998</c:v>
                </c:pt>
                <c:pt idx="7189">
                  <c:v>3.9938888888899999</c:v>
                </c:pt>
                <c:pt idx="7190">
                  <c:v>3.99444444444</c:v>
                </c:pt>
                <c:pt idx="7191">
                  <c:v>3.9950000000000001</c:v>
                </c:pt>
                <c:pt idx="7192">
                  <c:v>3.9955555555600002</c:v>
                </c:pt>
                <c:pt idx="7193">
                  <c:v>3.9961111111099998</c:v>
                </c:pt>
                <c:pt idx="7194">
                  <c:v>3.9966666666699999</c:v>
                </c:pt>
                <c:pt idx="7195">
                  <c:v>3.99722222222</c:v>
                </c:pt>
                <c:pt idx="7196">
                  <c:v>3.9977777777800001</c:v>
                </c:pt>
                <c:pt idx="7197">
                  <c:v>3.9983333333300002</c:v>
                </c:pt>
                <c:pt idx="7198">
                  <c:v>3.9988888888899998</c:v>
                </c:pt>
                <c:pt idx="7199">
                  <c:v>3.9994444444399999</c:v>
                </c:pt>
                <c:pt idx="7200">
                  <c:v>4</c:v>
                </c:pt>
                <c:pt idx="7201">
                  <c:v>4.0005555555600001</c:v>
                </c:pt>
                <c:pt idx="7202">
                  <c:v>4.0011111111100002</c:v>
                </c:pt>
                <c:pt idx="7203">
                  <c:v>4.0016666666700003</c:v>
                </c:pt>
                <c:pt idx="7204">
                  <c:v>4.0022222222200003</c:v>
                </c:pt>
                <c:pt idx="7205">
                  <c:v>4.0027777777800004</c:v>
                </c:pt>
                <c:pt idx="7206">
                  <c:v>4.0033333333299996</c:v>
                </c:pt>
                <c:pt idx="7207">
                  <c:v>4.0038888888899997</c:v>
                </c:pt>
                <c:pt idx="7208">
                  <c:v>4.0044444444399998</c:v>
                </c:pt>
                <c:pt idx="7209">
                  <c:v>4.0049999999999999</c:v>
                </c:pt>
                <c:pt idx="7210">
                  <c:v>4.00555555556</c:v>
                </c:pt>
                <c:pt idx="7211">
                  <c:v>4.0061111111100001</c:v>
                </c:pt>
                <c:pt idx="7212">
                  <c:v>4.0066666666700002</c:v>
                </c:pt>
                <c:pt idx="7213">
                  <c:v>4.0072222222200002</c:v>
                </c:pt>
                <c:pt idx="7214">
                  <c:v>4.0077777777800003</c:v>
                </c:pt>
                <c:pt idx="7215">
                  <c:v>4.0083333333300004</c:v>
                </c:pt>
                <c:pt idx="7216">
                  <c:v>4.0088888888899996</c:v>
                </c:pt>
                <c:pt idx="7217">
                  <c:v>4.0094444444399997</c:v>
                </c:pt>
                <c:pt idx="7218">
                  <c:v>4.01</c:v>
                </c:pt>
                <c:pt idx="7219">
                  <c:v>4.0105555555599999</c:v>
                </c:pt>
                <c:pt idx="7220">
                  <c:v>4.01111111111</c:v>
                </c:pt>
                <c:pt idx="7221">
                  <c:v>4.01166666667</c:v>
                </c:pt>
                <c:pt idx="7222">
                  <c:v>4.0122222222200001</c:v>
                </c:pt>
                <c:pt idx="7223">
                  <c:v>4.0127777777800002</c:v>
                </c:pt>
                <c:pt idx="7224">
                  <c:v>4.0133333333300003</c:v>
                </c:pt>
                <c:pt idx="7225">
                  <c:v>4.0138888888900004</c:v>
                </c:pt>
                <c:pt idx="7226">
                  <c:v>4.0144444444399996</c:v>
                </c:pt>
                <c:pt idx="7227">
                  <c:v>4.0149999999999997</c:v>
                </c:pt>
                <c:pt idx="7228">
                  <c:v>4.0155555555599998</c:v>
                </c:pt>
                <c:pt idx="7229">
                  <c:v>4.0161111111099999</c:v>
                </c:pt>
                <c:pt idx="7230">
                  <c:v>4.0166666666699999</c:v>
                </c:pt>
                <c:pt idx="7231">
                  <c:v>4.01722222222</c:v>
                </c:pt>
                <c:pt idx="7232">
                  <c:v>4.0177777777800001</c:v>
                </c:pt>
                <c:pt idx="7233">
                  <c:v>4.0183333333300002</c:v>
                </c:pt>
                <c:pt idx="7234">
                  <c:v>4.0188888888900003</c:v>
                </c:pt>
                <c:pt idx="7235">
                  <c:v>4.0194444444400004</c:v>
                </c:pt>
                <c:pt idx="7236">
                  <c:v>4.0199999999999996</c:v>
                </c:pt>
                <c:pt idx="7237">
                  <c:v>4.0205555555599997</c:v>
                </c:pt>
                <c:pt idx="7238">
                  <c:v>4.0211111111099997</c:v>
                </c:pt>
                <c:pt idx="7239">
                  <c:v>4.0216666666699998</c:v>
                </c:pt>
                <c:pt idx="7240">
                  <c:v>4.0222222222199999</c:v>
                </c:pt>
                <c:pt idx="7241">
                  <c:v>4.02277777778</c:v>
                </c:pt>
                <c:pt idx="7242">
                  <c:v>4.0233333333300001</c:v>
                </c:pt>
                <c:pt idx="7243">
                  <c:v>4.0238888888900002</c:v>
                </c:pt>
                <c:pt idx="7244">
                  <c:v>4.0244444444400003</c:v>
                </c:pt>
                <c:pt idx="7245">
                  <c:v>4.0250000000000004</c:v>
                </c:pt>
                <c:pt idx="7246">
                  <c:v>4.0255555555600004</c:v>
                </c:pt>
                <c:pt idx="7247">
                  <c:v>4.0261111111099996</c:v>
                </c:pt>
                <c:pt idx="7248">
                  <c:v>4.0266666666699997</c:v>
                </c:pt>
                <c:pt idx="7249">
                  <c:v>4.0272222222199998</c:v>
                </c:pt>
                <c:pt idx="7250">
                  <c:v>4.0277777777799999</c:v>
                </c:pt>
                <c:pt idx="7251">
                  <c:v>4.02833333333</c:v>
                </c:pt>
                <c:pt idx="7252">
                  <c:v>4.0288888888900001</c:v>
                </c:pt>
                <c:pt idx="7253">
                  <c:v>4.0294444444400002</c:v>
                </c:pt>
                <c:pt idx="7254">
                  <c:v>4.03</c:v>
                </c:pt>
                <c:pt idx="7255">
                  <c:v>4.0305555555600003</c:v>
                </c:pt>
                <c:pt idx="7256">
                  <c:v>4.0311111111100004</c:v>
                </c:pt>
                <c:pt idx="7257">
                  <c:v>4.0316666666699996</c:v>
                </c:pt>
                <c:pt idx="7258">
                  <c:v>4.0322222222199997</c:v>
                </c:pt>
                <c:pt idx="7259">
                  <c:v>4.0327777777799998</c:v>
                </c:pt>
                <c:pt idx="7260">
                  <c:v>4.0333333333299999</c:v>
                </c:pt>
                <c:pt idx="7261">
                  <c:v>4.03388888889</c:v>
                </c:pt>
                <c:pt idx="7262">
                  <c:v>4.0344444444400001</c:v>
                </c:pt>
                <c:pt idx="7263">
                  <c:v>4.0350000000000001</c:v>
                </c:pt>
                <c:pt idx="7264">
                  <c:v>4.0355555555600002</c:v>
                </c:pt>
                <c:pt idx="7265">
                  <c:v>4.0361111111100003</c:v>
                </c:pt>
                <c:pt idx="7266">
                  <c:v>4.0366666666700004</c:v>
                </c:pt>
                <c:pt idx="7267">
                  <c:v>4.0372222222199996</c:v>
                </c:pt>
                <c:pt idx="7268">
                  <c:v>4.0377777777799997</c:v>
                </c:pt>
                <c:pt idx="7269">
                  <c:v>4.0383333333299998</c:v>
                </c:pt>
                <c:pt idx="7270">
                  <c:v>4.0388888888899999</c:v>
                </c:pt>
                <c:pt idx="7271">
                  <c:v>4.0394444444399999</c:v>
                </c:pt>
                <c:pt idx="7272">
                  <c:v>4.04</c:v>
                </c:pt>
                <c:pt idx="7273">
                  <c:v>4.0405555555600001</c:v>
                </c:pt>
                <c:pt idx="7274">
                  <c:v>4.0411111111100002</c:v>
                </c:pt>
                <c:pt idx="7275">
                  <c:v>4.0416666666700003</c:v>
                </c:pt>
                <c:pt idx="7276">
                  <c:v>4.0422222222200004</c:v>
                </c:pt>
                <c:pt idx="7277">
                  <c:v>4.0427777777799996</c:v>
                </c:pt>
                <c:pt idx="7278">
                  <c:v>4.0433333333299997</c:v>
                </c:pt>
                <c:pt idx="7279">
                  <c:v>4.0438888888899998</c:v>
                </c:pt>
                <c:pt idx="7280">
                  <c:v>4.0444444444399998</c:v>
                </c:pt>
                <c:pt idx="7281">
                  <c:v>4.0449999999999999</c:v>
                </c:pt>
                <c:pt idx="7282">
                  <c:v>4.04555555556</c:v>
                </c:pt>
                <c:pt idx="7283">
                  <c:v>4.0461111111100001</c:v>
                </c:pt>
                <c:pt idx="7284">
                  <c:v>4.0466666666700002</c:v>
                </c:pt>
                <c:pt idx="7285">
                  <c:v>4.0472222222200003</c:v>
                </c:pt>
                <c:pt idx="7286">
                  <c:v>4.0477777777800004</c:v>
                </c:pt>
                <c:pt idx="7287">
                  <c:v>4.0483333333299996</c:v>
                </c:pt>
                <c:pt idx="7288">
                  <c:v>4.0488888888899996</c:v>
                </c:pt>
                <c:pt idx="7289">
                  <c:v>4.0494444444399997</c:v>
                </c:pt>
                <c:pt idx="7290">
                  <c:v>4.05</c:v>
                </c:pt>
                <c:pt idx="7291">
                  <c:v>4.0505555555599999</c:v>
                </c:pt>
                <c:pt idx="7292">
                  <c:v>4.05111111111</c:v>
                </c:pt>
                <c:pt idx="7293">
                  <c:v>4.0516666666700001</c:v>
                </c:pt>
                <c:pt idx="7294">
                  <c:v>4.0522222222200002</c:v>
                </c:pt>
                <c:pt idx="7295">
                  <c:v>4.0527777777800003</c:v>
                </c:pt>
                <c:pt idx="7296">
                  <c:v>4.0533333333300003</c:v>
                </c:pt>
                <c:pt idx="7297">
                  <c:v>4.0538888888900004</c:v>
                </c:pt>
                <c:pt idx="7298">
                  <c:v>4.0544444444399996</c:v>
                </c:pt>
                <c:pt idx="7299">
                  <c:v>4.0549999999999997</c:v>
                </c:pt>
                <c:pt idx="7300">
                  <c:v>4.0555555555599998</c:v>
                </c:pt>
                <c:pt idx="7301">
                  <c:v>4.0561111111099999</c:v>
                </c:pt>
                <c:pt idx="7302">
                  <c:v>4.05666666667</c:v>
                </c:pt>
                <c:pt idx="7303">
                  <c:v>4.0572222222200001</c:v>
                </c:pt>
                <c:pt idx="7304">
                  <c:v>4.0577777777800002</c:v>
                </c:pt>
                <c:pt idx="7305">
                  <c:v>4.0583333333300002</c:v>
                </c:pt>
                <c:pt idx="7306">
                  <c:v>4.0588888888900003</c:v>
                </c:pt>
                <c:pt idx="7307">
                  <c:v>4.0594444444400004</c:v>
                </c:pt>
                <c:pt idx="7308">
                  <c:v>4.0599999999999996</c:v>
                </c:pt>
                <c:pt idx="7309">
                  <c:v>4.0605555555599997</c:v>
                </c:pt>
                <c:pt idx="7310">
                  <c:v>4.0611111111099998</c:v>
                </c:pt>
                <c:pt idx="7311">
                  <c:v>4.0616666666699999</c:v>
                </c:pt>
                <c:pt idx="7312">
                  <c:v>4.06222222222</c:v>
                </c:pt>
                <c:pt idx="7313">
                  <c:v>4.06277777778</c:v>
                </c:pt>
                <c:pt idx="7314">
                  <c:v>4.0633333333300001</c:v>
                </c:pt>
                <c:pt idx="7315">
                  <c:v>4.0638888888900002</c:v>
                </c:pt>
                <c:pt idx="7316">
                  <c:v>4.0644444444400003</c:v>
                </c:pt>
                <c:pt idx="7317">
                  <c:v>4.0650000000000004</c:v>
                </c:pt>
                <c:pt idx="7318">
                  <c:v>4.0655555555599996</c:v>
                </c:pt>
                <c:pt idx="7319">
                  <c:v>4.0661111111099997</c:v>
                </c:pt>
                <c:pt idx="7320">
                  <c:v>4.0666666666699998</c:v>
                </c:pt>
                <c:pt idx="7321">
                  <c:v>4.0672222222199998</c:v>
                </c:pt>
                <c:pt idx="7322">
                  <c:v>4.0677777777799999</c:v>
                </c:pt>
                <c:pt idx="7323">
                  <c:v>4.06833333333</c:v>
                </c:pt>
                <c:pt idx="7324">
                  <c:v>4.0688888888900001</c:v>
                </c:pt>
                <c:pt idx="7325">
                  <c:v>4.0694444444400002</c:v>
                </c:pt>
                <c:pt idx="7326">
                  <c:v>4.07</c:v>
                </c:pt>
                <c:pt idx="7327">
                  <c:v>4.0705555555600004</c:v>
                </c:pt>
                <c:pt idx="7328">
                  <c:v>4.0711111111099996</c:v>
                </c:pt>
                <c:pt idx="7329">
                  <c:v>4.0716666666699997</c:v>
                </c:pt>
                <c:pt idx="7330">
                  <c:v>4.0722222222199997</c:v>
                </c:pt>
                <c:pt idx="7331">
                  <c:v>4.0727777777799998</c:v>
                </c:pt>
                <c:pt idx="7332">
                  <c:v>4.0733333333299999</c:v>
                </c:pt>
                <c:pt idx="7333">
                  <c:v>4.07388888889</c:v>
                </c:pt>
                <c:pt idx="7334">
                  <c:v>4.0744444444400001</c:v>
                </c:pt>
                <c:pt idx="7335">
                  <c:v>4.0750000000000002</c:v>
                </c:pt>
                <c:pt idx="7336">
                  <c:v>4.0755555555600003</c:v>
                </c:pt>
                <c:pt idx="7337">
                  <c:v>4.0761111111100004</c:v>
                </c:pt>
                <c:pt idx="7338">
                  <c:v>4.0766666666700004</c:v>
                </c:pt>
                <c:pt idx="7339">
                  <c:v>4.0772222222199996</c:v>
                </c:pt>
                <c:pt idx="7340">
                  <c:v>4.0777777777799997</c:v>
                </c:pt>
                <c:pt idx="7341">
                  <c:v>4.0783333333299998</c:v>
                </c:pt>
                <c:pt idx="7342">
                  <c:v>4.0788888888899999</c:v>
                </c:pt>
                <c:pt idx="7343">
                  <c:v>4.07944444444</c:v>
                </c:pt>
                <c:pt idx="7344">
                  <c:v>4.08</c:v>
                </c:pt>
                <c:pt idx="7345">
                  <c:v>4.0805555555600002</c:v>
                </c:pt>
                <c:pt idx="7346">
                  <c:v>4.0811111111100002</c:v>
                </c:pt>
                <c:pt idx="7347">
                  <c:v>4.0816666666700003</c:v>
                </c:pt>
                <c:pt idx="7348">
                  <c:v>4.0822222222200004</c:v>
                </c:pt>
                <c:pt idx="7349">
                  <c:v>4.0827777777799996</c:v>
                </c:pt>
                <c:pt idx="7350">
                  <c:v>4.0833333333299997</c:v>
                </c:pt>
                <c:pt idx="7351">
                  <c:v>4.0838888888899998</c:v>
                </c:pt>
                <c:pt idx="7352">
                  <c:v>4.0844444444399999</c:v>
                </c:pt>
                <c:pt idx="7353">
                  <c:v>4.085</c:v>
                </c:pt>
                <c:pt idx="7354">
                  <c:v>4.0855555555600001</c:v>
                </c:pt>
                <c:pt idx="7355">
                  <c:v>4.0861111111100001</c:v>
                </c:pt>
                <c:pt idx="7356">
                  <c:v>4.0866666666700002</c:v>
                </c:pt>
                <c:pt idx="7357">
                  <c:v>4.0872222222200003</c:v>
                </c:pt>
                <c:pt idx="7358">
                  <c:v>4.0877777777800004</c:v>
                </c:pt>
                <c:pt idx="7359">
                  <c:v>4.0883333333299996</c:v>
                </c:pt>
                <c:pt idx="7360">
                  <c:v>4.0888888888899997</c:v>
                </c:pt>
                <c:pt idx="7361">
                  <c:v>4.0894444444399998</c:v>
                </c:pt>
                <c:pt idx="7362">
                  <c:v>4.09</c:v>
                </c:pt>
                <c:pt idx="7363">
                  <c:v>4.0905555555599999</c:v>
                </c:pt>
                <c:pt idx="7364">
                  <c:v>4.09111111111</c:v>
                </c:pt>
                <c:pt idx="7365">
                  <c:v>4.0916666666700001</c:v>
                </c:pt>
                <c:pt idx="7366">
                  <c:v>4.0922222222200002</c:v>
                </c:pt>
                <c:pt idx="7367">
                  <c:v>4.0927777777800003</c:v>
                </c:pt>
                <c:pt idx="7368">
                  <c:v>4.0933333333300004</c:v>
                </c:pt>
                <c:pt idx="7369">
                  <c:v>4.0938888888899996</c:v>
                </c:pt>
                <c:pt idx="7370">
                  <c:v>4.0944444444399997</c:v>
                </c:pt>
                <c:pt idx="7371">
                  <c:v>4.0949999999999998</c:v>
                </c:pt>
                <c:pt idx="7372">
                  <c:v>4.0955555555599998</c:v>
                </c:pt>
                <c:pt idx="7373">
                  <c:v>4.0961111111099999</c:v>
                </c:pt>
                <c:pt idx="7374">
                  <c:v>4.09666666667</c:v>
                </c:pt>
                <c:pt idx="7375">
                  <c:v>4.0972222222200001</c:v>
                </c:pt>
                <c:pt idx="7376">
                  <c:v>4.0977777777800002</c:v>
                </c:pt>
                <c:pt idx="7377">
                  <c:v>4.0983333333300003</c:v>
                </c:pt>
                <c:pt idx="7378">
                  <c:v>4.0988888888900004</c:v>
                </c:pt>
                <c:pt idx="7379">
                  <c:v>4.0994444444399996</c:v>
                </c:pt>
                <c:pt idx="7380">
                  <c:v>4.0999999999999996</c:v>
                </c:pt>
                <c:pt idx="7381">
                  <c:v>4.1005555555599997</c:v>
                </c:pt>
                <c:pt idx="7382">
                  <c:v>4.1011111111099998</c:v>
                </c:pt>
                <c:pt idx="7383">
                  <c:v>4.1016666666699999</c:v>
                </c:pt>
                <c:pt idx="7384">
                  <c:v>4.10222222222</c:v>
                </c:pt>
                <c:pt idx="7385">
                  <c:v>4.1027777777800001</c:v>
                </c:pt>
                <c:pt idx="7386">
                  <c:v>4.1033333333300002</c:v>
                </c:pt>
                <c:pt idx="7387">
                  <c:v>4.1038888888900003</c:v>
                </c:pt>
                <c:pt idx="7388">
                  <c:v>4.1044444444400003</c:v>
                </c:pt>
                <c:pt idx="7389">
                  <c:v>4.1050000000000004</c:v>
                </c:pt>
                <c:pt idx="7390">
                  <c:v>4.1055555555599996</c:v>
                </c:pt>
                <c:pt idx="7391">
                  <c:v>4.1061111111099997</c:v>
                </c:pt>
                <c:pt idx="7392">
                  <c:v>4.1066666666699998</c:v>
                </c:pt>
                <c:pt idx="7393">
                  <c:v>4.1072222222199999</c:v>
                </c:pt>
                <c:pt idx="7394">
                  <c:v>4.10777777778</c:v>
                </c:pt>
                <c:pt idx="7395">
                  <c:v>4.1083333333300001</c:v>
                </c:pt>
                <c:pt idx="7396">
                  <c:v>4.1088888888900001</c:v>
                </c:pt>
                <c:pt idx="7397">
                  <c:v>4.1094444444400002</c:v>
                </c:pt>
                <c:pt idx="7398">
                  <c:v>4.1100000000000003</c:v>
                </c:pt>
                <c:pt idx="7399">
                  <c:v>4.1105555555600004</c:v>
                </c:pt>
                <c:pt idx="7400">
                  <c:v>4.1111111111099996</c:v>
                </c:pt>
                <c:pt idx="7401">
                  <c:v>4.1116666666699997</c:v>
                </c:pt>
                <c:pt idx="7402">
                  <c:v>4.1122222222199998</c:v>
                </c:pt>
                <c:pt idx="7403">
                  <c:v>4.1127777777799999</c:v>
                </c:pt>
                <c:pt idx="7404">
                  <c:v>4.11333333333</c:v>
                </c:pt>
                <c:pt idx="7405">
                  <c:v>4.11388888889</c:v>
                </c:pt>
                <c:pt idx="7406">
                  <c:v>4.1144444444400001</c:v>
                </c:pt>
                <c:pt idx="7407">
                  <c:v>4.1150000000000002</c:v>
                </c:pt>
                <c:pt idx="7408">
                  <c:v>4.1155555555600003</c:v>
                </c:pt>
                <c:pt idx="7409">
                  <c:v>4.1161111111100004</c:v>
                </c:pt>
                <c:pt idx="7410">
                  <c:v>4.1166666666699996</c:v>
                </c:pt>
                <c:pt idx="7411">
                  <c:v>4.1172222222199997</c:v>
                </c:pt>
                <c:pt idx="7412">
                  <c:v>4.1177777777799998</c:v>
                </c:pt>
                <c:pt idx="7413">
                  <c:v>4.1183333333299998</c:v>
                </c:pt>
                <c:pt idx="7414">
                  <c:v>4.1188888888899999</c:v>
                </c:pt>
                <c:pt idx="7415">
                  <c:v>4.11944444444</c:v>
                </c:pt>
                <c:pt idx="7416">
                  <c:v>4.12</c:v>
                </c:pt>
                <c:pt idx="7417">
                  <c:v>4.1205555555600002</c:v>
                </c:pt>
                <c:pt idx="7418">
                  <c:v>4.1211111111100003</c:v>
                </c:pt>
                <c:pt idx="7419">
                  <c:v>4.1216666666700004</c:v>
                </c:pt>
                <c:pt idx="7420">
                  <c:v>4.1222222222199996</c:v>
                </c:pt>
                <c:pt idx="7421">
                  <c:v>4.1227777777799997</c:v>
                </c:pt>
                <c:pt idx="7422">
                  <c:v>4.1233333333299997</c:v>
                </c:pt>
                <c:pt idx="7423">
                  <c:v>4.1238888888899998</c:v>
                </c:pt>
                <c:pt idx="7424">
                  <c:v>4.1244444444399999</c:v>
                </c:pt>
                <c:pt idx="7425">
                  <c:v>4.125</c:v>
                </c:pt>
                <c:pt idx="7426">
                  <c:v>4.1255555555600001</c:v>
                </c:pt>
                <c:pt idx="7427">
                  <c:v>4.1261111111100002</c:v>
                </c:pt>
                <c:pt idx="7428">
                  <c:v>4.1266666666700003</c:v>
                </c:pt>
                <c:pt idx="7429">
                  <c:v>4.1272222222200003</c:v>
                </c:pt>
                <c:pt idx="7430">
                  <c:v>4.1277777777800004</c:v>
                </c:pt>
                <c:pt idx="7431">
                  <c:v>4.1283333333299996</c:v>
                </c:pt>
                <c:pt idx="7432">
                  <c:v>4.1288888888899997</c:v>
                </c:pt>
                <c:pt idx="7433">
                  <c:v>4.1294444444399998</c:v>
                </c:pt>
                <c:pt idx="7434">
                  <c:v>4.13</c:v>
                </c:pt>
                <c:pt idx="7435">
                  <c:v>4.13055555556</c:v>
                </c:pt>
                <c:pt idx="7436">
                  <c:v>4.1311111111100001</c:v>
                </c:pt>
                <c:pt idx="7437">
                  <c:v>4.1316666666700002</c:v>
                </c:pt>
                <c:pt idx="7438">
                  <c:v>4.1322222222200002</c:v>
                </c:pt>
                <c:pt idx="7439">
                  <c:v>4.1327777777800003</c:v>
                </c:pt>
                <c:pt idx="7440">
                  <c:v>4.1333333333300004</c:v>
                </c:pt>
                <c:pt idx="7441">
                  <c:v>4.1338888888899996</c:v>
                </c:pt>
                <c:pt idx="7442">
                  <c:v>4.1344444444399997</c:v>
                </c:pt>
                <c:pt idx="7443">
                  <c:v>4.1349999999999998</c:v>
                </c:pt>
                <c:pt idx="7444">
                  <c:v>4.1355555555599999</c:v>
                </c:pt>
                <c:pt idx="7445">
                  <c:v>4.13611111111</c:v>
                </c:pt>
                <c:pt idx="7446">
                  <c:v>4.13666666667</c:v>
                </c:pt>
                <c:pt idx="7447">
                  <c:v>4.1372222222200001</c:v>
                </c:pt>
                <c:pt idx="7448">
                  <c:v>4.1377777777800002</c:v>
                </c:pt>
                <c:pt idx="7449">
                  <c:v>4.1383333333300003</c:v>
                </c:pt>
                <c:pt idx="7450">
                  <c:v>4.1388888888900004</c:v>
                </c:pt>
                <c:pt idx="7451">
                  <c:v>4.1394444444399996</c:v>
                </c:pt>
                <c:pt idx="7452">
                  <c:v>4.1399999999999997</c:v>
                </c:pt>
                <c:pt idx="7453">
                  <c:v>4.1405555555599998</c:v>
                </c:pt>
                <c:pt idx="7454">
                  <c:v>4.1411111111099999</c:v>
                </c:pt>
                <c:pt idx="7455">
                  <c:v>4.1416666666699999</c:v>
                </c:pt>
                <c:pt idx="7456">
                  <c:v>4.14222222222</c:v>
                </c:pt>
                <c:pt idx="7457">
                  <c:v>4.1427777777800001</c:v>
                </c:pt>
                <c:pt idx="7458">
                  <c:v>4.1433333333300002</c:v>
                </c:pt>
                <c:pt idx="7459">
                  <c:v>4.1438888888900003</c:v>
                </c:pt>
                <c:pt idx="7460">
                  <c:v>4.1444444444400004</c:v>
                </c:pt>
                <c:pt idx="7461">
                  <c:v>4.1449999999999996</c:v>
                </c:pt>
                <c:pt idx="7462">
                  <c:v>4.1455555555599997</c:v>
                </c:pt>
                <c:pt idx="7463">
                  <c:v>4.1461111111099997</c:v>
                </c:pt>
                <c:pt idx="7464">
                  <c:v>4.1466666666699998</c:v>
                </c:pt>
                <c:pt idx="7465">
                  <c:v>4.1472222222199999</c:v>
                </c:pt>
                <c:pt idx="7466">
                  <c:v>4.14777777778</c:v>
                </c:pt>
                <c:pt idx="7467">
                  <c:v>4.1483333333300001</c:v>
                </c:pt>
                <c:pt idx="7468">
                  <c:v>4.1488888888900002</c:v>
                </c:pt>
                <c:pt idx="7469">
                  <c:v>4.1494444444400003</c:v>
                </c:pt>
                <c:pt idx="7470">
                  <c:v>4.1500000000000004</c:v>
                </c:pt>
                <c:pt idx="7471">
                  <c:v>4.1505555555600004</c:v>
                </c:pt>
                <c:pt idx="7472">
                  <c:v>4.1511111111099996</c:v>
                </c:pt>
                <c:pt idx="7473">
                  <c:v>4.1516666666699997</c:v>
                </c:pt>
                <c:pt idx="7474">
                  <c:v>4.1522222222199998</c:v>
                </c:pt>
                <c:pt idx="7475">
                  <c:v>4.1527777777799999</c:v>
                </c:pt>
                <c:pt idx="7476">
                  <c:v>4.15333333333</c:v>
                </c:pt>
                <c:pt idx="7477">
                  <c:v>4.1538888888900001</c:v>
                </c:pt>
                <c:pt idx="7478">
                  <c:v>4.1544444444400002</c:v>
                </c:pt>
                <c:pt idx="7479">
                  <c:v>4.1550000000000002</c:v>
                </c:pt>
                <c:pt idx="7480">
                  <c:v>4.1555555555600003</c:v>
                </c:pt>
                <c:pt idx="7481">
                  <c:v>4.1561111111100004</c:v>
                </c:pt>
                <c:pt idx="7482">
                  <c:v>4.1566666666699996</c:v>
                </c:pt>
                <c:pt idx="7483">
                  <c:v>4.1572222222199997</c:v>
                </c:pt>
                <c:pt idx="7484">
                  <c:v>4.1577777777799998</c:v>
                </c:pt>
                <c:pt idx="7485">
                  <c:v>4.1583333333299999</c:v>
                </c:pt>
                <c:pt idx="7486">
                  <c:v>4.15888888889</c:v>
                </c:pt>
                <c:pt idx="7487">
                  <c:v>4.1594444444400001</c:v>
                </c:pt>
                <c:pt idx="7488">
                  <c:v>4.16</c:v>
                </c:pt>
                <c:pt idx="7489">
                  <c:v>4.1605555555600002</c:v>
                </c:pt>
                <c:pt idx="7490">
                  <c:v>4.1611111111100003</c:v>
                </c:pt>
                <c:pt idx="7491">
                  <c:v>4.1616666666700004</c:v>
                </c:pt>
                <c:pt idx="7492">
                  <c:v>4.1622222222199996</c:v>
                </c:pt>
                <c:pt idx="7493">
                  <c:v>4.1627777777799997</c:v>
                </c:pt>
                <c:pt idx="7494">
                  <c:v>4.1633333333299998</c:v>
                </c:pt>
                <c:pt idx="7495">
                  <c:v>4.1638888888899999</c:v>
                </c:pt>
                <c:pt idx="7496">
                  <c:v>4.1644444444399999</c:v>
                </c:pt>
                <c:pt idx="7497">
                  <c:v>4.165</c:v>
                </c:pt>
                <c:pt idx="7498">
                  <c:v>4.1655555555600001</c:v>
                </c:pt>
                <c:pt idx="7499">
                  <c:v>4.1661111111100002</c:v>
                </c:pt>
                <c:pt idx="7500">
                  <c:v>4.1666666666700003</c:v>
                </c:pt>
                <c:pt idx="7501">
                  <c:v>4.1672222222200004</c:v>
                </c:pt>
                <c:pt idx="7502">
                  <c:v>4.1677777777799996</c:v>
                </c:pt>
                <c:pt idx="7503">
                  <c:v>4.1683333333299997</c:v>
                </c:pt>
                <c:pt idx="7504">
                  <c:v>4.1688888888899998</c:v>
                </c:pt>
                <c:pt idx="7505">
                  <c:v>4.1694444444399998</c:v>
                </c:pt>
                <c:pt idx="7506">
                  <c:v>4.17</c:v>
                </c:pt>
                <c:pt idx="7507">
                  <c:v>4.17055555556</c:v>
                </c:pt>
                <c:pt idx="7508">
                  <c:v>4.1711111111100001</c:v>
                </c:pt>
                <c:pt idx="7509">
                  <c:v>4.1716666666700002</c:v>
                </c:pt>
                <c:pt idx="7510">
                  <c:v>4.1722222222200003</c:v>
                </c:pt>
                <c:pt idx="7511">
                  <c:v>4.1727777777800004</c:v>
                </c:pt>
                <c:pt idx="7512">
                  <c:v>4.1733333333299996</c:v>
                </c:pt>
                <c:pt idx="7513">
                  <c:v>4.1738888888899996</c:v>
                </c:pt>
                <c:pt idx="7514">
                  <c:v>4.1744444444399997</c:v>
                </c:pt>
                <c:pt idx="7515">
                  <c:v>4.1749999999999998</c:v>
                </c:pt>
                <c:pt idx="7516">
                  <c:v>4.1755555555599999</c:v>
                </c:pt>
                <c:pt idx="7517">
                  <c:v>4.17611111111</c:v>
                </c:pt>
                <c:pt idx="7518">
                  <c:v>4.1766666666700001</c:v>
                </c:pt>
                <c:pt idx="7519">
                  <c:v>4.1772222222200002</c:v>
                </c:pt>
                <c:pt idx="7520">
                  <c:v>4.1777777777800003</c:v>
                </c:pt>
                <c:pt idx="7521">
                  <c:v>4.1783333333300003</c:v>
                </c:pt>
                <c:pt idx="7522">
                  <c:v>4.1788888888900004</c:v>
                </c:pt>
                <c:pt idx="7523">
                  <c:v>4.1794444444399996</c:v>
                </c:pt>
                <c:pt idx="7524">
                  <c:v>4.18</c:v>
                </c:pt>
                <c:pt idx="7525">
                  <c:v>4.1805555555599998</c:v>
                </c:pt>
                <c:pt idx="7526">
                  <c:v>4.1811111111099999</c:v>
                </c:pt>
                <c:pt idx="7527">
                  <c:v>4.18166666667</c:v>
                </c:pt>
                <c:pt idx="7528">
                  <c:v>4.1822222222200001</c:v>
                </c:pt>
                <c:pt idx="7529">
                  <c:v>4.1827777777800002</c:v>
                </c:pt>
                <c:pt idx="7530">
                  <c:v>4.1833333333300002</c:v>
                </c:pt>
                <c:pt idx="7531">
                  <c:v>4.1838888888900003</c:v>
                </c:pt>
                <c:pt idx="7532">
                  <c:v>4.1844444444400004</c:v>
                </c:pt>
                <c:pt idx="7533">
                  <c:v>4.1849999999999996</c:v>
                </c:pt>
                <c:pt idx="7534">
                  <c:v>4.1855555555599997</c:v>
                </c:pt>
                <c:pt idx="7535">
                  <c:v>4.1861111111099998</c:v>
                </c:pt>
                <c:pt idx="7536">
                  <c:v>4.1866666666699999</c:v>
                </c:pt>
                <c:pt idx="7537">
                  <c:v>4.18722222222</c:v>
                </c:pt>
                <c:pt idx="7538">
                  <c:v>4.18777777778</c:v>
                </c:pt>
                <c:pt idx="7539">
                  <c:v>4.1883333333300001</c:v>
                </c:pt>
                <c:pt idx="7540">
                  <c:v>4.1888888888900002</c:v>
                </c:pt>
                <c:pt idx="7541">
                  <c:v>4.1894444444400003</c:v>
                </c:pt>
                <c:pt idx="7542">
                  <c:v>4.1900000000000004</c:v>
                </c:pt>
                <c:pt idx="7543">
                  <c:v>4.1905555555599996</c:v>
                </c:pt>
                <c:pt idx="7544">
                  <c:v>4.1911111111099997</c:v>
                </c:pt>
                <c:pt idx="7545">
                  <c:v>4.1916666666699998</c:v>
                </c:pt>
                <c:pt idx="7546">
                  <c:v>4.1922222222199998</c:v>
                </c:pt>
                <c:pt idx="7547">
                  <c:v>4.1927777777799999</c:v>
                </c:pt>
                <c:pt idx="7548">
                  <c:v>4.19333333333</c:v>
                </c:pt>
                <c:pt idx="7549">
                  <c:v>4.1938888888900001</c:v>
                </c:pt>
                <c:pt idx="7550">
                  <c:v>4.1944444444400002</c:v>
                </c:pt>
                <c:pt idx="7551">
                  <c:v>4.1950000000000003</c:v>
                </c:pt>
                <c:pt idx="7552">
                  <c:v>4.1955555555600004</c:v>
                </c:pt>
                <c:pt idx="7553">
                  <c:v>4.1961111111099996</c:v>
                </c:pt>
                <c:pt idx="7554">
                  <c:v>4.1966666666699997</c:v>
                </c:pt>
                <c:pt idx="7555">
                  <c:v>4.1972222222199997</c:v>
                </c:pt>
                <c:pt idx="7556">
                  <c:v>4.1977777777799998</c:v>
                </c:pt>
                <c:pt idx="7557">
                  <c:v>4.1983333333299999</c:v>
                </c:pt>
                <c:pt idx="7558">
                  <c:v>4.19888888889</c:v>
                </c:pt>
                <c:pt idx="7559">
                  <c:v>4.1994444444400001</c:v>
                </c:pt>
                <c:pt idx="7560">
                  <c:v>4.2</c:v>
                </c:pt>
                <c:pt idx="7561">
                  <c:v>4.2005555555600003</c:v>
                </c:pt>
                <c:pt idx="7562">
                  <c:v>4.2011111111100004</c:v>
                </c:pt>
                <c:pt idx="7563">
                  <c:v>4.2016666666700004</c:v>
                </c:pt>
                <c:pt idx="7564">
                  <c:v>4.2022222222199996</c:v>
                </c:pt>
                <c:pt idx="7565">
                  <c:v>4.2027777777799997</c:v>
                </c:pt>
                <c:pt idx="7566">
                  <c:v>4.2033333333299998</c:v>
                </c:pt>
                <c:pt idx="7567">
                  <c:v>4.2038888888899999</c:v>
                </c:pt>
                <c:pt idx="7568">
                  <c:v>4.20444444444</c:v>
                </c:pt>
                <c:pt idx="7569">
                  <c:v>4.2050000000000001</c:v>
                </c:pt>
                <c:pt idx="7570">
                  <c:v>4.2055555555600002</c:v>
                </c:pt>
                <c:pt idx="7571">
                  <c:v>4.2061111111100002</c:v>
                </c:pt>
                <c:pt idx="7572">
                  <c:v>4.2066666666700003</c:v>
                </c:pt>
                <c:pt idx="7573">
                  <c:v>4.2072222222200004</c:v>
                </c:pt>
                <c:pt idx="7574">
                  <c:v>4.2077777777799996</c:v>
                </c:pt>
                <c:pt idx="7575">
                  <c:v>4.2083333333299997</c:v>
                </c:pt>
                <c:pt idx="7576">
                  <c:v>4.2088888888899998</c:v>
                </c:pt>
                <c:pt idx="7577">
                  <c:v>4.2094444444399999</c:v>
                </c:pt>
                <c:pt idx="7578">
                  <c:v>4.21</c:v>
                </c:pt>
                <c:pt idx="7579">
                  <c:v>4.2105555555600001</c:v>
                </c:pt>
                <c:pt idx="7580">
                  <c:v>4.2111111111100001</c:v>
                </c:pt>
                <c:pt idx="7581">
                  <c:v>4.2116666666700002</c:v>
                </c:pt>
                <c:pt idx="7582">
                  <c:v>4.2122222222200003</c:v>
                </c:pt>
                <c:pt idx="7583">
                  <c:v>4.2127777777800004</c:v>
                </c:pt>
                <c:pt idx="7584">
                  <c:v>4.2133333333299996</c:v>
                </c:pt>
                <c:pt idx="7585">
                  <c:v>4.2138888888899997</c:v>
                </c:pt>
                <c:pt idx="7586">
                  <c:v>4.2144444444399998</c:v>
                </c:pt>
                <c:pt idx="7587">
                  <c:v>4.2149999999999999</c:v>
                </c:pt>
              </c:numCache>
            </c:numRef>
          </c:xVal>
          <c:yVal>
            <c:numRef>
              <c:f>Sheet1!$C$2:$C$7589</c:f>
              <c:numCache>
                <c:formatCode>General</c:formatCode>
                <c:ptCount val="7588"/>
                <c:pt idx="0">
                  <c:v>-17.600000000000001</c:v>
                </c:pt>
                <c:pt idx="1">
                  <c:v>-17.512049252418571</c:v>
                </c:pt>
                <c:pt idx="2">
                  <c:v>-17.42409850483747</c:v>
                </c:pt>
                <c:pt idx="3">
                  <c:v>-17.399999999999999</c:v>
                </c:pt>
                <c:pt idx="4">
                  <c:v>-17.399999999999999</c:v>
                </c:pt>
                <c:pt idx="5">
                  <c:v>-17.399999999999999</c:v>
                </c:pt>
                <c:pt idx="6">
                  <c:v>-17.399999999999999</c:v>
                </c:pt>
                <c:pt idx="7">
                  <c:v>-17.399999999999999</c:v>
                </c:pt>
                <c:pt idx="8">
                  <c:v>-17.399999999999999</c:v>
                </c:pt>
                <c:pt idx="9">
                  <c:v>-17.399999999999999</c:v>
                </c:pt>
                <c:pt idx="10">
                  <c:v>-17.399999999999999</c:v>
                </c:pt>
                <c:pt idx="11">
                  <c:v>-17.399999999999999</c:v>
                </c:pt>
                <c:pt idx="12">
                  <c:v>-17.399999999999999</c:v>
                </c:pt>
                <c:pt idx="13">
                  <c:v>-17.399999999999999</c:v>
                </c:pt>
                <c:pt idx="14">
                  <c:v>-17.36877748460827</c:v>
                </c:pt>
                <c:pt idx="15">
                  <c:v>-17.31917326297221</c:v>
                </c:pt>
                <c:pt idx="16">
                  <c:v>-17.399999999999999</c:v>
                </c:pt>
                <c:pt idx="17">
                  <c:v>-17.399999999999999</c:v>
                </c:pt>
                <c:pt idx="18">
                  <c:v>-17.31701846965699</c:v>
                </c:pt>
                <c:pt idx="19">
                  <c:v>-17.441802197816269</c:v>
                </c:pt>
                <c:pt idx="20">
                  <c:v>-17.441160949869829</c:v>
                </c:pt>
                <c:pt idx="21">
                  <c:v>-17.353210202281439</c:v>
                </c:pt>
                <c:pt idx="22">
                  <c:v>-17.334725274721759</c:v>
                </c:pt>
                <c:pt idx="23">
                  <c:v>-17.37735268249428</c:v>
                </c:pt>
                <c:pt idx="24">
                  <c:v>-17.3</c:v>
                </c:pt>
                <c:pt idx="25">
                  <c:v>-17.3</c:v>
                </c:pt>
                <c:pt idx="26">
                  <c:v>-17.3</c:v>
                </c:pt>
                <c:pt idx="27">
                  <c:v>-17.3</c:v>
                </c:pt>
                <c:pt idx="28">
                  <c:v>-17.3</c:v>
                </c:pt>
                <c:pt idx="29">
                  <c:v>-17.3</c:v>
                </c:pt>
                <c:pt idx="30">
                  <c:v>-17.3</c:v>
                </c:pt>
                <c:pt idx="31">
                  <c:v>-17.3</c:v>
                </c:pt>
                <c:pt idx="32">
                  <c:v>-17.3</c:v>
                </c:pt>
                <c:pt idx="33">
                  <c:v>-17.3</c:v>
                </c:pt>
                <c:pt idx="34">
                  <c:v>-17.3</c:v>
                </c:pt>
                <c:pt idx="35">
                  <c:v>-17.377836411602459</c:v>
                </c:pt>
                <c:pt idx="36">
                  <c:v>-17.334212840809151</c:v>
                </c:pt>
                <c:pt idx="37">
                  <c:v>-17.3</c:v>
                </c:pt>
                <c:pt idx="38">
                  <c:v>-17.3</c:v>
                </c:pt>
                <c:pt idx="39">
                  <c:v>-17.3</c:v>
                </c:pt>
                <c:pt idx="40">
                  <c:v>-17.3</c:v>
                </c:pt>
                <c:pt idx="41">
                  <c:v>-17.294635004394021</c:v>
                </c:pt>
                <c:pt idx="42">
                  <c:v>-17.206684256821461</c:v>
                </c:pt>
                <c:pt idx="43">
                  <c:v>-17.2</c:v>
                </c:pt>
                <c:pt idx="44">
                  <c:v>-17.2</c:v>
                </c:pt>
                <c:pt idx="45">
                  <c:v>-17.2</c:v>
                </c:pt>
                <c:pt idx="46">
                  <c:v>-17.2</c:v>
                </c:pt>
                <c:pt idx="47">
                  <c:v>-17.23301098900923</c:v>
                </c:pt>
                <c:pt idx="48">
                  <c:v>-17.3</c:v>
                </c:pt>
                <c:pt idx="49">
                  <c:v>-17.291164835168349</c:v>
                </c:pt>
                <c:pt idx="50">
                  <c:v>-17.20325274724923</c:v>
                </c:pt>
                <c:pt idx="51">
                  <c:v>-17.2</c:v>
                </c:pt>
                <c:pt idx="52">
                  <c:v>-17.27257142857319</c:v>
                </c:pt>
                <c:pt idx="53">
                  <c:v>-17.23951648352352</c:v>
                </c:pt>
                <c:pt idx="54">
                  <c:v>-17.2</c:v>
                </c:pt>
                <c:pt idx="55">
                  <c:v>-17.2</c:v>
                </c:pt>
                <c:pt idx="56">
                  <c:v>-17.2</c:v>
                </c:pt>
                <c:pt idx="57">
                  <c:v>-17.2</c:v>
                </c:pt>
                <c:pt idx="58">
                  <c:v>-17.2</c:v>
                </c:pt>
                <c:pt idx="59">
                  <c:v>-17.2</c:v>
                </c:pt>
                <c:pt idx="60">
                  <c:v>-17.276043956038681</c:v>
                </c:pt>
                <c:pt idx="61">
                  <c:v>-17.17203166226561</c:v>
                </c:pt>
                <c:pt idx="62">
                  <c:v>-17.15193491643975</c:v>
                </c:pt>
                <c:pt idx="63">
                  <c:v>-17.2</c:v>
                </c:pt>
                <c:pt idx="64">
                  <c:v>-17.172163588383469</c:v>
                </c:pt>
                <c:pt idx="65">
                  <c:v>-17.100000000000001</c:v>
                </c:pt>
                <c:pt idx="66">
                  <c:v>-17.100000000000001</c:v>
                </c:pt>
                <c:pt idx="67">
                  <c:v>-17.100000000000001</c:v>
                </c:pt>
                <c:pt idx="68">
                  <c:v>-17.17955145119085</c:v>
                </c:pt>
                <c:pt idx="69">
                  <c:v>-17.132497801236589</c:v>
                </c:pt>
                <c:pt idx="70">
                  <c:v>-17.100000000000001</c:v>
                </c:pt>
                <c:pt idx="71">
                  <c:v>-17.100000000000001</c:v>
                </c:pt>
                <c:pt idx="72">
                  <c:v>-17.100000000000001</c:v>
                </c:pt>
                <c:pt idx="73">
                  <c:v>-17.100000000000001</c:v>
                </c:pt>
                <c:pt idx="74">
                  <c:v>-17.100000000000001</c:v>
                </c:pt>
                <c:pt idx="75">
                  <c:v>-17.100000000000001</c:v>
                </c:pt>
                <c:pt idx="76">
                  <c:v>-17.100000000000001</c:v>
                </c:pt>
                <c:pt idx="77">
                  <c:v>-17.100000000000001</c:v>
                </c:pt>
                <c:pt idx="78">
                  <c:v>-17.100000000000001</c:v>
                </c:pt>
                <c:pt idx="79">
                  <c:v>-17.100000000000001</c:v>
                </c:pt>
                <c:pt idx="80">
                  <c:v>-17.100000000000001</c:v>
                </c:pt>
                <c:pt idx="81">
                  <c:v>-17.100000000000001</c:v>
                </c:pt>
                <c:pt idx="82">
                  <c:v>-17.100000000000001</c:v>
                </c:pt>
                <c:pt idx="83">
                  <c:v>-17.100000000000001</c:v>
                </c:pt>
                <c:pt idx="84">
                  <c:v>-17.013500439748459</c:v>
                </c:pt>
                <c:pt idx="85">
                  <c:v>-17</c:v>
                </c:pt>
                <c:pt idx="86">
                  <c:v>-17</c:v>
                </c:pt>
                <c:pt idx="87">
                  <c:v>-17.050285714280442</c:v>
                </c:pt>
                <c:pt idx="88">
                  <c:v>-17.061785400174141</c:v>
                </c:pt>
                <c:pt idx="89">
                  <c:v>-17</c:v>
                </c:pt>
                <c:pt idx="90">
                  <c:v>-17</c:v>
                </c:pt>
                <c:pt idx="91">
                  <c:v>-17</c:v>
                </c:pt>
                <c:pt idx="92">
                  <c:v>-17</c:v>
                </c:pt>
                <c:pt idx="93">
                  <c:v>-17.077890109895389</c:v>
                </c:pt>
                <c:pt idx="94">
                  <c:v>-17.034168865438879</c:v>
                </c:pt>
                <c:pt idx="95">
                  <c:v>-17</c:v>
                </c:pt>
                <c:pt idx="96">
                  <c:v>-17</c:v>
                </c:pt>
                <c:pt idx="97">
                  <c:v>-17</c:v>
                </c:pt>
                <c:pt idx="98">
                  <c:v>-17</c:v>
                </c:pt>
                <c:pt idx="99">
                  <c:v>-17</c:v>
                </c:pt>
                <c:pt idx="100">
                  <c:v>-17</c:v>
                </c:pt>
                <c:pt idx="101">
                  <c:v>-17.081274725272969</c:v>
                </c:pt>
                <c:pt idx="102">
                  <c:v>-17.030782761648201</c:v>
                </c:pt>
                <c:pt idx="103">
                  <c:v>-17</c:v>
                </c:pt>
                <c:pt idx="104">
                  <c:v>-17</c:v>
                </c:pt>
                <c:pt idx="105">
                  <c:v>-16.96693051891469</c:v>
                </c:pt>
                <c:pt idx="106">
                  <c:v>-16.921020228673701</c:v>
                </c:pt>
                <c:pt idx="107">
                  <c:v>-17</c:v>
                </c:pt>
                <c:pt idx="108">
                  <c:v>-17</c:v>
                </c:pt>
                <c:pt idx="109">
                  <c:v>-17</c:v>
                </c:pt>
                <c:pt idx="110">
                  <c:v>-16.92729670329846</c:v>
                </c:pt>
                <c:pt idx="111">
                  <c:v>-16.899999999999999</c:v>
                </c:pt>
                <c:pt idx="112">
                  <c:v>-16.948571428567909</c:v>
                </c:pt>
                <c:pt idx="113">
                  <c:v>-16.963516483512969</c:v>
                </c:pt>
                <c:pt idx="114">
                  <c:v>-16.92439560439033</c:v>
                </c:pt>
                <c:pt idx="115">
                  <c:v>-16.98768689533685</c:v>
                </c:pt>
                <c:pt idx="116">
                  <c:v>-16.899999999999999</c:v>
                </c:pt>
                <c:pt idx="117">
                  <c:v>-16.899999999999999</c:v>
                </c:pt>
                <c:pt idx="118">
                  <c:v>-16.899999999999999</c:v>
                </c:pt>
                <c:pt idx="119">
                  <c:v>-16.899999999999999</c:v>
                </c:pt>
                <c:pt idx="120">
                  <c:v>-16.899999999999999</c:v>
                </c:pt>
                <c:pt idx="121">
                  <c:v>-16.899999999999999</c:v>
                </c:pt>
                <c:pt idx="122">
                  <c:v>-16.899999999999999</c:v>
                </c:pt>
                <c:pt idx="123">
                  <c:v>-16.899999999999999</c:v>
                </c:pt>
                <c:pt idx="124">
                  <c:v>-16.899999999999999</c:v>
                </c:pt>
                <c:pt idx="125">
                  <c:v>-16.899999999999999</c:v>
                </c:pt>
                <c:pt idx="126">
                  <c:v>-16.899999999999999</c:v>
                </c:pt>
                <c:pt idx="127">
                  <c:v>-16.899999999999999</c:v>
                </c:pt>
                <c:pt idx="128">
                  <c:v>-16.899999999999999</c:v>
                </c:pt>
                <c:pt idx="129">
                  <c:v>-16.899999999999999</c:v>
                </c:pt>
                <c:pt idx="130">
                  <c:v>-16.899999999999999</c:v>
                </c:pt>
                <c:pt idx="131">
                  <c:v>-16.899999999999999</c:v>
                </c:pt>
                <c:pt idx="132">
                  <c:v>-16.899999999999999</c:v>
                </c:pt>
                <c:pt idx="133">
                  <c:v>-16.899999999999999</c:v>
                </c:pt>
                <c:pt idx="134">
                  <c:v>-16.899999999999999</c:v>
                </c:pt>
                <c:pt idx="135">
                  <c:v>-16.899999999999999</c:v>
                </c:pt>
                <c:pt idx="136">
                  <c:v>-16.899999999999999</c:v>
                </c:pt>
                <c:pt idx="137">
                  <c:v>-16.899999999999999</c:v>
                </c:pt>
                <c:pt idx="138">
                  <c:v>-16.899999999999999</c:v>
                </c:pt>
                <c:pt idx="139">
                  <c:v>-16.877592267138841</c:v>
                </c:pt>
                <c:pt idx="140">
                  <c:v>-16.8</c:v>
                </c:pt>
                <c:pt idx="141">
                  <c:v>-16.8</c:v>
                </c:pt>
                <c:pt idx="142">
                  <c:v>-16.886153846155601</c:v>
                </c:pt>
                <c:pt idx="143">
                  <c:v>-16.825901495169749</c:v>
                </c:pt>
                <c:pt idx="144">
                  <c:v>-16.8</c:v>
                </c:pt>
                <c:pt idx="145">
                  <c:v>-16.8</c:v>
                </c:pt>
                <c:pt idx="146">
                  <c:v>-16.8</c:v>
                </c:pt>
                <c:pt idx="147">
                  <c:v>-16.8</c:v>
                </c:pt>
                <c:pt idx="148">
                  <c:v>-16.8</c:v>
                </c:pt>
                <c:pt idx="149">
                  <c:v>-16.8</c:v>
                </c:pt>
                <c:pt idx="150">
                  <c:v>-16.8</c:v>
                </c:pt>
                <c:pt idx="151">
                  <c:v>-16.8</c:v>
                </c:pt>
                <c:pt idx="152">
                  <c:v>-16.8</c:v>
                </c:pt>
                <c:pt idx="153">
                  <c:v>-16.8</c:v>
                </c:pt>
                <c:pt idx="154">
                  <c:v>-16.84149450550154</c:v>
                </c:pt>
                <c:pt idx="155">
                  <c:v>-16.870580474935799</c:v>
                </c:pt>
                <c:pt idx="156">
                  <c:v>-16.8</c:v>
                </c:pt>
                <c:pt idx="157">
                  <c:v>-16.8</c:v>
                </c:pt>
                <c:pt idx="158">
                  <c:v>-16.8</c:v>
                </c:pt>
                <c:pt idx="159">
                  <c:v>-16.8</c:v>
                </c:pt>
                <c:pt idx="160">
                  <c:v>-16.8</c:v>
                </c:pt>
                <c:pt idx="161">
                  <c:v>-16.742901098908131</c:v>
                </c:pt>
                <c:pt idx="162">
                  <c:v>-16.745010989010989</c:v>
                </c:pt>
                <c:pt idx="163">
                  <c:v>-16.76707692306989</c:v>
                </c:pt>
                <c:pt idx="164">
                  <c:v>-16.7</c:v>
                </c:pt>
                <c:pt idx="165">
                  <c:v>-16.7</c:v>
                </c:pt>
                <c:pt idx="166">
                  <c:v>-16.7</c:v>
                </c:pt>
                <c:pt idx="167">
                  <c:v>-16.7</c:v>
                </c:pt>
                <c:pt idx="168">
                  <c:v>-16.7</c:v>
                </c:pt>
                <c:pt idx="169">
                  <c:v>-16.7</c:v>
                </c:pt>
                <c:pt idx="170">
                  <c:v>-16.7</c:v>
                </c:pt>
                <c:pt idx="171">
                  <c:v>-16.736131868131871</c:v>
                </c:pt>
                <c:pt idx="172">
                  <c:v>-16.8</c:v>
                </c:pt>
                <c:pt idx="173">
                  <c:v>-16.788087912089669</c:v>
                </c:pt>
                <c:pt idx="174">
                  <c:v>-16.70017582417055</c:v>
                </c:pt>
                <c:pt idx="175">
                  <c:v>-16.7</c:v>
                </c:pt>
                <c:pt idx="176">
                  <c:v>-16.7</c:v>
                </c:pt>
                <c:pt idx="177">
                  <c:v>-16.7</c:v>
                </c:pt>
                <c:pt idx="178">
                  <c:v>-16.751627088832009</c:v>
                </c:pt>
                <c:pt idx="179">
                  <c:v>-16.760422163595429</c:v>
                </c:pt>
                <c:pt idx="180">
                  <c:v>-16.72752858399296</c:v>
                </c:pt>
                <c:pt idx="181">
                  <c:v>-16.78452066835532</c:v>
                </c:pt>
                <c:pt idx="182">
                  <c:v>-16.696569920861911</c:v>
                </c:pt>
                <c:pt idx="183">
                  <c:v>-16.608619173210201</c:v>
                </c:pt>
                <c:pt idx="184">
                  <c:v>-16.67926186288225</c:v>
                </c:pt>
                <c:pt idx="185">
                  <c:v>-16.7</c:v>
                </c:pt>
                <c:pt idx="186">
                  <c:v>-16.64489885669305</c:v>
                </c:pt>
                <c:pt idx="187">
                  <c:v>-16.600000000000001</c:v>
                </c:pt>
                <c:pt idx="188">
                  <c:v>-16.600000000000001</c:v>
                </c:pt>
                <c:pt idx="189">
                  <c:v>-16.618909410729991</c:v>
                </c:pt>
                <c:pt idx="190">
                  <c:v>-16.69313984161829</c:v>
                </c:pt>
                <c:pt idx="191">
                  <c:v>-16.605189094124889</c:v>
                </c:pt>
                <c:pt idx="192">
                  <c:v>-16.600000000000001</c:v>
                </c:pt>
                <c:pt idx="193">
                  <c:v>-16.670712401020229</c:v>
                </c:pt>
                <c:pt idx="194">
                  <c:v>-16.641362637327472</c:v>
                </c:pt>
                <c:pt idx="195">
                  <c:v>-16.600000000000001</c:v>
                </c:pt>
                <c:pt idx="196">
                  <c:v>-16.600000000000001</c:v>
                </c:pt>
                <c:pt idx="197">
                  <c:v>-16.577626373696699</c:v>
                </c:pt>
                <c:pt idx="198">
                  <c:v>-16.5</c:v>
                </c:pt>
                <c:pt idx="199">
                  <c:v>-16.5</c:v>
                </c:pt>
                <c:pt idx="200">
                  <c:v>-16.5</c:v>
                </c:pt>
                <c:pt idx="201">
                  <c:v>-16.574142480263848</c:v>
                </c:pt>
                <c:pt idx="202">
                  <c:v>-16.600000000000001</c:v>
                </c:pt>
                <c:pt idx="203">
                  <c:v>-16.549978021942859</c:v>
                </c:pt>
                <c:pt idx="204">
                  <c:v>-16.5</c:v>
                </c:pt>
                <c:pt idx="205">
                  <c:v>-16.525857519806511</c:v>
                </c:pt>
                <c:pt idx="206">
                  <c:v>-16.600000000000001</c:v>
                </c:pt>
                <c:pt idx="207">
                  <c:v>-16.598241758241759</c:v>
                </c:pt>
                <c:pt idx="208">
                  <c:v>-16.510329670259338</c:v>
                </c:pt>
                <c:pt idx="209">
                  <c:v>-16.5</c:v>
                </c:pt>
                <c:pt idx="210">
                  <c:v>-16.5</c:v>
                </c:pt>
                <c:pt idx="211">
                  <c:v>-16.5</c:v>
                </c:pt>
                <c:pt idx="212">
                  <c:v>-16.5</c:v>
                </c:pt>
                <c:pt idx="213">
                  <c:v>-16.5</c:v>
                </c:pt>
                <c:pt idx="214">
                  <c:v>-16.5</c:v>
                </c:pt>
                <c:pt idx="215">
                  <c:v>-16.494854881336849</c:v>
                </c:pt>
                <c:pt idx="216">
                  <c:v>-16.406904133685131</c:v>
                </c:pt>
                <c:pt idx="217">
                  <c:v>-16.481010989081319</c:v>
                </c:pt>
                <c:pt idx="218">
                  <c:v>-16.5</c:v>
                </c:pt>
                <c:pt idx="219">
                  <c:v>-16.5</c:v>
                </c:pt>
                <c:pt idx="220">
                  <c:v>-16.5</c:v>
                </c:pt>
                <c:pt idx="221">
                  <c:v>-16.5</c:v>
                </c:pt>
                <c:pt idx="222">
                  <c:v>-16.5</c:v>
                </c:pt>
                <c:pt idx="223">
                  <c:v>-16.5</c:v>
                </c:pt>
                <c:pt idx="224">
                  <c:v>-16.5</c:v>
                </c:pt>
                <c:pt idx="225">
                  <c:v>-16.415567282321899</c:v>
                </c:pt>
                <c:pt idx="226">
                  <c:v>-16.399999999999999</c:v>
                </c:pt>
                <c:pt idx="227">
                  <c:v>-16.399999999999999</c:v>
                </c:pt>
                <c:pt idx="228">
                  <c:v>-16.399999999999999</c:v>
                </c:pt>
                <c:pt idx="229">
                  <c:v>-16.399999999999999</c:v>
                </c:pt>
                <c:pt idx="230">
                  <c:v>-16.399999999999999</c:v>
                </c:pt>
                <c:pt idx="231">
                  <c:v>-16.41213720311346</c:v>
                </c:pt>
                <c:pt idx="232">
                  <c:v>-16.5</c:v>
                </c:pt>
                <c:pt idx="233">
                  <c:v>-16.5</c:v>
                </c:pt>
                <c:pt idx="234">
                  <c:v>-16.424010554089708</c:v>
                </c:pt>
                <c:pt idx="235">
                  <c:v>-16.46394019356201</c:v>
                </c:pt>
                <c:pt idx="236">
                  <c:v>-16.5</c:v>
                </c:pt>
                <c:pt idx="237">
                  <c:v>-16.5</c:v>
                </c:pt>
                <c:pt idx="238">
                  <c:v>-16.47229551454706</c:v>
                </c:pt>
                <c:pt idx="239">
                  <c:v>-16.415655233104658</c:v>
                </c:pt>
                <c:pt idx="240">
                  <c:v>-16.5</c:v>
                </c:pt>
                <c:pt idx="241">
                  <c:v>-16.5</c:v>
                </c:pt>
                <c:pt idx="242">
                  <c:v>-16.4205364996306</c:v>
                </c:pt>
                <c:pt idx="243">
                  <c:v>-16.467384615384621</c:v>
                </c:pt>
                <c:pt idx="244">
                  <c:v>-16.444678979700971</c:v>
                </c:pt>
                <c:pt idx="245">
                  <c:v>-16.399999999999999</c:v>
                </c:pt>
                <c:pt idx="246">
                  <c:v>-16.399999999999999</c:v>
                </c:pt>
                <c:pt idx="247">
                  <c:v>-16.419173262937559</c:v>
                </c:pt>
                <c:pt idx="248">
                  <c:v>-16.49288224952549</c:v>
                </c:pt>
                <c:pt idx="249">
                  <c:v>-16.405008787398941</c:v>
                </c:pt>
                <c:pt idx="250">
                  <c:v>-16.399999999999999</c:v>
                </c:pt>
                <c:pt idx="251">
                  <c:v>-16.470813186742859</c:v>
                </c:pt>
                <c:pt idx="252">
                  <c:v>-16.441248900615651</c:v>
                </c:pt>
                <c:pt idx="253">
                  <c:v>-16.446681318751651</c:v>
                </c:pt>
                <c:pt idx="254">
                  <c:v>-16.5</c:v>
                </c:pt>
                <c:pt idx="255">
                  <c:v>-16.5</c:v>
                </c:pt>
                <c:pt idx="256">
                  <c:v>-16.48958241761758</c:v>
                </c:pt>
                <c:pt idx="257">
                  <c:v>-16.401670329635159</c:v>
                </c:pt>
                <c:pt idx="258">
                  <c:v>-16.399999999999999</c:v>
                </c:pt>
                <c:pt idx="259">
                  <c:v>-16.474121265395429</c:v>
                </c:pt>
                <c:pt idx="260">
                  <c:v>-16.437978022048348</c:v>
                </c:pt>
                <c:pt idx="261">
                  <c:v>-16.449934065934059</c:v>
                </c:pt>
                <c:pt idx="262">
                  <c:v>-16.5</c:v>
                </c:pt>
                <c:pt idx="263">
                  <c:v>-16.5</c:v>
                </c:pt>
                <c:pt idx="264">
                  <c:v>-16.48632967027692</c:v>
                </c:pt>
                <c:pt idx="265">
                  <c:v>-16.403164835094501</c:v>
                </c:pt>
                <c:pt idx="266">
                  <c:v>-16.578989011059338</c:v>
                </c:pt>
                <c:pt idx="267">
                  <c:v>-16.600000000000001</c:v>
                </c:pt>
                <c:pt idx="268">
                  <c:v>-16.534652594529462</c:v>
                </c:pt>
                <c:pt idx="269">
                  <c:v>-16.5</c:v>
                </c:pt>
                <c:pt idx="270">
                  <c:v>-16.5</c:v>
                </c:pt>
                <c:pt idx="271">
                  <c:v>-16.5</c:v>
                </c:pt>
                <c:pt idx="272">
                  <c:v>-16.517054945037369</c:v>
                </c:pt>
                <c:pt idx="273">
                  <c:v>-16.595030782708889</c:v>
                </c:pt>
                <c:pt idx="274">
                  <c:v>-16.507080035215481</c:v>
                </c:pt>
                <c:pt idx="275">
                  <c:v>-16.5</c:v>
                </c:pt>
                <c:pt idx="276">
                  <c:v>-16.568777484555849</c:v>
                </c:pt>
                <c:pt idx="277">
                  <c:v>-16.600000000000001</c:v>
                </c:pt>
                <c:pt idx="278">
                  <c:v>-16.55532102029904</c:v>
                </c:pt>
                <c:pt idx="279">
                  <c:v>-16.532629727352681</c:v>
                </c:pt>
                <c:pt idx="280">
                  <c:v>-16.5794195249956</c:v>
                </c:pt>
                <c:pt idx="281">
                  <c:v>-16.517062444995599</c:v>
                </c:pt>
                <c:pt idx="282">
                  <c:v>-16.69296394029903</c:v>
                </c:pt>
                <c:pt idx="283">
                  <c:v>-16.61556728235708</c:v>
                </c:pt>
                <c:pt idx="284">
                  <c:v>-16.672351648386819</c:v>
                </c:pt>
                <c:pt idx="285">
                  <c:v>-16.639709762585749</c:v>
                </c:pt>
                <c:pt idx="286">
                  <c:v>-16.600000000000001</c:v>
                </c:pt>
                <c:pt idx="287">
                  <c:v>-16.563808267440631</c:v>
                </c:pt>
                <c:pt idx="288">
                  <c:v>-16.524142480211079</c:v>
                </c:pt>
                <c:pt idx="289">
                  <c:v>-16.600000000000001</c:v>
                </c:pt>
                <c:pt idx="290">
                  <c:v>-16.600043956026369</c:v>
                </c:pt>
                <c:pt idx="291">
                  <c:v>-16.687956044008789</c:v>
                </c:pt>
                <c:pt idx="292">
                  <c:v>-16.7</c:v>
                </c:pt>
                <c:pt idx="293">
                  <c:v>-16.7</c:v>
                </c:pt>
                <c:pt idx="294">
                  <c:v>-16.7</c:v>
                </c:pt>
                <c:pt idx="295">
                  <c:v>-16.7</c:v>
                </c:pt>
                <c:pt idx="296">
                  <c:v>-16.672295514582231</c:v>
                </c:pt>
                <c:pt idx="297">
                  <c:v>-16.61564835164835</c:v>
                </c:pt>
                <c:pt idx="298">
                  <c:v>-16.703562005347401</c:v>
                </c:pt>
                <c:pt idx="299">
                  <c:v>-16.791512752840809</c:v>
                </c:pt>
                <c:pt idx="300">
                  <c:v>-16.720571428518682</c:v>
                </c:pt>
                <c:pt idx="301">
                  <c:v>-16.632629727387869</c:v>
                </c:pt>
                <c:pt idx="302">
                  <c:v>-16.655321020263852</c:v>
                </c:pt>
                <c:pt idx="303">
                  <c:v>-16.7</c:v>
                </c:pt>
                <c:pt idx="304">
                  <c:v>-16.7</c:v>
                </c:pt>
                <c:pt idx="305">
                  <c:v>-16.7</c:v>
                </c:pt>
                <c:pt idx="306">
                  <c:v>-16.7</c:v>
                </c:pt>
                <c:pt idx="307">
                  <c:v>-16.7</c:v>
                </c:pt>
                <c:pt idx="308">
                  <c:v>-16.7</c:v>
                </c:pt>
                <c:pt idx="309">
                  <c:v>-16.7</c:v>
                </c:pt>
                <c:pt idx="310">
                  <c:v>-16.7</c:v>
                </c:pt>
                <c:pt idx="311">
                  <c:v>-16.74687774849604</c:v>
                </c:pt>
                <c:pt idx="312">
                  <c:v>-16.765186813239559</c:v>
                </c:pt>
                <c:pt idx="313">
                  <c:v>-16.7</c:v>
                </c:pt>
                <c:pt idx="314">
                  <c:v>-16.7</c:v>
                </c:pt>
                <c:pt idx="315">
                  <c:v>-16.7</c:v>
                </c:pt>
                <c:pt idx="316">
                  <c:v>-16.78641758248791</c:v>
                </c:pt>
                <c:pt idx="317">
                  <c:v>-16.8</c:v>
                </c:pt>
                <c:pt idx="318">
                  <c:v>-16.862241758294509</c:v>
                </c:pt>
                <c:pt idx="319">
                  <c:v>-16.899999999999999</c:v>
                </c:pt>
                <c:pt idx="320">
                  <c:v>-16.82390158165202</c:v>
                </c:pt>
                <c:pt idx="321">
                  <c:v>-16.72594547048373</c:v>
                </c:pt>
                <c:pt idx="322">
                  <c:v>-16.8</c:v>
                </c:pt>
                <c:pt idx="323">
                  <c:v>-16.8</c:v>
                </c:pt>
                <c:pt idx="324">
                  <c:v>-16.8</c:v>
                </c:pt>
                <c:pt idx="325">
                  <c:v>-16.8</c:v>
                </c:pt>
                <c:pt idx="326">
                  <c:v>-16.8</c:v>
                </c:pt>
                <c:pt idx="327">
                  <c:v>-16.8</c:v>
                </c:pt>
                <c:pt idx="328">
                  <c:v>-16.841600703570801</c:v>
                </c:pt>
                <c:pt idx="329">
                  <c:v>-16.899999999999999</c:v>
                </c:pt>
                <c:pt idx="330">
                  <c:v>-16.917450549397799</c:v>
                </c:pt>
                <c:pt idx="331">
                  <c:v>-16.994635004379941</c:v>
                </c:pt>
                <c:pt idx="332">
                  <c:v>-16.906684256886539</c:v>
                </c:pt>
                <c:pt idx="333">
                  <c:v>-16.899999999999999</c:v>
                </c:pt>
                <c:pt idx="334">
                  <c:v>-16.899999999999999</c:v>
                </c:pt>
                <c:pt idx="335">
                  <c:v>-16.899999999999999</c:v>
                </c:pt>
                <c:pt idx="336">
                  <c:v>-16.899999999999999</c:v>
                </c:pt>
                <c:pt idx="337">
                  <c:v>-16.899999999999999</c:v>
                </c:pt>
                <c:pt idx="338">
                  <c:v>-16.920879120914289</c:v>
                </c:pt>
                <c:pt idx="339">
                  <c:v>-17</c:v>
                </c:pt>
                <c:pt idx="340">
                  <c:v>-17</c:v>
                </c:pt>
                <c:pt idx="341">
                  <c:v>-16.91534740552331</c:v>
                </c:pt>
                <c:pt idx="342">
                  <c:v>-16.899999999999999</c:v>
                </c:pt>
                <c:pt idx="343">
                  <c:v>-16.96048351655385</c:v>
                </c:pt>
                <c:pt idx="344">
                  <c:v>-17</c:v>
                </c:pt>
                <c:pt idx="345">
                  <c:v>-17</c:v>
                </c:pt>
                <c:pt idx="346">
                  <c:v>-17</c:v>
                </c:pt>
                <c:pt idx="347">
                  <c:v>-17</c:v>
                </c:pt>
                <c:pt idx="348">
                  <c:v>-17.0001759014424</c:v>
                </c:pt>
                <c:pt idx="349">
                  <c:v>-17.088126649094111</c:v>
                </c:pt>
                <c:pt idx="350">
                  <c:v>-17.100000000000001</c:v>
                </c:pt>
                <c:pt idx="351">
                  <c:v>-17.036015831134559</c:v>
                </c:pt>
                <c:pt idx="352">
                  <c:v>-17.051912087982419</c:v>
                </c:pt>
                <c:pt idx="353">
                  <c:v>-17.100000000000001</c:v>
                </c:pt>
                <c:pt idx="354">
                  <c:v>-17.100000000000001</c:v>
                </c:pt>
                <c:pt idx="355">
                  <c:v>-17.100000000000001</c:v>
                </c:pt>
                <c:pt idx="356">
                  <c:v>-17.100000000000001</c:v>
                </c:pt>
                <c:pt idx="357">
                  <c:v>-17.100000000000001</c:v>
                </c:pt>
                <c:pt idx="358">
                  <c:v>-17.100000000000001</c:v>
                </c:pt>
                <c:pt idx="359">
                  <c:v>-17.100000000000001</c:v>
                </c:pt>
                <c:pt idx="360">
                  <c:v>-17.100000000000001</c:v>
                </c:pt>
                <c:pt idx="361">
                  <c:v>-17.100000000000001</c:v>
                </c:pt>
                <c:pt idx="362">
                  <c:v>-17.131222515373789</c:v>
                </c:pt>
                <c:pt idx="363">
                  <c:v>-17.180826736974499</c:v>
                </c:pt>
                <c:pt idx="364">
                  <c:v>-17.10712087908572</c:v>
                </c:pt>
                <c:pt idx="365">
                  <c:v>-17.19503296706813</c:v>
                </c:pt>
                <c:pt idx="366">
                  <c:v>-17.2</c:v>
                </c:pt>
                <c:pt idx="367">
                  <c:v>-17.2</c:v>
                </c:pt>
                <c:pt idx="368">
                  <c:v>-17.2</c:v>
                </c:pt>
                <c:pt idx="369">
                  <c:v>-17.2</c:v>
                </c:pt>
                <c:pt idx="370">
                  <c:v>-17.234769230839561</c:v>
                </c:pt>
                <c:pt idx="371">
                  <c:v>-17.3</c:v>
                </c:pt>
                <c:pt idx="372">
                  <c:v>-17.3</c:v>
                </c:pt>
                <c:pt idx="373">
                  <c:v>-17.3</c:v>
                </c:pt>
                <c:pt idx="374">
                  <c:v>-17.38649956028144</c:v>
                </c:pt>
                <c:pt idx="375">
                  <c:v>-17.32554969222516</c:v>
                </c:pt>
                <c:pt idx="376">
                  <c:v>-17.3</c:v>
                </c:pt>
                <c:pt idx="377">
                  <c:v>-17.3</c:v>
                </c:pt>
                <c:pt idx="378">
                  <c:v>-17.3</c:v>
                </c:pt>
                <c:pt idx="379">
                  <c:v>-17.326186291810199</c:v>
                </c:pt>
                <c:pt idx="380">
                  <c:v>-17.385934065951641</c:v>
                </c:pt>
                <c:pt idx="381">
                  <c:v>-17.3</c:v>
                </c:pt>
                <c:pt idx="382">
                  <c:v>-17.3</c:v>
                </c:pt>
                <c:pt idx="383">
                  <c:v>-17.377846153881311</c:v>
                </c:pt>
                <c:pt idx="384">
                  <c:v>-17.3342417582945</c:v>
                </c:pt>
                <c:pt idx="385">
                  <c:v>-17.353670329687919</c:v>
                </c:pt>
                <c:pt idx="386">
                  <c:v>-17.399999999999999</c:v>
                </c:pt>
                <c:pt idx="387">
                  <c:v>-17.399999999999999</c:v>
                </c:pt>
                <c:pt idx="388">
                  <c:v>-17.399999999999999</c:v>
                </c:pt>
                <c:pt idx="389">
                  <c:v>-17.4053186813011</c:v>
                </c:pt>
                <c:pt idx="390">
                  <c:v>-17.49323076928351</c:v>
                </c:pt>
                <c:pt idx="391">
                  <c:v>-17.5</c:v>
                </c:pt>
                <c:pt idx="392">
                  <c:v>-17.430945054909891</c:v>
                </c:pt>
                <c:pt idx="393">
                  <c:v>-17.456967032914289</c:v>
                </c:pt>
                <c:pt idx="394">
                  <c:v>-17.5</c:v>
                </c:pt>
                <c:pt idx="395">
                  <c:v>-17.5</c:v>
                </c:pt>
                <c:pt idx="396">
                  <c:v>-17.5</c:v>
                </c:pt>
                <c:pt idx="397">
                  <c:v>-17.5</c:v>
                </c:pt>
                <c:pt idx="398">
                  <c:v>-17.5</c:v>
                </c:pt>
                <c:pt idx="399">
                  <c:v>-17.5</c:v>
                </c:pt>
                <c:pt idx="400">
                  <c:v>-17.5</c:v>
                </c:pt>
                <c:pt idx="401">
                  <c:v>-17.560290237502201</c:v>
                </c:pt>
                <c:pt idx="402">
                  <c:v>-17.55178021983297</c:v>
                </c:pt>
                <c:pt idx="403">
                  <c:v>-17.536147757273529</c:v>
                </c:pt>
                <c:pt idx="404">
                  <c:v>-17.600000000000001</c:v>
                </c:pt>
                <c:pt idx="405">
                  <c:v>-17.600000000000001</c:v>
                </c:pt>
                <c:pt idx="406">
                  <c:v>-17.600000000000001</c:v>
                </c:pt>
                <c:pt idx="407">
                  <c:v>-17.600000000000001</c:v>
                </c:pt>
                <c:pt idx="408">
                  <c:v>-17.600000000000001</c:v>
                </c:pt>
                <c:pt idx="409">
                  <c:v>-17.600000000000001</c:v>
                </c:pt>
                <c:pt idx="410">
                  <c:v>-17.651780219815389</c:v>
                </c:pt>
                <c:pt idx="411">
                  <c:v>-17.7</c:v>
                </c:pt>
                <c:pt idx="412">
                  <c:v>-17.7</c:v>
                </c:pt>
                <c:pt idx="413">
                  <c:v>-17.7</c:v>
                </c:pt>
                <c:pt idx="414">
                  <c:v>-17.7</c:v>
                </c:pt>
                <c:pt idx="415">
                  <c:v>-17.7</c:v>
                </c:pt>
                <c:pt idx="416">
                  <c:v>-17.7</c:v>
                </c:pt>
                <c:pt idx="417">
                  <c:v>-17.7</c:v>
                </c:pt>
                <c:pt idx="418">
                  <c:v>-17.7</c:v>
                </c:pt>
                <c:pt idx="419">
                  <c:v>-17.7</c:v>
                </c:pt>
                <c:pt idx="420">
                  <c:v>-17.7</c:v>
                </c:pt>
                <c:pt idx="421">
                  <c:v>-17.718777484626209</c:v>
                </c:pt>
                <c:pt idx="422">
                  <c:v>-17.793271767880391</c:v>
                </c:pt>
                <c:pt idx="423">
                  <c:v>-17.705321020228681</c:v>
                </c:pt>
                <c:pt idx="424">
                  <c:v>-17.782629727423039</c:v>
                </c:pt>
                <c:pt idx="425">
                  <c:v>-17.8</c:v>
                </c:pt>
                <c:pt idx="426">
                  <c:v>-17.8</c:v>
                </c:pt>
                <c:pt idx="427">
                  <c:v>-17.8</c:v>
                </c:pt>
                <c:pt idx="428">
                  <c:v>-17.8</c:v>
                </c:pt>
                <c:pt idx="429">
                  <c:v>-17.8</c:v>
                </c:pt>
                <c:pt idx="430">
                  <c:v>-17.8</c:v>
                </c:pt>
                <c:pt idx="431">
                  <c:v>-17.8</c:v>
                </c:pt>
                <c:pt idx="432">
                  <c:v>-17.8</c:v>
                </c:pt>
                <c:pt idx="433">
                  <c:v>-17.8</c:v>
                </c:pt>
                <c:pt idx="434">
                  <c:v>-17.8</c:v>
                </c:pt>
                <c:pt idx="435">
                  <c:v>-17.849934065986819</c:v>
                </c:pt>
                <c:pt idx="436">
                  <c:v>-17.899999999999999</c:v>
                </c:pt>
                <c:pt idx="437">
                  <c:v>-17.87424175820659</c:v>
                </c:pt>
                <c:pt idx="438">
                  <c:v>-17.8</c:v>
                </c:pt>
                <c:pt idx="439">
                  <c:v>-17.801626373643959</c:v>
                </c:pt>
                <c:pt idx="440">
                  <c:v>-17.889538461468131</c:v>
                </c:pt>
                <c:pt idx="441">
                  <c:v>-17.899999999999999</c:v>
                </c:pt>
                <c:pt idx="442">
                  <c:v>-17.899999999999999</c:v>
                </c:pt>
                <c:pt idx="443">
                  <c:v>-17.899999999999999</c:v>
                </c:pt>
                <c:pt idx="444">
                  <c:v>-17.899999999999999</c:v>
                </c:pt>
                <c:pt idx="445">
                  <c:v>-17.899999999999999</c:v>
                </c:pt>
                <c:pt idx="446">
                  <c:v>-17.899999999999999</c:v>
                </c:pt>
                <c:pt idx="447">
                  <c:v>-17.904925241811789</c:v>
                </c:pt>
                <c:pt idx="448">
                  <c:v>-17.992875989463499</c:v>
                </c:pt>
                <c:pt idx="449">
                  <c:v>-18</c:v>
                </c:pt>
                <c:pt idx="450">
                  <c:v>-17.931296703296699</c:v>
                </c:pt>
                <c:pt idx="451">
                  <c:v>-17.899999999999999</c:v>
                </c:pt>
                <c:pt idx="452">
                  <c:v>-17.94452747250989</c:v>
                </c:pt>
                <c:pt idx="453">
                  <c:v>-18</c:v>
                </c:pt>
                <c:pt idx="454">
                  <c:v>-18</c:v>
                </c:pt>
                <c:pt idx="455">
                  <c:v>-18</c:v>
                </c:pt>
                <c:pt idx="456">
                  <c:v>-18</c:v>
                </c:pt>
                <c:pt idx="457">
                  <c:v>-18</c:v>
                </c:pt>
                <c:pt idx="458">
                  <c:v>-18</c:v>
                </c:pt>
                <c:pt idx="459">
                  <c:v>-18</c:v>
                </c:pt>
                <c:pt idx="460">
                  <c:v>-18</c:v>
                </c:pt>
                <c:pt idx="461">
                  <c:v>-18.035736263718679</c:v>
                </c:pt>
                <c:pt idx="462">
                  <c:v>-18.0763516482989</c:v>
                </c:pt>
                <c:pt idx="463">
                  <c:v>-18.011560439525269</c:v>
                </c:pt>
                <c:pt idx="464">
                  <c:v>-18.09947252750769</c:v>
                </c:pt>
                <c:pt idx="465">
                  <c:v>-18.012615384668131</c:v>
                </c:pt>
                <c:pt idx="466">
                  <c:v>-18.07529670331429</c:v>
                </c:pt>
                <c:pt idx="467">
                  <c:v>-18.100000000000001</c:v>
                </c:pt>
                <c:pt idx="468">
                  <c:v>-18.100000000000001</c:v>
                </c:pt>
                <c:pt idx="469">
                  <c:v>-18.100000000000001</c:v>
                </c:pt>
                <c:pt idx="470">
                  <c:v>-18.100000000000001</c:v>
                </c:pt>
                <c:pt idx="471">
                  <c:v>-18.100000000000001</c:v>
                </c:pt>
                <c:pt idx="472">
                  <c:v>-18.100000000000001</c:v>
                </c:pt>
                <c:pt idx="473">
                  <c:v>-18.100000000000001</c:v>
                </c:pt>
                <c:pt idx="474">
                  <c:v>-18.100000000000001</c:v>
                </c:pt>
                <c:pt idx="475">
                  <c:v>-18.100000000000001</c:v>
                </c:pt>
                <c:pt idx="476">
                  <c:v>-18.100000000000001</c:v>
                </c:pt>
                <c:pt idx="477">
                  <c:v>-18.100000000000001</c:v>
                </c:pt>
                <c:pt idx="478">
                  <c:v>-18.130373626443959</c:v>
                </c:pt>
                <c:pt idx="479">
                  <c:v>-18.2</c:v>
                </c:pt>
                <c:pt idx="480">
                  <c:v>-18.2</c:v>
                </c:pt>
                <c:pt idx="481">
                  <c:v>-18.2</c:v>
                </c:pt>
                <c:pt idx="482">
                  <c:v>-18.2</c:v>
                </c:pt>
                <c:pt idx="483">
                  <c:v>-18.2</c:v>
                </c:pt>
                <c:pt idx="484">
                  <c:v>-18.2</c:v>
                </c:pt>
                <c:pt idx="485">
                  <c:v>-18.2</c:v>
                </c:pt>
                <c:pt idx="486">
                  <c:v>-18.2</c:v>
                </c:pt>
                <c:pt idx="487">
                  <c:v>-18.2</c:v>
                </c:pt>
                <c:pt idx="488">
                  <c:v>-18.2</c:v>
                </c:pt>
                <c:pt idx="489">
                  <c:v>-18.2</c:v>
                </c:pt>
                <c:pt idx="490">
                  <c:v>-18.28518681315165</c:v>
                </c:pt>
                <c:pt idx="491">
                  <c:v>-18.22690109886593</c:v>
                </c:pt>
                <c:pt idx="492">
                  <c:v>-18.26101098895824</c:v>
                </c:pt>
                <c:pt idx="493">
                  <c:v>-18.3</c:v>
                </c:pt>
                <c:pt idx="494">
                  <c:v>-18.3</c:v>
                </c:pt>
                <c:pt idx="495">
                  <c:v>-18.3</c:v>
                </c:pt>
                <c:pt idx="496">
                  <c:v>-18.287340659270331</c:v>
                </c:pt>
                <c:pt idx="497">
                  <c:v>-18.20057142855385</c:v>
                </c:pt>
                <c:pt idx="498">
                  <c:v>-18.288483516536271</c:v>
                </c:pt>
                <c:pt idx="499">
                  <c:v>-18.3</c:v>
                </c:pt>
                <c:pt idx="500">
                  <c:v>-18.3</c:v>
                </c:pt>
                <c:pt idx="501">
                  <c:v>-18.3</c:v>
                </c:pt>
                <c:pt idx="502">
                  <c:v>-18.3</c:v>
                </c:pt>
                <c:pt idx="503">
                  <c:v>-18.3</c:v>
                </c:pt>
                <c:pt idx="504">
                  <c:v>-18.3</c:v>
                </c:pt>
                <c:pt idx="505">
                  <c:v>-18.3</c:v>
                </c:pt>
                <c:pt idx="506">
                  <c:v>-18.3</c:v>
                </c:pt>
                <c:pt idx="507">
                  <c:v>-18.3</c:v>
                </c:pt>
                <c:pt idx="508">
                  <c:v>-18.3</c:v>
                </c:pt>
                <c:pt idx="509">
                  <c:v>-18.3</c:v>
                </c:pt>
                <c:pt idx="510">
                  <c:v>-18.3</c:v>
                </c:pt>
                <c:pt idx="511">
                  <c:v>-18.3</c:v>
                </c:pt>
                <c:pt idx="512">
                  <c:v>-18.3</c:v>
                </c:pt>
                <c:pt idx="513">
                  <c:v>-18.3</c:v>
                </c:pt>
                <c:pt idx="514">
                  <c:v>-18.3</c:v>
                </c:pt>
                <c:pt idx="515">
                  <c:v>-18.3</c:v>
                </c:pt>
                <c:pt idx="516">
                  <c:v>-18.3</c:v>
                </c:pt>
                <c:pt idx="517">
                  <c:v>-18.3</c:v>
                </c:pt>
                <c:pt idx="518">
                  <c:v>-18.3</c:v>
                </c:pt>
                <c:pt idx="519">
                  <c:v>-18.3</c:v>
                </c:pt>
                <c:pt idx="520">
                  <c:v>-18.3</c:v>
                </c:pt>
                <c:pt idx="521">
                  <c:v>-18.3</c:v>
                </c:pt>
                <c:pt idx="522">
                  <c:v>-18.3</c:v>
                </c:pt>
                <c:pt idx="523">
                  <c:v>-18.3</c:v>
                </c:pt>
                <c:pt idx="524">
                  <c:v>-18.3</c:v>
                </c:pt>
                <c:pt idx="525">
                  <c:v>-18.3</c:v>
                </c:pt>
                <c:pt idx="526">
                  <c:v>-18.3</c:v>
                </c:pt>
                <c:pt idx="527">
                  <c:v>-18.3</c:v>
                </c:pt>
                <c:pt idx="528">
                  <c:v>-18.3</c:v>
                </c:pt>
                <c:pt idx="529">
                  <c:v>-18.3</c:v>
                </c:pt>
                <c:pt idx="530">
                  <c:v>-18.3</c:v>
                </c:pt>
                <c:pt idx="531">
                  <c:v>-18.3</c:v>
                </c:pt>
                <c:pt idx="532">
                  <c:v>-18.3</c:v>
                </c:pt>
                <c:pt idx="533">
                  <c:v>-18.234828496059801</c:v>
                </c:pt>
                <c:pt idx="534">
                  <c:v>-18.14690109884836</c:v>
                </c:pt>
                <c:pt idx="535">
                  <c:v>-18.01797802204835</c:v>
                </c:pt>
                <c:pt idx="536">
                  <c:v>-17.8421284080211</c:v>
                </c:pt>
                <c:pt idx="537">
                  <c:v>-17.683113456517152</c:v>
                </c:pt>
                <c:pt idx="538">
                  <c:v>-17.58548812659631</c:v>
                </c:pt>
                <c:pt idx="539">
                  <c:v>-17.321635884116091</c:v>
                </c:pt>
                <c:pt idx="540">
                  <c:v>-17.219261213720319</c:v>
                </c:pt>
                <c:pt idx="541">
                  <c:v>-16.993931398205799</c:v>
                </c:pt>
                <c:pt idx="542">
                  <c:v>-16.786769230804399</c:v>
                </c:pt>
                <c:pt idx="543">
                  <c:v>-16.610945054839569</c:v>
                </c:pt>
                <c:pt idx="544">
                  <c:v>-16.43512087919121</c:v>
                </c:pt>
                <c:pt idx="545">
                  <c:v>-16.27963940189974</c:v>
                </c:pt>
                <c:pt idx="546">
                  <c:v>-16.183377308812659</c:v>
                </c:pt>
                <c:pt idx="547">
                  <c:v>-16.00747581350922</c:v>
                </c:pt>
                <c:pt idx="548">
                  <c:v>-15.831648351789021</c:v>
                </c:pt>
                <c:pt idx="549">
                  <c:v>-15.655760773966581</c:v>
                </c:pt>
                <c:pt idx="550">
                  <c:v>-15.47991208777143</c:v>
                </c:pt>
                <c:pt idx="551">
                  <c:v>-15.30404573442393</c:v>
                </c:pt>
                <c:pt idx="552">
                  <c:v>-15.128175824070331</c:v>
                </c:pt>
                <c:pt idx="553">
                  <c:v>-14.952330694881271</c:v>
                </c:pt>
                <c:pt idx="554">
                  <c:v>-14.77642919957785</c:v>
                </c:pt>
                <c:pt idx="555">
                  <c:v>-14.600527704591039</c:v>
                </c:pt>
                <c:pt idx="556">
                  <c:v>-14.424626209287601</c:v>
                </c:pt>
                <c:pt idx="557">
                  <c:v>-14.24879120893187</c:v>
                </c:pt>
                <c:pt idx="558">
                  <c:v>-14.072911169744939</c:v>
                </c:pt>
                <c:pt idx="559">
                  <c:v>-13.897100175606321</c:v>
                </c:pt>
                <c:pt idx="560">
                  <c:v>-13.72128408094987</c:v>
                </c:pt>
                <c:pt idx="561">
                  <c:v>-13.545406593301101</c:v>
                </c:pt>
                <c:pt idx="562">
                  <c:v>-13.36958241765274</c:v>
                </c:pt>
                <c:pt idx="563">
                  <c:v>-13.193755496851381</c:v>
                </c:pt>
                <c:pt idx="564">
                  <c:v>-13.017854001864549</c:v>
                </c:pt>
                <c:pt idx="565">
                  <c:v>-12.84195250656111</c:v>
                </c:pt>
                <c:pt idx="566">
                  <c:v>-12.73305494512528</c:v>
                </c:pt>
                <c:pt idx="567">
                  <c:v>-12.590285714285709</c:v>
                </c:pt>
                <c:pt idx="568">
                  <c:v>-12.414499121124781</c:v>
                </c:pt>
                <c:pt idx="569">
                  <c:v>-12.23872527476045</c:v>
                </c:pt>
                <c:pt idx="570">
                  <c:v>-12.062884784415131</c:v>
                </c:pt>
                <c:pt idx="571">
                  <c:v>-11.89349164471416</c:v>
                </c:pt>
                <c:pt idx="572">
                  <c:v>-11.80554089706245</c:v>
                </c:pt>
                <c:pt idx="573">
                  <c:v>-11.635180299138071</c:v>
                </c:pt>
                <c:pt idx="574">
                  <c:v>-11.52963940191732</c:v>
                </c:pt>
                <c:pt idx="575">
                  <c:v>-11.383377308847839</c:v>
                </c:pt>
                <c:pt idx="576">
                  <c:v>-11.207475813544409</c:v>
                </c:pt>
                <c:pt idx="577">
                  <c:v>-11.065787159120489</c:v>
                </c:pt>
                <c:pt idx="578">
                  <c:v>-10.955692307727469</c:v>
                </c:pt>
                <c:pt idx="579">
                  <c:v>-10.77986813176264</c:v>
                </c:pt>
                <c:pt idx="580">
                  <c:v>-10.604043956114291</c:v>
                </c:pt>
                <c:pt idx="581">
                  <c:v>-10.51407211957784</c:v>
                </c:pt>
                <c:pt idx="582">
                  <c:v>-10.352307692413181</c:v>
                </c:pt>
                <c:pt idx="583">
                  <c:v>-10.23824175822417</c:v>
                </c:pt>
                <c:pt idx="584">
                  <c:v>-10.10061565537379</c:v>
                </c:pt>
                <c:pt idx="585">
                  <c:v>-9.9623570800351793</c:v>
                </c:pt>
                <c:pt idx="586">
                  <c:v>-9.8488126647669212</c:v>
                </c:pt>
                <c:pt idx="587">
                  <c:v>-9.6864555848900622</c:v>
                </c:pt>
                <c:pt idx="588">
                  <c:v>-9.5970123021792553</c:v>
                </c:pt>
                <c:pt idx="589">
                  <c:v>-9.4212653779261988</c:v>
                </c:pt>
                <c:pt idx="590">
                  <c:v>-9.3226912928408119</c:v>
                </c:pt>
                <c:pt idx="591">
                  <c:v>-9.234740545347405</c:v>
                </c:pt>
                <c:pt idx="592">
                  <c:v>-9.0935795953913932</c:v>
                </c:pt>
                <c:pt idx="593">
                  <c:v>-8.9588390502022843</c:v>
                </c:pt>
                <c:pt idx="594">
                  <c:v>-8.8708883025505667</c:v>
                </c:pt>
                <c:pt idx="595">
                  <c:v>-8.7658751097977063</c:v>
                </c:pt>
                <c:pt idx="596">
                  <c:v>-8.5949890110065912</c:v>
                </c:pt>
                <c:pt idx="597">
                  <c:v>-8.5070769230241758</c:v>
                </c:pt>
                <c:pt idx="598">
                  <c:v>-8.4191648352000019</c:v>
                </c:pt>
                <c:pt idx="599">
                  <c:v>-8.3312225153562043</c:v>
                </c:pt>
                <c:pt idx="600">
                  <c:v>-8.1865435357255869</c:v>
                </c:pt>
                <c:pt idx="601">
                  <c:v>-8.0553210202110872</c:v>
                </c:pt>
                <c:pt idx="602">
                  <c:v>-7.9673702727176794</c:v>
                </c:pt>
                <c:pt idx="603">
                  <c:v>-7.8588390501319187</c:v>
                </c:pt>
                <c:pt idx="604">
                  <c:v>-7.6914687774142489</c:v>
                </c:pt>
                <c:pt idx="605">
                  <c:v>-7.6035180299208438</c:v>
                </c:pt>
                <c:pt idx="606">
                  <c:v>-7.5155672822691244</c:v>
                </c:pt>
                <c:pt idx="607">
                  <c:v>-7.4276483516835192</c:v>
                </c:pt>
                <c:pt idx="608">
                  <c:v>-7.3397097624978009</c:v>
                </c:pt>
                <c:pt idx="609">
                  <c:v>-7.251759015004402</c:v>
                </c:pt>
                <c:pt idx="610">
                  <c:v>-7.1638241758065977</c:v>
                </c:pt>
                <c:pt idx="611">
                  <c:v>-7.0518029904661343</c:v>
                </c:pt>
                <c:pt idx="612">
                  <c:v>-6.8879560439560441</c:v>
                </c:pt>
                <c:pt idx="613">
                  <c:v>-6.8000439559736297</c:v>
                </c:pt>
                <c:pt idx="614">
                  <c:v>-6.712131868149446</c:v>
                </c:pt>
                <c:pt idx="615">
                  <c:v>-6.6241864555320991</c:v>
                </c:pt>
                <c:pt idx="616">
                  <c:v>-6.5362357080386984</c:v>
                </c:pt>
                <c:pt idx="617">
                  <c:v>-6.4483076922725271</c:v>
                </c:pt>
                <c:pt idx="618">
                  <c:v>-6.3603781882673749</c:v>
                </c:pt>
                <c:pt idx="619">
                  <c:v>-6.2724274406156573</c:v>
                </c:pt>
                <c:pt idx="620">
                  <c:v>-6.1844766931222512</c:v>
                </c:pt>
                <c:pt idx="621">
                  <c:v>-6.0965259454705398</c:v>
                </c:pt>
                <c:pt idx="622">
                  <c:v>-6.0085751978188284</c:v>
                </c:pt>
                <c:pt idx="623">
                  <c:v>-5.9206593406769228</c:v>
                </c:pt>
                <c:pt idx="624">
                  <c:v>-5.8327176780474872</c:v>
                </c:pt>
                <c:pt idx="625">
                  <c:v>-5.7447669305540892</c:v>
                </c:pt>
                <c:pt idx="626">
                  <c:v>-5.6568161829023733</c:v>
                </c:pt>
                <c:pt idx="627">
                  <c:v>-5.5688654354089717</c:v>
                </c:pt>
                <c:pt idx="628">
                  <c:v>-5.5</c:v>
                </c:pt>
                <c:pt idx="629">
                  <c:v>-5.4929639402638468</c:v>
                </c:pt>
                <c:pt idx="630">
                  <c:v>-5.4050131926121434</c:v>
                </c:pt>
                <c:pt idx="631">
                  <c:v>-5.317062444960424</c:v>
                </c:pt>
                <c:pt idx="632">
                  <c:v>-5.229142857160439</c:v>
                </c:pt>
                <c:pt idx="633">
                  <c:v>-5.1412049251890917</c:v>
                </c:pt>
                <c:pt idx="634">
                  <c:v>-5.0532541776956883</c:v>
                </c:pt>
                <c:pt idx="635">
                  <c:v>-4.9653034300439716</c:v>
                </c:pt>
                <c:pt idx="636">
                  <c:v>-4.8773526825505744</c:v>
                </c:pt>
                <c:pt idx="637">
                  <c:v>-4.8</c:v>
                </c:pt>
                <c:pt idx="638">
                  <c:v>-4.8</c:v>
                </c:pt>
                <c:pt idx="639">
                  <c:v>-4.7135384615384632</c:v>
                </c:pt>
                <c:pt idx="640">
                  <c:v>-4.625626373556047</c:v>
                </c:pt>
                <c:pt idx="641">
                  <c:v>-4.5999999999999996</c:v>
                </c:pt>
                <c:pt idx="642">
                  <c:v>-4.5498461537934078</c:v>
                </c:pt>
                <c:pt idx="643">
                  <c:v>-4.4619173263324514</c:v>
                </c:pt>
                <c:pt idx="644">
                  <c:v>-4.3739780219428548</c:v>
                </c:pt>
                <c:pt idx="645">
                  <c:v>-4.3</c:v>
                </c:pt>
                <c:pt idx="646">
                  <c:v>-4.2981090589094118</c:v>
                </c:pt>
                <c:pt idx="647">
                  <c:v>-4.2101583114160093</c:v>
                </c:pt>
                <c:pt idx="648">
                  <c:v>-4.1222075637642952</c:v>
                </c:pt>
                <c:pt idx="649">
                  <c:v>-4.0342568161125776</c:v>
                </c:pt>
                <c:pt idx="650">
                  <c:v>-4</c:v>
                </c:pt>
                <c:pt idx="651">
                  <c:v>-3.9583553209674629</c:v>
                </c:pt>
                <c:pt idx="652">
                  <c:v>-3.9</c:v>
                </c:pt>
                <c:pt idx="653">
                  <c:v>-3.8824538258223331</c:v>
                </c:pt>
                <c:pt idx="654">
                  <c:v>-3.794503078328936</c:v>
                </c:pt>
                <c:pt idx="655">
                  <c:v>-3.706552330677217</c:v>
                </c:pt>
                <c:pt idx="656">
                  <c:v>-3.7</c:v>
                </c:pt>
                <c:pt idx="657">
                  <c:v>-3.6306508355321019</c:v>
                </c:pt>
                <c:pt idx="658">
                  <c:v>-3.5427504392970128</c:v>
                </c:pt>
                <c:pt idx="659">
                  <c:v>-3.5</c:v>
                </c:pt>
                <c:pt idx="660">
                  <c:v>-3.4668865434828522</c:v>
                </c:pt>
                <c:pt idx="661">
                  <c:v>-3.4</c:v>
                </c:pt>
                <c:pt idx="662">
                  <c:v>-3.3910290237115168</c:v>
                </c:pt>
                <c:pt idx="663">
                  <c:v>-3.303078276218113</c:v>
                </c:pt>
                <c:pt idx="664">
                  <c:v>-3.2151275285664012</c:v>
                </c:pt>
                <c:pt idx="665">
                  <c:v>-3.2</c:v>
                </c:pt>
                <c:pt idx="666">
                  <c:v>-3.1392260334212838</c:v>
                </c:pt>
                <c:pt idx="667">
                  <c:v>-3.051275285769568</c:v>
                </c:pt>
                <c:pt idx="668">
                  <c:v>-3</c:v>
                </c:pt>
                <c:pt idx="669">
                  <c:v>-2.9753737906244528</c:v>
                </c:pt>
                <c:pt idx="670">
                  <c:v>-2.9</c:v>
                </c:pt>
                <c:pt idx="671">
                  <c:v>-2.8995164834813258</c:v>
                </c:pt>
                <c:pt idx="672">
                  <c:v>-2.8116043956571422</c:v>
                </c:pt>
                <c:pt idx="673">
                  <c:v>-2.7236923076747201</c:v>
                </c:pt>
                <c:pt idx="674">
                  <c:v>-2.7</c:v>
                </c:pt>
                <c:pt idx="675">
                  <c:v>-2.647868131868131</c:v>
                </c:pt>
                <c:pt idx="676">
                  <c:v>-2.6</c:v>
                </c:pt>
                <c:pt idx="677">
                  <c:v>-2.5720439560615418</c:v>
                </c:pt>
                <c:pt idx="678">
                  <c:v>-2.5</c:v>
                </c:pt>
                <c:pt idx="679">
                  <c:v>-2.4961758242109879</c:v>
                </c:pt>
                <c:pt idx="680">
                  <c:v>-2.4082637362285748</c:v>
                </c:pt>
                <c:pt idx="681">
                  <c:v>-2.4</c:v>
                </c:pt>
                <c:pt idx="682">
                  <c:v>-2.3323956043780179</c:v>
                </c:pt>
                <c:pt idx="683">
                  <c:v>-2.2999999999999998</c:v>
                </c:pt>
                <c:pt idx="684">
                  <c:v>-2.256552330694809</c:v>
                </c:pt>
                <c:pt idx="685">
                  <c:v>-2.1686015830430949</c:v>
                </c:pt>
                <c:pt idx="686">
                  <c:v>-2.1</c:v>
                </c:pt>
                <c:pt idx="687">
                  <c:v>-2.1</c:v>
                </c:pt>
                <c:pt idx="688">
                  <c:v>-2.1</c:v>
                </c:pt>
                <c:pt idx="689">
                  <c:v>-2.0167985927528642</c:v>
                </c:pt>
                <c:pt idx="690">
                  <c:v>-2</c:v>
                </c:pt>
                <c:pt idx="691">
                  <c:v>-1.9409230769054879</c:v>
                </c:pt>
                <c:pt idx="692">
                  <c:v>-1.9</c:v>
                </c:pt>
                <c:pt idx="693">
                  <c:v>-1.8650395778364099</c:v>
                </c:pt>
                <c:pt idx="694">
                  <c:v>-1.8</c:v>
                </c:pt>
                <c:pt idx="695">
                  <c:v>-1.7891820580650859</c:v>
                </c:pt>
                <c:pt idx="696">
                  <c:v>-1.7012313104133661</c:v>
                </c:pt>
                <c:pt idx="697">
                  <c:v>-1.61328056291997</c:v>
                </c:pt>
                <c:pt idx="698">
                  <c:v>-1.6</c:v>
                </c:pt>
                <c:pt idx="699">
                  <c:v>-1.5373790677748449</c:v>
                </c:pt>
                <c:pt idx="700">
                  <c:v>-1.5</c:v>
                </c:pt>
                <c:pt idx="701">
                  <c:v>-1.4614775726297251</c:v>
                </c:pt>
                <c:pt idx="702">
                  <c:v>-1.4</c:v>
                </c:pt>
                <c:pt idx="703">
                  <c:v>-1.4</c:v>
                </c:pt>
                <c:pt idx="704">
                  <c:v>-1.39762532983289</c:v>
                </c:pt>
                <c:pt idx="705">
                  <c:v>-1.3096745821811779</c:v>
                </c:pt>
                <c:pt idx="706">
                  <c:v>-1.2217238346877759</c:v>
                </c:pt>
                <c:pt idx="707">
                  <c:v>-1.2</c:v>
                </c:pt>
                <c:pt idx="708">
                  <c:v>-1.2</c:v>
                </c:pt>
                <c:pt idx="709">
                  <c:v>-1.157871591890945</c:v>
                </c:pt>
                <c:pt idx="710">
                  <c:v>-1.1000000000000001</c:v>
                </c:pt>
                <c:pt idx="711">
                  <c:v>-1.081970096745819</c:v>
                </c:pt>
                <c:pt idx="712">
                  <c:v>-1</c:v>
                </c:pt>
                <c:pt idx="713">
                  <c:v>-1</c:v>
                </c:pt>
                <c:pt idx="714">
                  <c:v>-0.91811785394898315</c:v>
                </c:pt>
                <c:pt idx="715">
                  <c:v>-0.9</c:v>
                </c:pt>
                <c:pt idx="716">
                  <c:v>-0.84224175820659242</c:v>
                </c:pt>
                <c:pt idx="717">
                  <c:v>-0.8</c:v>
                </c:pt>
                <c:pt idx="718">
                  <c:v>-0.8</c:v>
                </c:pt>
                <c:pt idx="719">
                  <c:v>-0.77841758248790882</c:v>
                </c:pt>
                <c:pt idx="720">
                  <c:v>-0.7</c:v>
                </c:pt>
                <c:pt idx="721">
                  <c:v>-0.7</c:v>
                </c:pt>
                <c:pt idx="722">
                  <c:v>-0.61464379948988768</c:v>
                </c:pt>
                <c:pt idx="723">
                  <c:v>-0.6</c:v>
                </c:pt>
                <c:pt idx="724">
                  <c:v>-0.6</c:v>
                </c:pt>
                <c:pt idx="725">
                  <c:v>-0.55079155669305002</c:v>
                </c:pt>
                <c:pt idx="726">
                  <c:v>-0.5</c:v>
                </c:pt>
                <c:pt idx="727">
                  <c:v>-0.5</c:v>
                </c:pt>
                <c:pt idx="728">
                  <c:v>-0.48693931405452773</c:v>
                </c:pt>
                <c:pt idx="729">
                  <c:v>-0.4</c:v>
                </c:pt>
                <c:pt idx="730">
                  <c:v>-0.4</c:v>
                </c:pt>
                <c:pt idx="731">
                  <c:v>-0.3230870712576932</c:v>
                </c:pt>
                <c:pt idx="732">
                  <c:v>-0.3</c:v>
                </c:pt>
                <c:pt idx="733">
                  <c:v>-0.3</c:v>
                </c:pt>
                <c:pt idx="734">
                  <c:v>-0.25923482846086221</c:v>
                </c:pt>
                <c:pt idx="735">
                  <c:v>-0.2</c:v>
                </c:pt>
                <c:pt idx="736">
                  <c:v>-0.18333333331574411</c:v>
                </c:pt>
                <c:pt idx="737">
                  <c:v>-0.1</c:v>
                </c:pt>
                <c:pt idx="738">
                  <c:v>-0.1</c:v>
                </c:pt>
                <c:pt idx="739">
                  <c:v>-0.1</c:v>
                </c:pt>
                <c:pt idx="740">
                  <c:v>-3.1574318399294338E-2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2.0228671890939041E-2</c:v>
                </c:pt>
                <c:pt idx="745">
                  <c:v>0.1</c:v>
                </c:pt>
                <c:pt idx="746">
                  <c:v>0.1</c:v>
                </c:pt>
                <c:pt idx="747">
                  <c:v>0.1840809146877754</c:v>
                </c:pt>
                <c:pt idx="748">
                  <c:v>0.2</c:v>
                </c:pt>
                <c:pt idx="749">
                  <c:v>0.2</c:v>
                </c:pt>
                <c:pt idx="750">
                  <c:v>0.24791208796483211</c:v>
                </c:pt>
                <c:pt idx="751">
                  <c:v>0.3</c:v>
                </c:pt>
                <c:pt idx="752">
                  <c:v>0.3</c:v>
                </c:pt>
                <c:pt idx="753">
                  <c:v>0.31174142474933692</c:v>
                </c:pt>
                <c:pt idx="754">
                  <c:v>0.39969217240105692</c:v>
                </c:pt>
                <c:pt idx="755">
                  <c:v>0.4</c:v>
                </c:pt>
                <c:pt idx="756">
                  <c:v>0.4</c:v>
                </c:pt>
                <c:pt idx="757">
                  <c:v>0.4</c:v>
                </c:pt>
                <c:pt idx="758">
                  <c:v>0.45145118731750389</c:v>
                </c:pt>
                <c:pt idx="759">
                  <c:v>0.5</c:v>
                </c:pt>
                <c:pt idx="760">
                  <c:v>0.5</c:v>
                </c:pt>
                <c:pt idx="761">
                  <c:v>0.5</c:v>
                </c:pt>
                <c:pt idx="762">
                  <c:v>0.50320879115604544</c:v>
                </c:pt>
                <c:pt idx="763">
                  <c:v>0.59112087913846001</c:v>
                </c:pt>
                <c:pt idx="764">
                  <c:v>0.6</c:v>
                </c:pt>
                <c:pt idx="765">
                  <c:v>0.6</c:v>
                </c:pt>
                <c:pt idx="766">
                  <c:v>0.65496921730870561</c:v>
                </c:pt>
                <c:pt idx="767">
                  <c:v>0.7</c:v>
                </c:pt>
                <c:pt idx="768">
                  <c:v>0.7</c:v>
                </c:pt>
                <c:pt idx="769">
                  <c:v>0.7187857456753215</c:v>
                </c:pt>
                <c:pt idx="770">
                  <c:v>0.8</c:v>
                </c:pt>
                <c:pt idx="771">
                  <c:v>0.8</c:v>
                </c:pt>
                <c:pt idx="772">
                  <c:v>0.8</c:v>
                </c:pt>
                <c:pt idx="773">
                  <c:v>0.8</c:v>
                </c:pt>
                <c:pt idx="774">
                  <c:v>0.85857519788918146</c:v>
                </c:pt>
                <c:pt idx="775">
                  <c:v>0.9</c:v>
                </c:pt>
                <c:pt idx="776">
                  <c:v>0.9</c:v>
                </c:pt>
                <c:pt idx="777">
                  <c:v>0.9</c:v>
                </c:pt>
                <c:pt idx="778">
                  <c:v>0.9103781881794194</c:v>
                </c:pt>
                <c:pt idx="779">
                  <c:v>0.99832893583113058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1.0501319261213731</c:v>
                </c:pt>
                <c:pt idx="784">
                  <c:v>1.1000000000000001</c:v>
                </c:pt>
                <c:pt idx="785">
                  <c:v>1.1000000000000001</c:v>
                </c:pt>
                <c:pt idx="786">
                  <c:v>1.1000000000000001</c:v>
                </c:pt>
                <c:pt idx="787">
                  <c:v>1.1000000000000001</c:v>
                </c:pt>
                <c:pt idx="788">
                  <c:v>1.1000000000000001</c:v>
                </c:pt>
                <c:pt idx="789">
                  <c:v>1.1777924361829391</c:v>
                </c:pt>
                <c:pt idx="790">
                  <c:v>1.2</c:v>
                </c:pt>
                <c:pt idx="791">
                  <c:v>1.2</c:v>
                </c:pt>
                <c:pt idx="792">
                  <c:v>1.2</c:v>
                </c:pt>
                <c:pt idx="793">
                  <c:v>1.2295514512576999</c:v>
                </c:pt>
                <c:pt idx="794">
                  <c:v>1.3</c:v>
                </c:pt>
                <c:pt idx="795">
                  <c:v>1.3</c:v>
                </c:pt>
                <c:pt idx="796">
                  <c:v>1.3</c:v>
                </c:pt>
                <c:pt idx="797">
                  <c:v>1.3</c:v>
                </c:pt>
                <c:pt idx="798">
                  <c:v>1.3692612136675471</c:v>
                </c:pt>
                <c:pt idx="799">
                  <c:v>1.342788038680736</c:v>
                </c:pt>
                <c:pt idx="800">
                  <c:v>1.345162708812663</c:v>
                </c:pt>
                <c:pt idx="801">
                  <c:v>1.4</c:v>
                </c:pt>
                <c:pt idx="802">
                  <c:v>1.4</c:v>
                </c:pt>
                <c:pt idx="803">
                  <c:v>1.409014951609501</c:v>
                </c:pt>
                <c:pt idx="804">
                  <c:v>1.496965699261213</c:v>
                </c:pt>
                <c:pt idx="805">
                  <c:v>1.5</c:v>
                </c:pt>
                <c:pt idx="806">
                  <c:v>1.5</c:v>
                </c:pt>
                <c:pt idx="807">
                  <c:v>1.5</c:v>
                </c:pt>
                <c:pt idx="808">
                  <c:v>1.5</c:v>
                </c:pt>
                <c:pt idx="809">
                  <c:v>1.536587510923481</c:v>
                </c:pt>
                <c:pt idx="810">
                  <c:v>1.6</c:v>
                </c:pt>
                <c:pt idx="811">
                  <c:v>1.6</c:v>
                </c:pt>
                <c:pt idx="812">
                  <c:v>1.6</c:v>
                </c:pt>
                <c:pt idx="813">
                  <c:v>1.6</c:v>
                </c:pt>
                <c:pt idx="814">
                  <c:v>1.6</c:v>
                </c:pt>
                <c:pt idx="815">
                  <c:v>1.664291996517151</c:v>
                </c:pt>
                <c:pt idx="816">
                  <c:v>1.7</c:v>
                </c:pt>
                <c:pt idx="817">
                  <c:v>1.7</c:v>
                </c:pt>
                <c:pt idx="818">
                  <c:v>1.7</c:v>
                </c:pt>
                <c:pt idx="819">
                  <c:v>1.7</c:v>
                </c:pt>
                <c:pt idx="820">
                  <c:v>1.7</c:v>
                </c:pt>
                <c:pt idx="821">
                  <c:v>1.7</c:v>
                </c:pt>
                <c:pt idx="822">
                  <c:v>1.7799472296042229</c:v>
                </c:pt>
                <c:pt idx="823">
                  <c:v>1.8</c:v>
                </c:pt>
                <c:pt idx="824">
                  <c:v>1.8</c:v>
                </c:pt>
                <c:pt idx="825">
                  <c:v>1.8</c:v>
                </c:pt>
                <c:pt idx="826">
                  <c:v>1.8</c:v>
                </c:pt>
                <c:pt idx="827">
                  <c:v>1.8</c:v>
                </c:pt>
                <c:pt idx="828">
                  <c:v>1.8076517150395841</c:v>
                </c:pt>
                <c:pt idx="829">
                  <c:v>1.8956024626912871</c:v>
                </c:pt>
                <c:pt idx="830">
                  <c:v>1.9</c:v>
                </c:pt>
                <c:pt idx="831">
                  <c:v>1.9</c:v>
                </c:pt>
                <c:pt idx="832">
                  <c:v>1.9</c:v>
                </c:pt>
                <c:pt idx="833">
                  <c:v>1.9</c:v>
                </c:pt>
                <c:pt idx="834">
                  <c:v>1.9</c:v>
                </c:pt>
                <c:pt idx="835">
                  <c:v>1.923262972752857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2.02682497795954</c:v>
                </c:pt>
                <c:pt idx="844">
                  <c:v>2.1</c:v>
                </c:pt>
                <c:pt idx="845">
                  <c:v>2.1</c:v>
                </c:pt>
                <c:pt idx="846">
                  <c:v>2.1</c:v>
                </c:pt>
                <c:pt idx="847">
                  <c:v>2.1</c:v>
                </c:pt>
                <c:pt idx="848">
                  <c:v>2.1</c:v>
                </c:pt>
                <c:pt idx="849">
                  <c:v>2.1</c:v>
                </c:pt>
                <c:pt idx="850">
                  <c:v>2.1424802110466139</c:v>
                </c:pt>
                <c:pt idx="851">
                  <c:v>2.2000000000000002</c:v>
                </c:pt>
                <c:pt idx="852">
                  <c:v>2.2000000000000002</c:v>
                </c:pt>
                <c:pt idx="853">
                  <c:v>2.2000000000000002</c:v>
                </c:pt>
                <c:pt idx="854">
                  <c:v>2.2000000000000002</c:v>
                </c:pt>
                <c:pt idx="855">
                  <c:v>2.2000000000000002</c:v>
                </c:pt>
                <c:pt idx="856">
                  <c:v>2.2000000000000002</c:v>
                </c:pt>
                <c:pt idx="857">
                  <c:v>2.2000000000000002</c:v>
                </c:pt>
                <c:pt idx="858">
                  <c:v>2.2460219780747321</c:v>
                </c:pt>
                <c:pt idx="859">
                  <c:v>2.2999999999999998</c:v>
                </c:pt>
                <c:pt idx="860">
                  <c:v>2.2999999999999998</c:v>
                </c:pt>
                <c:pt idx="861">
                  <c:v>2.2999999999999998</c:v>
                </c:pt>
                <c:pt idx="862">
                  <c:v>2.2999999999999998</c:v>
                </c:pt>
                <c:pt idx="863">
                  <c:v>2.2999999999999998</c:v>
                </c:pt>
                <c:pt idx="864">
                  <c:v>2.2999999999999998</c:v>
                </c:pt>
                <c:pt idx="865">
                  <c:v>2.2999999999999998</c:v>
                </c:pt>
                <c:pt idx="866">
                  <c:v>2.3495162708707138</c:v>
                </c:pt>
                <c:pt idx="867">
                  <c:v>2.4</c:v>
                </c:pt>
                <c:pt idx="868">
                  <c:v>2.4</c:v>
                </c:pt>
                <c:pt idx="869">
                  <c:v>2.4</c:v>
                </c:pt>
                <c:pt idx="870">
                  <c:v>2.4</c:v>
                </c:pt>
                <c:pt idx="871">
                  <c:v>2.4</c:v>
                </c:pt>
                <c:pt idx="872">
                  <c:v>2.4</c:v>
                </c:pt>
                <c:pt idx="873">
                  <c:v>2.4</c:v>
                </c:pt>
                <c:pt idx="874">
                  <c:v>2.4531222516094982</c:v>
                </c:pt>
                <c:pt idx="875">
                  <c:v>2.5</c:v>
                </c:pt>
                <c:pt idx="876">
                  <c:v>2.5</c:v>
                </c:pt>
                <c:pt idx="877">
                  <c:v>2.5</c:v>
                </c:pt>
                <c:pt idx="878">
                  <c:v>2.5</c:v>
                </c:pt>
                <c:pt idx="879">
                  <c:v>2.5</c:v>
                </c:pt>
                <c:pt idx="880">
                  <c:v>2.5</c:v>
                </c:pt>
                <c:pt idx="881">
                  <c:v>2.5</c:v>
                </c:pt>
                <c:pt idx="882">
                  <c:v>2.5</c:v>
                </c:pt>
                <c:pt idx="883">
                  <c:v>2.5446789798416898</c:v>
                </c:pt>
                <c:pt idx="884">
                  <c:v>2.6</c:v>
                </c:pt>
                <c:pt idx="885">
                  <c:v>2.6</c:v>
                </c:pt>
                <c:pt idx="886">
                  <c:v>2.6</c:v>
                </c:pt>
                <c:pt idx="887">
                  <c:v>2.6</c:v>
                </c:pt>
                <c:pt idx="888">
                  <c:v>2.6</c:v>
                </c:pt>
                <c:pt idx="889">
                  <c:v>2.6</c:v>
                </c:pt>
                <c:pt idx="890">
                  <c:v>2.6</c:v>
                </c:pt>
                <c:pt idx="891">
                  <c:v>2.6</c:v>
                </c:pt>
                <c:pt idx="892">
                  <c:v>2.6</c:v>
                </c:pt>
                <c:pt idx="893">
                  <c:v>2.6</c:v>
                </c:pt>
                <c:pt idx="894">
                  <c:v>2.6120492524714169</c:v>
                </c:pt>
                <c:pt idx="895">
                  <c:v>2.6999999999648221</c:v>
                </c:pt>
                <c:pt idx="896">
                  <c:v>2.7</c:v>
                </c:pt>
                <c:pt idx="897">
                  <c:v>2.7</c:v>
                </c:pt>
                <c:pt idx="898">
                  <c:v>2.7</c:v>
                </c:pt>
                <c:pt idx="899">
                  <c:v>2.7</c:v>
                </c:pt>
                <c:pt idx="900">
                  <c:v>2.7</c:v>
                </c:pt>
                <c:pt idx="901">
                  <c:v>2.7</c:v>
                </c:pt>
                <c:pt idx="902">
                  <c:v>2.71556728230432</c:v>
                </c:pt>
                <c:pt idx="903">
                  <c:v>2.8</c:v>
                </c:pt>
                <c:pt idx="904">
                  <c:v>2.8</c:v>
                </c:pt>
                <c:pt idx="905">
                  <c:v>2.8</c:v>
                </c:pt>
                <c:pt idx="906">
                  <c:v>2.8</c:v>
                </c:pt>
                <c:pt idx="907">
                  <c:v>2.8</c:v>
                </c:pt>
                <c:pt idx="908">
                  <c:v>2.8</c:v>
                </c:pt>
                <c:pt idx="909">
                  <c:v>2.8</c:v>
                </c:pt>
                <c:pt idx="910">
                  <c:v>2.8</c:v>
                </c:pt>
                <c:pt idx="911">
                  <c:v>2.8</c:v>
                </c:pt>
                <c:pt idx="912">
                  <c:v>2.8</c:v>
                </c:pt>
                <c:pt idx="913">
                  <c:v>2.8</c:v>
                </c:pt>
                <c:pt idx="914">
                  <c:v>2.8</c:v>
                </c:pt>
                <c:pt idx="915">
                  <c:v>2.8</c:v>
                </c:pt>
                <c:pt idx="916">
                  <c:v>2.8468777484784442</c:v>
                </c:pt>
                <c:pt idx="917">
                  <c:v>2.9</c:v>
                </c:pt>
                <c:pt idx="918">
                  <c:v>2.9</c:v>
                </c:pt>
                <c:pt idx="919">
                  <c:v>2.9</c:v>
                </c:pt>
                <c:pt idx="920">
                  <c:v>2.9</c:v>
                </c:pt>
                <c:pt idx="921">
                  <c:v>2.9</c:v>
                </c:pt>
                <c:pt idx="922">
                  <c:v>2.9</c:v>
                </c:pt>
                <c:pt idx="923">
                  <c:v>2.9</c:v>
                </c:pt>
                <c:pt idx="924">
                  <c:v>2.9</c:v>
                </c:pt>
                <c:pt idx="925">
                  <c:v>2.9</c:v>
                </c:pt>
                <c:pt idx="926">
                  <c:v>2.9</c:v>
                </c:pt>
                <c:pt idx="927">
                  <c:v>2.9</c:v>
                </c:pt>
                <c:pt idx="928">
                  <c:v>2.902198768759888</c:v>
                </c:pt>
                <c:pt idx="929">
                  <c:v>2.9901495162533012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3.0695384615912151</c:v>
                </c:pt>
                <c:pt idx="940">
                  <c:v>3.0425241864907679</c:v>
                </c:pt>
                <c:pt idx="941">
                  <c:v>3</c:v>
                </c:pt>
                <c:pt idx="942">
                  <c:v>3</c:v>
                </c:pt>
                <c:pt idx="943">
                  <c:v>3.02132805630607</c:v>
                </c:pt>
                <c:pt idx="944">
                  <c:v>3.0907211962005339</c:v>
                </c:pt>
                <c:pt idx="945">
                  <c:v>3.0027704485488131</c:v>
                </c:pt>
                <c:pt idx="946">
                  <c:v>3.08514285721319</c:v>
                </c:pt>
                <c:pt idx="947">
                  <c:v>3.1</c:v>
                </c:pt>
                <c:pt idx="948">
                  <c:v>3.1</c:v>
                </c:pt>
                <c:pt idx="949">
                  <c:v>3.1</c:v>
                </c:pt>
                <c:pt idx="950">
                  <c:v>3.1</c:v>
                </c:pt>
                <c:pt idx="951">
                  <c:v>3.1</c:v>
                </c:pt>
                <c:pt idx="952">
                  <c:v>3.1</c:v>
                </c:pt>
                <c:pt idx="953">
                  <c:v>3.1</c:v>
                </c:pt>
                <c:pt idx="954">
                  <c:v>3.1</c:v>
                </c:pt>
                <c:pt idx="955">
                  <c:v>3.1</c:v>
                </c:pt>
                <c:pt idx="956">
                  <c:v>3.1</c:v>
                </c:pt>
                <c:pt idx="957">
                  <c:v>3.1</c:v>
                </c:pt>
                <c:pt idx="958">
                  <c:v>3.1</c:v>
                </c:pt>
                <c:pt idx="959">
                  <c:v>3.128320140756375</c:v>
                </c:pt>
                <c:pt idx="960">
                  <c:v>3.1837291117502131</c:v>
                </c:pt>
                <c:pt idx="961">
                  <c:v>3.1042216359014909</c:v>
                </c:pt>
                <c:pt idx="962">
                  <c:v>3.1921723833948872</c:v>
                </c:pt>
                <c:pt idx="963">
                  <c:v>3.2</c:v>
                </c:pt>
                <c:pt idx="964">
                  <c:v>3.2</c:v>
                </c:pt>
                <c:pt idx="965">
                  <c:v>3.2</c:v>
                </c:pt>
                <c:pt idx="966">
                  <c:v>3.2</c:v>
                </c:pt>
                <c:pt idx="967">
                  <c:v>3.2</c:v>
                </c:pt>
                <c:pt idx="968">
                  <c:v>3.2</c:v>
                </c:pt>
                <c:pt idx="969">
                  <c:v>3.2</c:v>
                </c:pt>
                <c:pt idx="970">
                  <c:v>3.2</c:v>
                </c:pt>
                <c:pt idx="971">
                  <c:v>3.2</c:v>
                </c:pt>
                <c:pt idx="972">
                  <c:v>3.2</c:v>
                </c:pt>
                <c:pt idx="973">
                  <c:v>3.2</c:v>
                </c:pt>
                <c:pt idx="974">
                  <c:v>3.2</c:v>
                </c:pt>
                <c:pt idx="975">
                  <c:v>3.2</c:v>
                </c:pt>
                <c:pt idx="976">
                  <c:v>3.2</c:v>
                </c:pt>
                <c:pt idx="977">
                  <c:v>3.2</c:v>
                </c:pt>
                <c:pt idx="978">
                  <c:v>3.2</c:v>
                </c:pt>
                <c:pt idx="979">
                  <c:v>3.2</c:v>
                </c:pt>
                <c:pt idx="980">
                  <c:v>3.2</c:v>
                </c:pt>
                <c:pt idx="981">
                  <c:v>3.2</c:v>
                </c:pt>
                <c:pt idx="982">
                  <c:v>3.2</c:v>
                </c:pt>
                <c:pt idx="983">
                  <c:v>3.2390061565347339</c:v>
                </c:pt>
                <c:pt idx="984">
                  <c:v>3.2730430958135339</c:v>
                </c:pt>
                <c:pt idx="985">
                  <c:v>3.2149076516798609</c:v>
                </c:pt>
                <c:pt idx="986">
                  <c:v>3.3</c:v>
                </c:pt>
                <c:pt idx="987">
                  <c:v>3.3</c:v>
                </c:pt>
                <c:pt idx="988">
                  <c:v>3.3</c:v>
                </c:pt>
                <c:pt idx="989">
                  <c:v>3.3</c:v>
                </c:pt>
                <c:pt idx="990">
                  <c:v>3.3</c:v>
                </c:pt>
                <c:pt idx="991">
                  <c:v>3.3</c:v>
                </c:pt>
                <c:pt idx="992">
                  <c:v>3.3</c:v>
                </c:pt>
                <c:pt idx="993">
                  <c:v>3.3</c:v>
                </c:pt>
                <c:pt idx="994">
                  <c:v>3.3</c:v>
                </c:pt>
                <c:pt idx="995">
                  <c:v>3.3</c:v>
                </c:pt>
                <c:pt idx="996">
                  <c:v>3.3</c:v>
                </c:pt>
                <c:pt idx="997">
                  <c:v>3.3</c:v>
                </c:pt>
                <c:pt idx="998">
                  <c:v>3.3</c:v>
                </c:pt>
                <c:pt idx="999">
                  <c:v>3.3</c:v>
                </c:pt>
                <c:pt idx="1000">
                  <c:v>3.3</c:v>
                </c:pt>
                <c:pt idx="1001">
                  <c:v>3.3220756376253289</c:v>
                </c:pt>
                <c:pt idx="1002">
                  <c:v>3.3899736147229498</c:v>
                </c:pt>
                <c:pt idx="1003">
                  <c:v>3.302022867229554</c:v>
                </c:pt>
                <c:pt idx="1004">
                  <c:v>3.3858901099252749</c:v>
                </c:pt>
                <c:pt idx="1005">
                  <c:v>3.326165347458228</c:v>
                </c:pt>
                <c:pt idx="1006">
                  <c:v>3.3</c:v>
                </c:pt>
                <c:pt idx="1007">
                  <c:v>3.3497361476868881</c:v>
                </c:pt>
                <c:pt idx="1008">
                  <c:v>3.3623131046613839</c:v>
                </c:pt>
                <c:pt idx="1009">
                  <c:v>3.325626373696708</c:v>
                </c:pt>
                <c:pt idx="1010">
                  <c:v>3.4</c:v>
                </c:pt>
                <c:pt idx="1011">
                  <c:v>3.4</c:v>
                </c:pt>
                <c:pt idx="1012">
                  <c:v>3.4</c:v>
                </c:pt>
                <c:pt idx="1013">
                  <c:v>3.4</c:v>
                </c:pt>
                <c:pt idx="1014">
                  <c:v>3.4</c:v>
                </c:pt>
                <c:pt idx="1015">
                  <c:v>3.4</c:v>
                </c:pt>
                <c:pt idx="1016">
                  <c:v>3.4</c:v>
                </c:pt>
                <c:pt idx="1017">
                  <c:v>3.4</c:v>
                </c:pt>
                <c:pt idx="1018">
                  <c:v>3.4</c:v>
                </c:pt>
                <c:pt idx="1019">
                  <c:v>3.4</c:v>
                </c:pt>
                <c:pt idx="1020">
                  <c:v>3.4</c:v>
                </c:pt>
                <c:pt idx="1021">
                  <c:v>3.4</c:v>
                </c:pt>
                <c:pt idx="1022">
                  <c:v>3.4</c:v>
                </c:pt>
                <c:pt idx="1023">
                  <c:v>3.4</c:v>
                </c:pt>
                <c:pt idx="1024">
                  <c:v>3.4</c:v>
                </c:pt>
                <c:pt idx="1025">
                  <c:v>3.4</c:v>
                </c:pt>
                <c:pt idx="1026">
                  <c:v>3.4</c:v>
                </c:pt>
                <c:pt idx="1027">
                  <c:v>3.4</c:v>
                </c:pt>
                <c:pt idx="1028">
                  <c:v>3.4</c:v>
                </c:pt>
                <c:pt idx="1029">
                  <c:v>3.4</c:v>
                </c:pt>
                <c:pt idx="1030">
                  <c:v>3.4</c:v>
                </c:pt>
                <c:pt idx="1031">
                  <c:v>3.4</c:v>
                </c:pt>
                <c:pt idx="1032">
                  <c:v>3.4</c:v>
                </c:pt>
                <c:pt idx="1033">
                  <c:v>3.4</c:v>
                </c:pt>
                <c:pt idx="1034">
                  <c:v>3.4</c:v>
                </c:pt>
                <c:pt idx="1035">
                  <c:v>3.4</c:v>
                </c:pt>
                <c:pt idx="1036">
                  <c:v>3.4</c:v>
                </c:pt>
                <c:pt idx="1037">
                  <c:v>3.4</c:v>
                </c:pt>
                <c:pt idx="1038">
                  <c:v>3.4</c:v>
                </c:pt>
                <c:pt idx="1039">
                  <c:v>3.4639841688302599</c:v>
                </c:pt>
                <c:pt idx="1040">
                  <c:v>3.5</c:v>
                </c:pt>
                <c:pt idx="1041">
                  <c:v>3.5</c:v>
                </c:pt>
                <c:pt idx="1042">
                  <c:v>3.472163588372903</c:v>
                </c:pt>
                <c:pt idx="1043">
                  <c:v>3.4</c:v>
                </c:pt>
                <c:pt idx="1044">
                  <c:v>3.403693931398406</c:v>
                </c:pt>
                <c:pt idx="1045">
                  <c:v>3.4916446790501432</c:v>
                </c:pt>
                <c:pt idx="1046">
                  <c:v>3.5</c:v>
                </c:pt>
                <c:pt idx="1047">
                  <c:v>3.5</c:v>
                </c:pt>
                <c:pt idx="1048">
                  <c:v>3.5</c:v>
                </c:pt>
                <c:pt idx="1049">
                  <c:v>3.5</c:v>
                </c:pt>
                <c:pt idx="1050">
                  <c:v>3.5</c:v>
                </c:pt>
                <c:pt idx="1051">
                  <c:v>3.5</c:v>
                </c:pt>
                <c:pt idx="1052">
                  <c:v>3.5</c:v>
                </c:pt>
                <c:pt idx="1053">
                  <c:v>3.5</c:v>
                </c:pt>
                <c:pt idx="1054">
                  <c:v>3.5</c:v>
                </c:pt>
                <c:pt idx="1055">
                  <c:v>3.5</c:v>
                </c:pt>
                <c:pt idx="1056">
                  <c:v>3.5</c:v>
                </c:pt>
                <c:pt idx="1057">
                  <c:v>3.5</c:v>
                </c:pt>
                <c:pt idx="1058">
                  <c:v>3.5</c:v>
                </c:pt>
                <c:pt idx="1059">
                  <c:v>3.5</c:v>
                </c:pt>
                <c:pt idx="1060">
                  <c:v>3.5</c:v>
                </c:pt>
                <c:pt idx="1061">
                  <c:v>3.5</c:v>
                </c:pt>
                <c:pt idx="1062">
                  <c:v>3.5</c:v>
                </c:pt>
                <c:pt idx="1063">
                  <c:v>3.5</c:v>
                </c:pt>
                <c:pt idx="1064">
                  <c:v>3.5</c:v>
                </c:pt>
                <c:pt idx="1065">
                  <c:v>3.5</c:v>
                </c:pt>
                <c:pt idx="1066">
                  <c:v>3.5</c:v>
                </c:pt>
                <c:pt idx="1067">
                  <c:v>3.5</c:v>
                </c:pt>
                <c:pt idx="1068">
                  <c:v>3.5</c:v>
                </c:pt>
                <c:pt idx="1069">
                  <c:v>3.502374670202288</c:v>
                </c:pt>
                <c:pt idx="1070">
                  <c:v>3.5903254176956998</c:v>
                </c:pt>
                <c:pt idx="1071">
                  <c:v>3.6</c:v>
                </c:pt>
                <c:pt idx="1072">
                  <c:v>3.6</c:v>
                </c:pt>
                <c:pt idx="1073">
                  <c:v>3.5458663148812701</c:v>
                </c:pt>
                <c:pt idx="1074">
                  <c:v>3.5420844327704408</c:v>
                </c:pt>
                <c:pt idx="1075">
                  <c:v>3.6</c:v>
                </c:pt>
                <c:pt idx="1076">
                  <c:v>3.5820140720844318</c:v>
                </c:pt>
                <c:pt idx="1077">
                  <c:v>3.5059340658813132</c:v>
                </c:pt>
                <c:pt idx="1078">
                  <c:v>3.5938461538637521</c:v>
                </c:pt>
                <c:pt idx="1079">
                  <c:v>3.6</c:v>
                </c:pt>
                <c:pt idx="1080">
                  <c:v>3.6</c:v>
                </c:pt>
                <c:pt idx="1081">
                  <c:v>3.6</c:v>
                </c:pt>
                <c:pt idx="1082">
                  <c:v>3.6</c:v>
                </c:pt>
                <c:pt idx="1083">
                  <c:v>3.6</c:v>
                </c:pt>
                <c:pt idx="1084">
                  <c:v>3.578496042251547</c:v>
                </c:pt>
                <c:pt idx="1085">
                  <c:v>3.5094547054001741</c:v>
                </c:pt>
                <c:pt idx="1086">
                  <c:v>3.5974054528935699</c:v>
                </c:pt>
                <c:pt idx="1087">
                  <c:v>3.6</c:v>
                </c:pt>
                <c:pt idx="1088">
                  <c:v>3.6</c:v>
                </c:pt>
                <c:pt idx="1089">
                  <c:v>3.6</c:v>
                </c:pt>
                <c:pt idx="1090">
                  <c:v>3.6</c:v>
                </c:pt>
                <c:pt idx="1091">
                  <c:v>3.6</c:v>
                </c:pt>
                <c:pt idx="1092">
                  <c:v>3.6</c:v>
                </c:pt>
                <c:pt idx="1093">
                  <c:v>3.6</c:v>
                </c:pt>
                <c:pt idx="1094">
                  <c:v>3.6</c:v>
                </c:pt>
                <c:pt idx="1095">
                  <c:v>3.6</c:v>
                </c:pt>
                <c:pt idx="1096">
                  <c:v>3.6</c:v>
                </c:pt>
                <c:pt idx="1097">
                  <c:v>3.6</c:v>
                </c:pt>
                <c:pt idx="1098">
                  <c:v>3.6</c:v>
                </c:pt>
                <c:pt idx="1099">
                  <c:v>3.6</c:v>
                </c:pt>
                <c:pt idx="1100">
                  <c:v>3.6</c:v>
                </c:pt>
                <c:pt idx="1101">
                  <c:v>3.6</c:v>
                </c:pt>
                <c:pt idx="1102">
                  <c:v>3.6</c:v>
                </c:pt>
                <c:pt idx="1103">
                  <c:v>3.6</c:v>
                </c:pt>
                <c:pt idx="1104">
                  <c:v>3.6</c:v>
                </c:pt>
                <c:pt idx="1105">
                  <c:v>3.6</c:v>
                </c:pt>
                <c:pt idx="1106">
                  <c:v>3.6</c:v>
                </c:pt>
                <c:pt idx="1107">
                  <c:v>3.6</c:v>
                </c:pt>
                <c:pt idx="1108">
                  <c:v>3.6</c:v>
                </c:pt>
                <c:pt idx="1109">
                  <c:v>3.6</c:v>
                </c:pt>
                <c:pt idx="1110">
                  <c:v>3.6</c:v>
                </c:pt>
                <c:pt idx="1111">
                  <c:v>3.6</c:v>
                </c:pt>
                <c:pt idx="1112">
                  <c:v>3.6</c:v>
                </c:pt>
                <c:pt idx="1113">
                  <c:v>3.6</c:v>
                </c:pt>
                <c:pt idx="1114">
                  <c:v>3.6</c:v>
                </c:pt>
                <c:pt idx="1115">
                  <c:v>3.6</c:v>
                </c:pt>
                <c:pt idx="1116">
                  <c:v>3.6</c:v>
                </c:pt>
                <c:pt idx="1117">
                  <c:v>3.6</c:v>
                </c:pt>
                <c:pt idx="1118">
                  <c:v>3.6</c:v>
                </c:pt>
                <c:pt idx="1119">
                  <c:v>3.6</c:v>
                </c:pt>
                <c:pt idx="1120">
                  <c:v>3.6</c:v>
                </c:pt>
                <c:pt idx="1121">
                  <c:v>3.6</c:v>
                </c:pt>
                <c:pt idx="1122">
                  <c:v>3.6</c:v>
                </c:pt>
                <c:pt idx="1123">
                  <c:v>3.6</c:v>
                </c:pt>
                <c:pt idx="1124">
                  <c:v>3.6</c:v>
                </c:pt>
                <c:pt idx="1125">
                  <c:v>3.6</c:v>
                </c:pt>
                <c:pt idx="1126">
                  <c:v>3.6</c:v>
                </c:pt>
                <c:pt idx="1127">
                  <c:v>3.6</c:v>
                </c:pt>
                <c:pt idx="1128">
                  <c:v>3.6</c:v>
                </c:pt>
                <c:pt idx="1129">
                  <c:v>3.6</c:v>
                </c:pt>
                <c:pt idx="1130">
                  <c:v>3.6</c:v>
                </c:pt>
                <c:pt idx="1131">
                  <c:v>3.6</c:v>
                </c:pt>
                <c:pt idx="1132">
                  <c:v>3.6</c:v>
                </c:pt>
                <c:pt idx="1133">
                  <c:v>3.6</c:v>
                </c:pt>
                <c:pt idx="1134">
                  <c:v>3.6188214599824091</c:v>
                </c:pt>
                <c:pt idx="1135">
                  <c:v>3.7</c:v>
                </c:pt>
                <c:pt idx="1136">
                  <c:v>3.7</c:v>
                </c:pt>
                <c:pt idx="1137">
                  <c:v>3.6173262972207532</c:v>
                </c:pt>
                <c:pt idx="1138">
                  <c:v>3.6</c:v>
                </c:pt>
                <c:pt idx="1139">
                  <c:v>3.6585751979243639</c:v>
                </c:pt>
                <c:pt idx="1140">
                  <c:v>3.7</c:v>
                </c:pt>
                <c:pt idx="1141">
                  <c:v>3.7</c:v>
                </c:pt>
                <c:pt idx="1142">
                  <c:v>3.7</c:v>
                </c:pt>
                <c:pt idx="1143">
                  <c:v>3.7</c:v>
                </c:pt>
                <c:pt idx="1144">
                  <c:v>3.7</c:v>
                </c:pt>
                <c:pt idx="1145">
                  <c:v>3.7</c:v>
                </c:pt>
                <c:pt idx="1146">
                  <c:v>3.6258461537934061</c:v>
                </c:pt>
                <c:pt idx="1147">
                  <c:v>3.6620932277572491</c:v>
                </c:pt>
                <c:pt idx="1148">
                  <c:v>3.7</c:v>
                </c:pt>
                <c:pt idx="1149">
                  <c:v>3.7</c:v>
                </c:pt>
                <c:pt idx="1150">
                  <c:v>3.6740545294459142</c:v>
                </c:pt>
                <c:pt idx="1151">
                  <c:v>3.6138901098197689</c:v>
                </c:pt>
                <c:pt idx="1152">
                  <c:v>3.7</c:v>
                </c:pt>
                <c:pt idx="1153">
                  <c:v>3.7</c:v>
                </c:pt>
                <c:pt idx="1154">
                  <c:v>3.7</c:v>
                </c:pt>
                <c:pt idx="1155">
                  <c:v>3.7</c:v>
                </c:pt>
                <c:pt idx="1156">
                  <c:v>3.7</c:v>
                </c:pt>
                <c:pt idx="1157">
                  <c:v>3.7</c:v>
                </c:pt>
                <c:pt idx="1158">
                  <c:v>3.7</c:v>
                </c:pt>
                <c:pt idx="1159">
                  <c:v>3.7</c:v>
                </c:pt>
                <c:pt idx="1160">
                  <c:v>3.7</c:v>
                </c:pt>
                <c:pt idx="1161">
                  <c:v>3.7</c:v>
                </c:pt>
                <c:pt idx="1162">
                  <c:v>3.7</c:v>
                </c:pt>
                <c:pt idx="1163">
                  <c:v>3.7</c:v>
                </c:pt>
                <c:pt idx="1164">
                  <c:v>3.7</c:v>
                </c:pt>
                <c:pt idx="1165">
                  <c:v>3.7</c:v>
                </c:pt>
                <c:pt idx="1166">
                  <c:v>3.7</c:v>
                </c:pt>
                <c:pt idx="1167">
                  <c:v>3.7</c:v>
                </c:pt>
                <c:pt idx="1168">
                  <c:v>3.691029023729119</c:v>
                </c:pt>
                <c:pt idx="1169">
                  <c:v>3.6030782762357081</c:v>
                </c:pt>
                <c:pt idx="1170">
                  <c:v>3.6848724714160142</c:v>
                </c:pt>
                <c:pt idx="1171">
                  <c:v>3.7</c:v>
                </c:pt>
                <c:pt idx="1172">
                  <c:v>3.7</c:v>
                </c:pt>
                <c:pt idx="1173">
                  <c:v>3.7</c:v>
                </c:pt>
                <c:pt idx="1174">
                  <c:v>3.7</c:v>
                </c:pt>
                <c:pt idx="1175">
                  <c:v>3.7</c:v>
                </c:pt>
                <c:pt idx="1176">
                  <c:v>3.7</c:v>
                </c:pt>
                <c:pt idx="1177">
                  <c:v>3.7</c:v>
                </c:pt>
                <c:pt idx="1178">
                  <c:v>3.7</c:v>
                </c:pt>
                <c:pt idx="1179">
                  <c:v>3.7</c:v>
                </c:pt>
                <c:pt idx="1180">
                  <c:v>3.7</c:v>
                </c:pt>
                <c:pt idx="1181">
                  <c:v>3.7</c:v>
                </c:pt>
                <c:pt idx="1182">
                  <c:v>3.7</c:v>
                </c:pt>
                <c:pt idx="1183">
                  <c:v>3.7</c:v>
                </c:pt>
                <c:pt idx="1184">
                  <c:v>3.7</c:v>
                </c:pt>
                <c:pt idx="1185">
                  <c:v>3.7</c:v>
                </c:pt>
                <c:pt idx="1186">
                  <c:v>3.7</c:v>
                </c:pt>
                <c:pt idx="1187">
                  <c:v>3.7</c:v>
                </c:pt>
                <c:pt idx="1188">
                  <c:v>3.7</c:v>
                </c:pt>
                <c:pt idx="1189">
                  <c:v>3.7</c:v>
                </c:pt>
                <c:pt idx="1190">
                  <c:v>3.7</c:v>
                </c:pt>
                <c:pt idx="1191">
                  <c:v>3.7</c:v>
                </c:pt>
                <c:pt idx="1192">
                  <c:v>3.7</c:v>
                </c:pt>
                <c:pt idx="1193">
                  <c:v>3.7</c:v>
                </c:pt>
                <c:pt idx="1194">
                  <c:v>3.7</c:v>
                </c:pt>
                <c:pt idx="1195">
                  <c:v>3.7</c:v>
                </c:pt>
                <c:pt idx="1196">
                  <c:v>3.7</c:v>
                </c:pt>
                <c:pt idx="1197">
                  <c:v>3.7</c:v>
                </c:pt>
                <c:pt idx="1198">
                  <c:v>3.7</c:v>
                </c:pt>
                <c:pt idx="1199">
                  <c:v>3.7</c:v>
                </c:pt>
                <c:pt idx="1200">
                  <c:v>3.7</c:v>
                </c:pt>
                <c:pt idx="1201">
                  <c:v>3.7</c:v>
                </c:pt>
                <c:pt idx="1202">
                  <c:v>3.7</c:v>
                </c:pt>
                <c:pt idx="1203">
                  <c:v>3.7</c:v>
                </c:pt>
                <c:pt idx="1204">
                  <c:v>3.7</c:v>
                </c:pt>
                <c:pt idx="1205">
                  <c:v>3.7</c:v>
                </c:pt>
                <c:pt idx="1206">
                  <c:v>3.7</c:v>
                </c:pt>
                <c:pt idx="1207">
                  <c:v>3.7</c:v>
                </c:pt>
                <c:pt idx="1208">
                  <c:v>3.7</c:v>
                </c:pt>
                <c:pt idx="1209">
                  <c:v>3.7</c:v>
                </c:pt>
                <c:pt idx="1210">
                  <c:v>3.7</c:v>
                </c:pt>
                <c:pt idx="1211">
                  <c:v>3.7</c:v>
                </c:pt>
                <c:pt idx="1212">
                  <c:v>3.7</c:v>
                </c:pt>
                <c:pt idx="1213">
                  <c:v>3.7</c:v>
                </c:pt>
                <c:pt idx="1214">
                  <c:v>3.7</c:v>
                </c:pt>
                <c:pt idx="1215">
                  <c:v>3.7</c:v>
                </c:pt>
                <c:pt idx="1216">
                  <c:v>3.7</c:v>
                </c:pt>
                <c:pt idx="1217">
                  <c:v>3.7</c:v>
                </c:pt>
                <c:pt idx="1218">
                  <c:v>3.7</c:v>
                </c:pt>
                <c:pt idx="1219">
                  <c:v>3.7</c:v>
                </c:pt>
                <c:pt idx="1220">
                  <c:v>3.7</c:v>
                </c:pt>
                <c:pt idx="1221">
                  <c:v>3.7</c:v>
                </c:pt>
                <c:pt idx="1222">
                  <c:v>3.7</c:v>
                </c:pt>
                <c:pt idx="1223">
                  <c:v>3.7</c:v>
                </c:pt>
                <c:pt idx="1224">
                  <c:v>3.7</c:v>
                </c:pt>
                <c:pt idx="1225">
                  <c:v>3.7</c:v>
                </c:pt>
                <c:pt idx="1226">
                  <c:v>3.7090589269832921</c:v>
                </c:pt>
                <c:pt idx="1227">
                  <c:v>3.7970096746350128</c:v>
                </c:pt>
                <c:pt idx="1228">
                  <c:v>3.715076923112087</c:v>
                </c:pt>
                <c:pt idx="1229">
                  <c:v>3.7</c:v>
                </c:pt>
                <c:pt idx="1230">
                  <c:v>3.7</c:v>
                </c:pt>
                <c:pt idx="1231">
                  <c:v>3.7</c:v>
                </c:pt>
                <c:pt idx="1232">
                  <c:v>3.7</c:v>
                </c:pt>
                <c:pt idx="1233">
                  <c:v>3.7</c:v>
                </c:pt>
                <c:pt idx="1234">
                  <c:v>3.7124010554793392</c:v>
                </c:pt>
                <c:pt idx="1235">
                  <c:v>3.799648351665935</c:v>
                </c:pt>
                <c:pt idx="1236">
                  <c:v>3.7117362636835121</c:v>
                </c:pt>
                <c:pt idx="1237">
                  <c:v>3.7</c:v>
                </c:pt>
                <c:pt idx="1238">
                  <c:v>3.7</c:v>
                </c:pt>
                <c:pt idx="1239">
                  <c:v>3.7</c:v>
                </c:pt>
                <c:pt idx="1240">
                  <c:v>3.7399120879296701</c:v>
                </c:pt>
                <c:pt idx="1241">
                  <c:v>3.8</c:v>
                </c:pt>
                <c:pt idx="1242">
                  <c:v>3.8</c:v>
                </c:pt>
                <c:pt idx="1243">
                  <c:v>3.7962637361934028</c:v>
                </c:pt>
                <c:pt idx="1244">
                  <c:v>3.708351648369236</c:v>
                </c:pt>
                <c:pt idx="1245">
                  <c:v>3.7</c:v>
                </c:pt>
                <c:pt idx="1246">
                  <c:v>3.7</c:v>
                </c:pt>
                <c:pt idx="1247">
                  <c:v>3.7554089710114318</c:v>
                </c:pt>
                <c:pt idx="1248">
                  <c:v>3.8</c:v>
                </c:pt>
                <c:pt idx="1249">
                  <c:v>3.8</c:v>
                </c:pt>
                <c:pt idx="1250">
                  <c:v>3.780747252817577</c:v>
                </c:pt>
                <c:pt idx="1251">
                  <c:v>3.7</c:v>
                </c:pt>
                <c:pt idx="1252">
                  <c:v>3.7</c:v>
                </c:pt>
                <c:pt idx="1253">
                  <c:v>3.7830255056992002</c:v>
                </c:pt>
                <c:pt idx="1254">
                  <c:v>3.8</c:v>
                </c:pt>
                <c:pt idx="1255">
                  <c:v>3.7411247803514871</c:v>
                </c:pt>
                <c:pt idx="1256">
                  <c:v>3.7467897977484559</c:v>
                </c:pt>
                <c:pt idx="1257">
                  <c:v>3.8</c:v>
                </c:pt>
                <c:pt idx="1258">
                  <c:v>3.8</c:v>
                </c:pt>
                <c:pt idx="1259">
                  <c:v>3.8</c:v>
                </c:pt>
                <c:pt idx="1260">
                  <c:v>3.8</c:v>
                </c:pt>
                <c:pt idx="1261">
                  <c:v>3.8</c:v>
                </c:pt>
                <c:pt idx="1262">
                  <c:v>3.8</c:v>
                </c:pt>
                <c:pt idx="1263">
                  <c:v>3.8</c:v>
                </c:pt>
                <c:pt idx="1264">
                  <c:v>3.8</c:v>
                </c:pt>
                <c:pt idx="1265">
                  <c:v>3.761670329635165</c:v>
                </c:pt>
                <c:pt idx="1266">
                  <c:v>3.7</c:v>
                </c:pt>
                <c:pt idx="1267">
                  <c:v>3.714153846171437</c:v>
                </c:pt>
                <c:pt idx="1268">
                  <c:v>3.7979340660043959</c:v>
                </c:pt>
                <c:pt idx="1269">
                  <c:v>3.7100219780219912</c:v>
                </c:pt>
                <c:pt idx="1270">
                  <c:v>3.7</c:v>
                </c:pt>
                <c:pt idx="1271">
                  <c:v>3.7</c:v>
                </c:pt>
                <c:pt idx="1272">
                  <c:v>3.7</c:v>
                </c:pt>
                <c:pt idx="1273">
                  <c:v>3.7415824175472601</c:v>
                </c:pt>
                <c:pt idx="1274">
                  <c:v>3.8</c:v>
                </c:pt>
                <c:pt idx="1275">
                  <c:v>3.7825494506021999</c:v>
                </c:pt>
                <c:pt idx="1276">
                  <c:v>3.7053649956200561</c:v>
                </c:pt>
                <c:pt idx="1277">
                  <c:v>3.793315743113451</c:v>
                </c:pt>
                <c:pt idx="1278">
                  <c:v>3.8</c:v>
                </c:pt>
                <c:pt idx="1279">
                  <c:v>3.8</c:v>
                </c:pt>
                <c:pt idx="1280">
                  <c:v>3.8</c:v>
                </c:pt>
                <c:pt idx="1281">
                  <c:v>3.8</c:v>
                </c:pt>
                <c:pt idx="1282">
                  <c:v>3.8</c:v>
                </c:pt>
                <c:pt idx="1283">
                  <c:v>3.8</c:v>
                </c:pt>
                <c:pt idx="1284">
                  <c:v>3.8</c:v>
                </c:pt>
                <c:pt idx="1285">
                  <c:v>3.8</c:v>
                </c:pt>
                <c:pt idx="1286">
                  <c:v>3.8</c:v>
                </c:pt>
                <c:pt idx="1287">
                  <c:v>3.8</c:v>
                </c:pt>
                <c:pt idx="1288">
                  <c:v>3.8</c:v>
                </c:pt>
                <c:pt idx="1289">
                  <c:v>3.8</c:v>
                </c:pt>
                <c:pt idx="1290">
                  <c:v>3.8</c:v>
                </c:pt>
                <c:pt idx="1291">
                  <c:v>3.8</c:v>
                </c:pt>
                <c:pt idx="1292">
                  <c:v>3.8</c:v>
                </c:pt>
                <c:pt idx="1293">
                  <c:v>3.8</c:v>
                </c:pt>
                <c:pt idx="1294">
                  <c:v>3.8</c:v>
                </c:pt>
                <c:pt idx="1295">
                  <c:v>3.8</c:v>
                </c:pt>
                <c:pt idx="1296">
                  <c:v>3.8</c:v>
                </c:pt>
                <c:pt idx="1297">
                  <c:v>3.8</c:v>
                </c:pt>
                <c:pt idx="1298">
                  <c:v>3.8</c:v>
                </c:pt>
                <c:pt idx="1299">
                  <c:v>3.8</c:v>
                </c:pt>
                <c:pt idx="1300">
                  <c:v>3.8</c:v>
                </c:pt>
                <c:pt idx="1301">
                  <c:v>3.8</c:v>
                </c:pt>
                <c:pt idx="1302">
                  <c:v>3.8</c:v>
                </c:pt>
                <c:pt idx="1303">
                  <c:v>3.8</c:v>
                </c:pt>
                <c:pt idx="1304">
                  <c:v>3.8</c:v>
                </c:pt>
                <c:pt idx="1305">
                  <c:v>3.8</c:v>
                </c:pt>
                <c:pt idx="1306">
                  <c:v>3.8</c:v>
                </c:pt>
                <c:pt idx="1307">
                  <c:v>3.8</c:v>
                </c:pt>
                <c:pt idx="1308">
                  <c:v>3.8</c:v>
                </c:pt>
                <c:pt idx="1309">
                  <c:v>3.8</c:v>
                </c:pt>
                <c:pt idx="1310">
                  <c:v>3.8</c:v>
                </c:pt>
                <c:pt idx="1311">
                  <c:v>3.8</c:v>
                </c:pt>
                <c:pt idx="1312">
                  <c:v>3.8</c:v>
                </c:pt>
                <c:pt idx="1313">
                  <c:v>3.8</c:v>
                </c:pt>
                <c:pt idx="1314">
                  <c:v>3.8</c:v>
                </c:pt>
                <c:pt idx="1315">
                  <c:v>3.8</c:v>
                </c:pt>
                <c:pt idx="1316">
                  <c:v>3.8</c:v>
                </c:pt>
                <c:pt idx="1317">
                  <c:v>3.8</c:v>
                </c:pt>
                <c:pt idx="1318">
                  <c:v>3.8</c:v>
                </c:pt>
                <c:pt idx="1319">
                  <c:v>3.8</c:v>
                </c:pt>
                <c:pt idx="1320">
                  <c:v>3.8</c:v>
                </c:pt>
                <c:pt idx="1321">
                  <c:v>3.8</c:v>
                </c:pt>
                <c:pt idx="1322">
                  <c:v>3.8</c:v>
                </c:pt>
                <c:pt idx="1323">
                  <c:v>3.8</c:v>
                </c:pt>
                <c:pt idx="1324">
                  <c:v>3.8</c:v>
                </c:pt>
                <c:pt idx="1325">
                  <c:v>3.8</c:v>
                </c:pt>
                <c:pt idx="1326">
                  <c:v>3.8</c:v>
                </c:pt>
                <c:pt idx="1327">
                  <c:v>3.8</c:v>
                </c:pt>
                <c:pt idx="1328">
                  <c:v>3.8</c:v>
                </c:pt>
                <c:pt idx="1329">
                  <c:v>3.8</c:v>
                </c:pt>
                <c:pt idx="1330">
                  <c:v>3.8</c:v>
                </c:pt>
                <c:pt idx="1331">
                  <c:v>3.8</c:v>
                </c:pt>
                <c:pt idx="1332">
                  <c:v>3.8</c:v>
                </c:pt>
                <c:pt idx="1333">
                  <c:v>3.8</c:v>
                </c:pt>
                <c:pt idx="1334">
                  <c:v>3.8</c:v>
                </c:pt>
                <c:pt idx="1335">
                  <c:v>3.8</c:v>
                </c:pt>
                <c:pt idx="1336">
                  <c:v>3.8</c:v>
                </c:pt>
                <c:pt idx="1337">
                  <c:v>3.8</c:v>
                </c:pt>
                <c:pt idx="1338">
                  <c:v>3.8</c:v>
                </c:pt>
                <c:pt idx="1339">
                  <c:v>3.8</c:v>
                </c:pt>
                <c:pt idx="1340">
                  <c:v>3.8</c:v>
                </c:pt>
                <c:pt idx="1341">
                  <c:v>3.8</c:v>
                </c:pt>
                <c:pt idx="1342">
                  <c:v>3.8</c:v>
                </c:pt>
                <c:pt idx="1343">
                  <c:v>3.8</c:v>
                </c:pt>
                <c:pt idx="1344">
                  <c:v>3.8</c:v>
                </c:pt>
                <c:pt idx="1345">
                  <c:v>3.8</c:v>
                </c:pt>
                <c:pt idx="1346">
                  <c:v>3.8</c:v>
                </c:pt>
                <c:pt idx="1347">
                  <c:v>3.8</c:v>
                </c:pt>
                <c:pt idx="1348">
                  <c:v>3.8</c:v>
                </c:pt>
                <c:pt idx="1349">
                  <c:v>3.8</c:v>
                </c:pt>
                <c:pt idx="1350">
                  <c:v>3.8</c:v>
                </c:pt>
                <c:pt idx="1351">
                  <c:v>3.8</c:v>
                </c:pt>
                <c:pt idx="1352">
                  <c:v>3.8</c:v>
                </c:pt>
                <c:pt idx="1353">
                  <c:v>3.8</c:v>
                </c:pt>
                <c:pt idx="1354">
                  <c:v>3.8</c:v>
                </c:pt>
                <c:pt idx="1355">
                  <c:v>3.8</c:v>
                </c:pt>
                <c:pt idx="1356">
                  <c:v>3.8</c:v>
                </c:pt>
                <c:pt idx="1357">
                  <c:v>3.8</c:v>
                </c:pt>
                <c:pt idx="1358">
                  <c:v>3.8</c:v>
                </c:pt>
                <c:pt idx="1359">
                  <c:v>3.8</c:v>
                </c:pt>
                <c:pt idx="1360">
                  <c:v>3.8</c:v>
                </c:pt>
                <c:pt idx="1361">
                  <c:v>3.8</c:v>
                </c:pt>
                <c:pt idx="1362">
                  <c:v>3.8</c:v>
                </c:pt>
                <c:pt idx="1363">
                  <c:v>3.8</c:v>
                </c:pt>
                <c:pt idx="1364">
                  <c:v>3.8</c:v>
                </c:pt>
                <c:pt idx="1365">
                  <c:v>3.8</c:v>
                </c:pt>
                <c:pt idx="1366">
                  <c:v>3.8</c:v>
                </c:pt>
                <c:pt idx="1367">
                  <c:v>3.8</c:v>
                </c:pt>
                <c:pt idx="1368">
                  <c:v>3.8</c:v>
                </c:pt>
                <c:pt idx="1369">
                  <c:v>3.8</c:v>
                </c:pt>
                <c:pt idx="1370">
                  <c:v>3.8</c:v>
                </c:pt>
                <c:pt idx="1371">
                  <c:v>3.8</c:v>
                </c:pt>
                <c:pt idx="1372">
                  <c:v>3.8</c:v>
                </c:pt>
                <c:pt idx="1373">
                  <c:v>3.8</c:v>
                </c:pt>
                <c:pt idx="1374">
                  <c:v>3.8</c:v>
                </c:pt>
                <c:pt idx="1375">
                  <c:v>3.8</c:v>
                </c:pt>
                <c:pt idx="1376">
                  <c:v>3.8</c:v>
                </c:pt>
                <c:pt idx="1377">
                  <c:v>3.8</c:v>
                </c:pt>
                <c:pt idx="1378">
                  <c:v>3.8</c:v>
                </c:pt>
                <c:pt idx="1379">
                  <c:v>3.8</c:v>
                </c:pt>
                <c:pt idx="1380">
                  <c:v>3.8</c:v>
                </c:pt>
                <c:pt idx="1381">
                  <c:v>3.8</c:v>
                </c:pt>
                <c:pt idx="1382">
                  <c:v>3.8</c:v>
                </c:pt>
                <c:pt idx="1383">
                  <c:v>3.8</c:v>
                </c:pt>
                <c:pt idx="1384">
                  <c:v>3.803518029920836</c:v>
                </c:pt>
                <c:pt idx="1385">
                  <c:v>3.8914687774142469</c:v>
                </c:pt>
                <c:pt idx="1386">
                  <c:v>3.82058047493403</c:v>
                </c:pt>
                <c:pt idx="1387">
                  <c:v>3.8</c:v>
                </c:pt>
                <c:pt idx="1388">
                  <c:v>3.8</c:v>
                </c:pt>
                <c:pt idx="1389">
                  <c:v>3.843227792489007</c:v>
                </c:pt>
                <c:pt idx="1390">
                  <c:v>3.8688214600175881</c:v>
                </c:pt>
                <c:pt idx="1391">
                  <c:v>3.8</c:v>
                </c:pt>
                <c:pt idx="1392">
                  <c:v>3.8</c:v>
                </c:pt>
                <c:pt idx="1393">
                  <c:v>3.8</c:v>
                </c:pt>
                <c:pt idx="1394">
                  <c:v>3.8</c:v>
                </c:pt>
                <c:pt idx="1395">
                  <c:v>3.8</c:v>
                </c:pt>
                <c:pt idx="1396">
                  <c:v>3.8</c:v>
                </c:pt>
                <c:pt idx="1397">
                  <c:v>3.8</c:v>
                </c:pt>
                <c:pt idx="1398">
                  <c:v>3.8</c:v>
                </c:pt>
                <c:pt idx="1399">
                  <c:v>3.8</c:v>
                </c:pt>
                <c:pt idx="1400">
                  <c:v>3.8</c:v>
                </c:pt>
                <c:pt idx="1401">
                  <c:v>3.8</c:v>
                </c:pt>
                <c:pt idx="1402">
                  <c:v>3.8</c:v>
                </c:pt>
                <c:pt idx="1403">
                  <c:v>3.8</c:v>
                </c:pt>
                <c:pt idx="1404">
                  <c:v>3.8</c:v>
                </c:pt>
                <c:pt idx="1405">
                  <c:v>3.8</c:v>
                </c:pt>
                <c:pt idx="1406">
                  <c:v>3.8</c:v>
                </c:pt>
                <c:pt idx="1407">
                  <c:v>3.8</c:v>
                </c:pt>
                <c:pt idx="1408">
                  <c:v>3.8</c:v>
                </c:pt>
                <c:pt idx="1409">
                  <c:v>3.8</c:v>
                </c:pt>
                <c:pt idx="1410">
                  <c:v>3.8</c:v>
                </c:pt>
                <c:pt idx="1411">
                  <c:v>3.8</c:v>
                </c:pt>
                <c:pt idx="1412">
                  <c:v>3.8660070359894392</c:v>
                </c:pt>
                <c:pt idx="1413">
                  <c:v>3.846042216358839</c:v>
                </c:pt>
                <c:pt idx="1414">
                  <c:v>3.8</c:v>
                </c:pt>
                <c:pt idx="1415">
                  <c:v>3.8</c:v>
                </c:pt>
                <c:pt idx="1416">
                  <c:v>3.8</c:v>
                </c:pt>
                <c:pt idx="1417">
                  <c:v>3.8</c:v>
                </c:pt>
                <c:pt idx="1418">
                  <c:v>3.8</c:v>
                </c:pt>
                <c:pt idx="1419">
                  <c:v>3.8816182937027368</c:v>
                </c:pt>
                <c:pt idx="1420">
                  <c:v>3.8304309586455592</c:v>
                </c:pt>
                <c:pt idx="1421">
                  <c:v>3.8</c:v>
                </c:pt>
                <c:pt idx="1422">
                  <c:v>3.8</c:v>
                </c:pt>
                <c:pt idx="1423">
                  <c:v>3.8</c:v>
                </c:pt>
                <c:pt idx="1424">
                  <c:v>3.8</c:v>
                </c:pt>
                <c:pt idx="1425">
                  <c:v>3.8</c:v>
                </c:pt>
                <c:pt idx="1426">
                  <c:v>3.8</c:v>
                </c:pt>
                <c:pt idx="1427">
                  <c:v>3.8</c:v>
                </c:pt>
                <c:pt idx="1428">
                  <c:v>3.8</c:v>
                </c:pt>
                <c:pt idx="1429">
                  <c:v>3.8</c:v>
                </c:pt>
                <c:pt idx="1430">
                  <c:v>3.8</c:v>
                </c:pt>
                <c:pt idx="1431">
                  <c:v>3.8</c:v>
                </c:pt>
                <c:pt idx="1432">
                  <c:v>3.8249230769934068</c:v>
                </c:pt>
                <c:pt idx="1433">
                  <c:v>3.8871591908707201</c:v>
                </c:pt>
                <c:pt idx="1434">
                  <c:v>3.8</c:v>
                </c:pt>
                <c:pt idx="1435">
                  <c:v>3.8</c:v>
                </c:pt>
                <c:pt idx="1436">
                  <c:v>3.8</c:v>
                </c:pt>
                <c:pt idx="1437">
                  <c:v>3.8</c:v>
                </c:pt>
                <c:pt idx="1438">
                  <c:v>3.8</c:v>
                </c:pt>
                <c:pt idx="1439">
                  <c:v>3.8</c:v>
                </c:pt>
                <c:pt idx="1440">
                  <c:v>3.8</c:v>
                </c:pt>
                <c:pt idx="1441">
                  <c:v>3.8</c:v>
                </c:pt>
                <c:pt idx="1442">
                  <c:v>3.804397537361468</c:v>
                </c:pt>
                <c:pt idx="1443">
                  <c:v>3.8923482850132052</c:v>
                </c:pt>
                <c:pt idx="1444">
                  <c:v>3.8197362637714232</c:v>
                </c:pt>
                <c:pt idx="1445">
                  <c:v>3.8682058047845138</c:v>
                </c:pt>
                <c:pt idx="1446">
                  <c:v>3.843843447722072</c:v>
                </c:pt>
                <c:pt idx="1447">
                  <c:v>3.8441072999296391</c:v>
                </c:pt>
                <c:pt idx="1448">
                  <c:v>3.8679419525769561</c:v>
                </c:pt>
                <c:pt idx="1449">
                  <c:v>3.8200000000000069</c:v>
                </c:pt>
                <c:pt idx="1450">
                  <c:v>3.8920844326473212</c:v>
                </c:pt>
                <c:pt idx="1451">
                  <c:v>3.8041336851539098</c:v>
                </c:pt>
                <c:pt idx="1452">
                  <c:v>3.8</c:v>
                </c:pt>
                <c:pt idx="1453">
                  <c:v>3.8</c:v>
                </c:pt>
                <c:pt idx="1454">
                  <c:v>3.8</c:v>
                </c:pt>
                <c:pt idx="1455">
                  <c:v>3.8</c:v>
                </c:pt>
                <c:pt idx="1456">
                  <c:v>3.8</c:v>
                </c:pt>
                <c:pt idx="1457">
                  <c:v>3.8</c:v>
                </c:pt>
                <c:pt idx="1458">
                  <c:v>3.811477572559371</c:v>
                </c:pt>
                <c:pt idx="1459">
                  <c:v>3.899428320211074</c:v>
                </c:pt>
                <c:pt idx="1460">
                  <c:v>3.812620932295514</c:v>
                </c:pt>
                <c:pt idx="1461">
                  <c:v>3.875329815356209</c:v>
                </c:pt>
                <c:pt idx="1462">
                  <c:v>3.836719437150395</c:v>
                </c:pt>
                <c:pt idx="1463">
                  <c:v>3.8</c:v>
                </c:pt>
                <c:pt idx="1464">
                  <c:v>3.8391820579947211</c:v>
                </c:pt>
                <c:pt idx="1465">
                  <c:v>3.9</c:v>
                </c:pt>
                <c:pt idx="1466">
                  <c:v>3.88492307699341</c:v>
                </c:pt>
                <c:pt idx="1467">
                  <c:v>3.8</c:v>
                </c:pt>
                <c:pt idx="1468">
                  <c:v>3.8</c:v>
                </c:pt>
                <c:pt idx="1469">
                  <c:v>3.8</c:v>
                </c:pt>
                <c:pt idx="1470">
                  <c:v>3.8</c:v>
                </c:pt>
                <c:pt idx="1471">
                  <c:v>3.8</c:v>
                </c:pt>
                <c:pt idx="1472">
                  <c:v>3.8</c:v>
                </c:pt>
                <c:pt idx="1473">
                  <c:v>3.8</c:v>
                </c:pt>
                <c:pt idx="1474">
                  <c:v>3.8</c:v>
                </c:pt>
                <c:pt idx="1475">
                  <c:v>3.806596305998236</c:v>
                </c:pt>
                <c:pt idx="1476">
                  <c:v>3.894547053649954</c:v>
                </c:pt>
                <c:pt idx="1477">
                  <c:v>3.9</c:v>
                </c:pt>
                <c:pt idx="1478">
                  <c:v>3.9</c:v>
                </c:pt>
                <c:pt idx="1479">
                  <c:v>3.8416446789270151</c:v>
                </c:pt>
                <c:pt idx="1480">
                  <c:v>3.8</c:v>
                </c:pt>
                <c:pt idx="1481">
                  <c:v>3.8</c:v>
                </c:pt>
                <c:pt idx="1482">
                  <c:v>3.8</c:v>
                </c:pt>
                <c:pt idx="1483">
                  <c:v>3.8</c:v>
                </c:pt>
                <c:pt idx="1484">
                  <c:v>3.8</c:v>
                </c:pt>
                <c:pt idx="1485">
                  <c:v>3.8860158311345621</c:v>
                </c:pt>
                <c:pt idx="1486">
                  <c:v>3.9</c:v>
                </c:pt>
                <c:pt idx="1487">
                  <c:v>3.8380826737203222</c:v>
                </c:pt>
                <c:pt idx="1488">
                  <c:v>3.8</c:v>
                </c:pt>
                <c:pt idx="1489">
                  <c:v>3.8</c:v>
                </c:pt>
                <c:pt idx="1490">
                  <c:v>3.8</c:v>
                </c:pt>
                <c:pt idx="1491">
                  <c:v>3.8136763411961199</c:v>
                </c:pt>
                <c:pt idx="1492">
                  <c:v>3.9</c:v>
                </c:pt>
                <c:pt idx="1493">
                  <c:v>3.9</c:v>
                </c:pt>
                <c:pt idx="1494">
                  <c:v>3.822471416007041</c:v>
                </c:pt>
                <c:pt idx="1495">
                  <c:v>3.8</c:v>
                </c:pt>
                <c:pt idx="1496">
                  <c:v>3.8</c:v>
                </c:pt>
                <c:pt idx="1497">
                  <c:v>3.8413808267897962</c:v>
                </c:pt>
                <c:pt idx="1498">
                  <c:v>3.87066842571679</c:v>
                </c:pt>
                <c:pt idx="1499">
                  <c:v>3.8</c:v>
                </c:pt>
                <c:pt idx="1500">
                  <c:v>3.8</c:v>
                </c:pt>
                <c:pt idx="1501">
                  <c:v>3.8</c:v>
                </c:pt>
                <c:pt idx="1502">
                  <c:v>3.8</c:v>
                </c:pt>
                <c:pt idx="1503">
                  <c:v>3.8</c:v>
                </c:pt>
                <c:pt idx="1504">
                  <c:v>3.8</c:v>
                </c:pt>
                <c:pt idx="1505">
                  <c:v>3.8449428319964798</c:v>
                </c:pt>
                <c:pt idx="1506">
                  <c:v>3.8671064203518069</c:v>
                </c:pt>
                <c:pt idx="1507">
                  <c:v>3.8</c:v>
                </c:pt>
                <c:pt idx="1508">
                  <c:v>3.808795074793311</c:v>
                </c:pt>
                <c:pt idx="1509">
                  <c:v>3.8967458222867219</c:v>
                </c:pt>
                <c:pt idx="1510">
                  <c:v>3.9</c:v>
                </c:pt>
                <c:pt idx="1511">
                  <c:v>3.8273526825681601</c:v>
                </c:pt>
                <c:pt idx="1512">
                  <c:v>3.8</c:v>
                </c:pt>
                <c:pt idx="1513">
                  <c:v>3.8</c:v>
                </c:pt>
                <c:pt idx="1514">
                  <c:v>3.8</c:v>
                </c:pt>
                <c:pt idx="1515">
                  <c:v>3.8</c:v>
                </c:pt>
                <c:pt idx="1516">
                  <c:v>3.8</c:v>
                </c:pt>
                <c:pt idx="1517">
                  <c:v>3.8</c:v>
                </c:pt>
                <c:pt idx="1518">
                  <c:v>3.8</c:v>
                </c:pt>
                <c:pt idx="1519">
                  <c:v>3.8</c:v>
                </c:pt>
                <c:pt idx="1520">
                  <c:v>3.864116094916445</c:v>
                </c:pt>
                <c:pt idx="1521">
                  <c:v>3.8479331574318421</c:v>
                </c:pt>
                <c:pt idx="1522">
                  <c:v>3.8</c:v>
                </c:pt>
                <c:pt idx="1523">
                  <c:v>3.8279560439384639</c:v>
                </c:pt>
                <c:pt idx="1524">
                  <c:v>3.8841248900088039</c:v>
                </c:pt>
                <c:pt idx="1525">
                  <c:v>3.8</c:v>
                </c:pt>
                <c:pt idx="1526">
                  <c:v>3.8</c:v>
                </c:pt>
                <c:pt idx="1527">
                  <c:v>3.8</c:v>
                </c:pt>
                <c:pt idx="1528">
                  <c:v>3.867678100281446</c:v>
                </c:pt>
                <c:pt idx="1529">
                  <c:v>3.9</c:v>
                </c:pt>
                <c:pt idx="1530">
                  <c:v>3.9</c:v>
                </c:pt>
                <c:pt idx="1531">
                  <c:v>3.9</c:v>
                </c:pt>
                <c:pt idx="1532">
                  <c:v>3.9</c:v>
                </c:pt>
                <c:pt idx="1533">
                  <c:v>3.9</c:v>
                </c:pt>
                <c:pt idx="1534">
                  <c:v>3.9</c:v>
                </c:pt>
                <c:pt idx="1535">
                  <c:v>3.9</c:v>
                </c:pt>
                <c:pt idx="1536">
                  <c:v>3.8287598945118768</c:v>
                </c:pt>
                <c:pt idx="1537">
                  <c:v>3.8591908531398431</c:v>
                </c:pt>
                <c:pt idx="1538">
                  <c:v>3.852858399366752</c:v>
                </c:pt>
                <c:pt idx="1539">
                  <c:v>3.8350923482849599</c:v>
                </c:pt>
                <c:pt idx="1540">
                  <c:v>3.9</c:v>
                </c:pt>
                <c:pt idx="1541">
                  <c:v>3.9</c:v>
                </c:pt>
                <c:pt idx="1542">
                  <c:v>3.9</c:v>
                </c:pt>
                <c:pt idx="1543">
                  <c:v>3.9</c:v>
                </c:pt>
                <c:pt idx="1544">
                  <c:v>3.9</c:v>
                </c:pt>
                <c:pt idx="1545">
                  <c:v>3.9</c:v>
                </c:pt>
                <c:pt idx="1546">
                  <c:v>3.9</c:v>
                </c:pt>
                <c:pt idx="1547">
                  <c:v>3.861345646508346</c:v>
                </c:pt>
                <c:pt idx="1548">
                  <c:v>3.8266051011433571</c:v>
                </c:pt>
                <c:pt idx="1549">
                  <c:v>3.9</c:v>
                </c:pt>
                <c:pt idx="1550">
                  <c:v>3.9</c:v>
                </c:pt>
                <c:pt idx="1551">
                  <c:v>3.9</c:v>
                </c:pt>
                <c:pt idx="1552">
                  <c:v>3.9</c:v>
                </c:pt>
                <c:pt idx="1553">
                  <c:v>3.9</c:v>
                </c:pt>
                <c:pt idx="1554">
                  <c:v>3.9</c:v>
                </c:pt>
                <c:pt idx="1555">
                  <c:v>3.9</c:v>
                </c:pt>
                <c:pt idx="1556">
                  <c:v>3.9</c:v>
                </c:pt>
                <c:pt idx="1557">
                  <c:v>3.9</c:v>
                </c:pt>
                <c:pt idx="1558">
                  <c:v>3.9</c:v>
                </c:pt>
                <c:pt idx="1559">
                  <c:v>3.9</c:v>
                </c:pt>
                <c:pt idx="1560">
                  <c:v>3.9</c:v>
                </c:pt>
                <c:pt idx="1561">
                  <c:v>3.9</c:v>
                </c:pt>
                <c:pt idx="1562">
                  <c:v>3.9</c:v>
                </c:pt>
                <c:pt idx="1563">
                  <c:v>3.9</c:v>
                </c:pt>
                <c:pt idx="1564">
                  <c:v>3.9</c:v>
                </c:pt>
                <c:pt idx="1565">
                  <c:v>3.9</c:v>
                </c:pt>
                <c:pt idx="1566">
                  <c:v>3.9</c:v>
                </c:pt>
                <c:pt idx="1567">
                  <c:v>3.9</c:v>
                </c:pt>
                <c:pt idx="1568">
                  <c:v>3.9</c:v>
                </c:pt>
                <c:pt idx="1569">
                  <c:v>3.9</c:v>
                </c:pt>
                <c:pt idx="1570">
                  <c:v>3.9</c:v>
                </c:pt>
                <c:pt idx="1571">
                  <c:v>3.9</c:v>
                </c:pt>
                <c:pt idx="1572">
                  <c:v>3.9</c:v>
                </c:pt>
                <c:pt idx="1573">
                  <c:v>3.9</c:v>
                </c:pt>
                <c:pt idx="1574">
                  <c:v>3.9</c:v>
                </c:pt>
                <c:pt idx="1575">
                  <c:v>3.9</c:v>
                </c:pt>
                <c:pt idx="1576">
                  <c:v>3.9</c:v>
                </c:pt>
                <c:pt idx="1577">
                  <c:v>3.9</c:v>
                </c:pt>
                <c:pt idx="1578">
                  <c:v>3.9</c:v>
                </c:pt>
                <c:pt idx="1579">
                  <c:v>3.9</c:v>
                </c:pt>
                <c:pt idx="1580">
                  <c:v>3.9</c:v>
                </c:pt>
                <c:pt idx="1581">
                  <c:v>3.9</c:v>
                </c:pt>
                <c:pt idx="1582">
                  <c:v>3.9</c:v>
                </c:pt>
                <c:pt idx="1583">
                  <c:v>3.9</c:v>
                </c:pt>
                <c:pt idx="1584">
                  <c:v>3.9</c:v>
                </c:pt>
                <c:pt idx="1585">
                  <c:v>3.9</c:v>
                </c:pt>
                <c:pt idx="1586">
                  <c:v>3.9</c:v>
                </c:pt>
                <c:pt idx="1587">
                  <c:v>3.9</c:v>
                </c:pt>
                <c:pt idx="1588">
                  <c:v>3.9</c:v>
                </c:pt>
                <c:pt idx="1589">
                  <c:v>3.9</c:v>
                </c:pt>
                <c:pt idx="1590">
                  <c:v>3.9</c:v>
                </c:pt>
                <c:pt idx="1591">
                  <c:v>3.9</c:v>
                </c:pt>
                <c:pt idx="1592">
                  <c:v>3.9</c:v>
                </c:pt>
                <c:pt idx="1593">
                  <c:v>3.9</c:v>
                </c:pt>
                <c:pt idx="1594">
                  <c:v>3.9</c:v>
                </c:pt>
                <c:pt idx="1595">
                  <c:v>3.9</c:v>
                </c:pt>
                <c:pt idx="1596">
                  <c:v>3.9</c:v>
                </c:pt>
                <c:pt idx="1597">
                  <c:v>3.9</c:v>
                </c:pt>
                <c:pt idx="1598">
                  <c:v>3.9</c:v>
                </c:pt>
                <c:pt idx="1599">
                  <c:v>3.9</c:v>
                </c:pt>
                <c:pt idx="1600">
                  <c:v>3.9</c:v>
                </c:pt>
                <c:pt idx="1601">
                  <c:v>3.9</c:v>
                </c:pt>
                <c:pt idx="1602">
                  <c:v>3.9</c:v>
                </c:pt>
                <c:pt idx="1603">
                  <c:v>3.9</c:v>
                </c:pt>
                <c:pt idx="1604">
                  <c:v>3.9</c:v>
                </c:pt>
                <c:pt idx="1605">
                  <c:v>3.9</c:v>
                </c:pt>
                <c:pt idx="1606">
                  <c:v>3.9</c:v>
                </c:pt>
                <c:pt idx="1607">
                  <c:v>3.9</c:v>
                </c:pt>
                <c:pt idx="1608">
                  <c:v>3.9</c:v>
                </c:pt>
                <c:pt idx="1609">
                  <c:v>3.9</c:v>
                </c:pt>
                <c:pt idx="1610">
                  <c:v>3.9</c:v>
                </c:pt>
                <c:pt idx="1611">
                  <c:v>3.9</c:v>
                </c:pt>
                <c:pt idx="1612">
                  <c:v>3.9</c:v>
                </c:pt>
                <c:pt idx="1613">
                  <c:v>3.9423043095690322</c:v>
                </c:pt>
                <c:pt idx="1614">
                  <c:v>3.9697449427792422</c:v>
                </c:pt>
                <c:pt idx="1615">
                  <c:v>3.9</c:v>
                </c:pt>
                <c:pt idx="1616">
                  <c:v>3.9</c:v>
                </c:pt>
                <c:pt idx="1617">
                  <c:v>3.9</c:v>
                </c:pt>
                <c:pt idx="1618">
                  <c:v>3.9</c:v>
                </c:pt>
                <c:pt idx="1619">
                  <c:v>3.969964819630603</c:v>
                </c:pt>
                <c:pt idx="1620">
                  <c:v>3.9420844327176709</c:v>
                </c:pt>
                <c:pt idx="1621">
                  <c:v>3.9</c:v>
                </c:pt>
                <c:pt idx="1622">
                  <c:v>3.9</c:v>
                </c:pt>
                <c:pt idx="1623">
                  <c:v>3.9</c:v>
                </c:pt>
                <c:pt idx="1624">
                  <c:v>3.9</c:v>
                </c:pt>
                <c:pt idx="1625">
                  <c:v>3.9</c:v>
                </c:pt>
                <c:pt idx="1626">
                  <c:v>3.9</c:v>
                </c:pt>
                <c:pt idx="1627">
                  <c:v>3.9</c:v>
                </c:pt>
                <c:pt idx="1628">
                  <c:v>3.961494505424175</c:v>
                </c:pt>
                <c:pt idx="1629">
                  <c:v>4</c:v>
                </c:pt>
                <c:pt idx="1630">
                  <c:v>3.9626209322075701</c:v>
                </c:pt>
                <c:pt idx="1631">
                  <c:v>3.92532981528583</c:v>
                </c:pt>
                <c:pt idx="1632">
                  <c:v>3.9867194370624359</c:v>
                </c:pt>
                <c:pt idx="1633">
                  <c:v>3.9</c:v>
                </c:pt>
                <c:pt idx="1634">
                  <c:v>3.9</c:v>
                </c:pt>
                <c:pt idx="1635">
                  <c:v>3.9</c:v>
                </c:pt>
                <c:pt idx="1636">
                  <c:v>3.9</c:v>
                </c:pt>
                <c:pt idx="1637">
                  <c:v>3.953034300721193</c:v>
                </c:pt>
                <c:pt idx="1638">
                  <c:v>4</c:v>
                </c:pt>
                <c:pt idx="1639">
                  <c:v>4</c:v>
                </c:pt>
                <c:pt idx="1640">
                  <c:v>4</c:v>
                </c:pt>
                <c:pt idx="1641">
                  <c:v>4</c:v>
                </c:pt>
                <c:pt idx="1642">
                  <c:v>4</c:v>
                </c:pt>
                <c:pt idx="1643">
                  <c:v>4</c:v>
                </c:pt>
                <c:pt idx="1644">
                  <c:v>4</c:v>
                </c:pt>
                <c:pt idx="1645">
                  <c:v>4</c:v>
                </c:pt>
                <c:pt idx="1646">
                  <c:v>4</c:v>
                </c:pt>
                <c:pt idx="1647">
                  <c:v>4</c:v>
                </c:pt>
                <c:pt idx="1648">
                  <c:v>3.9795954264907731</c:v>
                </c:pt>
                <c:pt idx="1649">
                  <c:v>3.9083553210026372</c:v>
                </c:pt>
                <c:pt idx="1650">
                  <c:v>3.996306068654357</c:v>
                </c:pt>
                <c:pt idx="1651">
                  <c:v>3.9157802198153888</c:v>
                </c:pt>
                <c:pt idx="1652">
                  <c:v>3.972163588425679</c:v>
                </c:pt>
                <c:pt idx="1653">
                  <c:v>3.939885664080903</c:v>
                </c:pt>
                <c:pt idx="1654">
                  <c:v>3.9480650835708002</c:v>
                </c:pt>
                <c:pt idx="1655">
                  <c:v>4</c:v>
                </c:pt>
                <c:pt idx="1656">
                  <c:v>3.9760334212840789</c:v>
                </c:pt>
                <c:pt idx="1657">
                  <c:v>3.9119173263676381</c:v>
                </c:pt>
                <c:pt idx="1658">
                  <c:v>3.999868073861033</c:v>
                </c:pt>
                <c:pt idx="1659">
                  <c:v>4</c:v>
                </c:pt>
                <c:pt idx="1660">
                  <c:v>4</c:v>
                </c:pt>
                <c:pt idx="1661">
                  <c:v>3.936279683342129</c:v>
                </c:pt>
                <c:pt idx="1662">
                  <c:v>3.9516483515956131</c:v>
                </c:pt>
                <c:pt idx="1663">
                  <c:v>4</c:v>
                </c:pt>
                <c:pt idx="1664">
                  <c:v>4</c:v>
                </c:pt>
                <c:pt idx="1665">
                  <c:v>3.9845206684256689</c:v>
                </c:pt>
                <c:pt idx="1666">
                  <c:v>3.9034300792260339</c:v>
                </c:pt>
                <c:pt idx="1667">
                  <c:v>3.9913808267194302</c:v>
                </c:pt>
                <c:pt idx="1668">
                  <c:v>3.9206684256288491</c:v>
                </c:pt>
                <c:pt idx="1669">
                  <c:v>3.967282321864559</c:v>
                </c:pt>
                <c:pt idx="1670">
                  <c:v>4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3.9930079155672722</c:v>
                </c:pt>
                <c:pt idx="1675">
                  <c:v>3.9050571679155679</c:v>
                </c:pt>
                <c:pt idx="1676">
                  <c:v>3.9828935795778269</c:v>
                </c:pt>
                <c:pt idx="1677">
                  <c:v>4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4</c:v>
                </c:pt>
                <c:pt idx="1683">
                  <c:v>4</c:v>
                </c:pt>
                <c:pt idx="1684">
                  <c:v>4</c:v>
                </c:pt>
                <c:pt idx="1685">
                  <c:v>4</c:v>
                </c:pt>
                <c:pt idx="1686">
                  <c:v>4</c:v>
                </c:pt>
                <c:pt idx="1687">
                  <c:v>4</c:v>
                </c:pt>
                <c:pt idx="1688">
                  <c:v>4</c:v>
                </c:pt>
                <c:pt idx="1689">
                  <c:v>4</c:v>
                </c:pt>
                <c:pt idx="1690">
                  <c:v>4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4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4</c:v>
                </c:pt>
                <c:pt idx="1700">
                  <c:v>4</c:v>
                </c:pt>
                <c:pt idx="1701">
                  <c:v>4</c:v>
                </c:pt>
                <c:pt idx="1702">
                  <c:v>4</c:v>
                </c:pt>
                <c:pt idx="1703">
                  <c:v>4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3.9899736147053559</c:v>
                </c:pt>
                <c:pt idx="1766">
                  <c:v>3.9020228672119601</c:v>
                </c:pt>
                <c:pt idx="1767">
                  <c:v>3.9859278804397431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3.9962181176781102</c:v>
                </c:pt>
                <c:pt idx="1808">
                  <c:v>3.9082673709762381</c:v>
                </c:pt>
                <c:pt idx="1809">
                  <c:v>3.9796833773086839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3.9578715912049049</c:v>
                </c:pt>
                <c:pt idx="1838">
                  <c:v>3.930079155496911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3.978408091644666</c:v>
                </c:pt>
                <c:pt idx="1848">
                  <c:v>3.9095426566402569</c:v>
                </c:pt>
                <c:pt idx="1849">
                  <c:v>3.997493403342129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3.9748571421538581</c:v>
                </c:pt>
                <c:pt idx="1856">
                  <c:v>3.9</c:v>
                </c:pt>
                <c:pt idx="1857">
                  <c:v>3.9010114341249138</c:v>
                </c:pt>
                <c:pt idx="1858">
                  <c:v>3.9889621808267202</c:v>
                </c:pt>
                <c:pt idx="1859">
                  <c:v>3.923087070888299</c:v>
                </c:pt>
                <c:pt idx="1860">
                  <c:v>3.9648636758135729</c:v>
                </c:pt>
                <c:pt idx="1861">
                  <c:v>4</c:v>
                </c:pt>
                <c:pt idx="1862">
                  <c:v>3.95923482919964</c:v>
                </c:pt>
                <c:pt idx="1863">
                  <c:v>3.9287159190853012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3.9436235713280658</c:v>
                </c:pt>
                <c:pt idx="1870">
                  <c:v>3.9443271769569188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3.915919084784516</c:v>
                </c:pt>
                <c:pt idx="1876">
                  <c:v>3.972031661917315</c:v>
                </c:pt>
                <c:pt idx="1877">
                  <c:v>4</c:v>
                </c:pt>
                <c:pt idx="1878">
                  <c:v>4</c:v>
                </c:pt>
                <c:pt idx="1879">
                  <c:v>4</c:v>
                </c:pt>
                <c:pt idx="1880">
                  <c:v>3.9762093234828488</c:v>
                </c:pt>
                <c:pt idx="1881">
                  <c:v>3.9117414248021012</c:v>
                </c:pt>
                <c:pt idx="1882">
                  <c:v>3.9996921730870869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3.984703297406599</c:v>
                </c:pt>
                <c:pt idx="1890">
                  <c:v>3.9</c:v>
                </c:pt>
                <c:pt idx="1891">
                  <c:v>3.9</c:v>
                </c:pt>
                <c:pt idx="1892">
                  <c:v>3.9791116972735181</c:v>
                </c:pt>
                <c:pt idx="1893">
                  <c:v>4</c:v>
                </c:pt>
                <c:pt idx="1894">
                  <c:v>4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4.0068161822339743</c:v>
                </c:pt>
                <c:pt idx="1899">
                  <c:v>4.0947669305188938</c:v>
                </c:pt>
                <c:pt idx="1900">
                  <c:v>4.1827176788038773</c:v>
                </c:pt>
                <c:pt idx="1901">
                  <c:v>4.2</c:v>
                </c:pt>
                <c:pt idx="1902">
                  <c:v>4.2585751984168914</c:v>
                </c:pt>
                <c:pt idx="1903">
                  <c:v>4.3465259451187466</c:v>
                </c:pt>
                <c:pt idx="1904">
                  <c:v>4.4000000000000004</c:v>
                </c:pt>
                <c:pt idx="1905">
                  <c:v>4.4448548802110999</c:v>
                </c:pt>
                <c:pt idx="1906">
                  <c:v>4.5999999999999996</c:v>
                </c:pt>
                <c:pt idx="1907">
                  <c:v>4.5999999999999996</c:v>
                </c:pt>
                <c:pt idx="1908">
                  <c:v>4.7725593667546446</c:v>
                </c:pt>
                <c:pt idx="1909">
                  <c:v>4.8742304316622471</c:v>
                </c:pt>
                <c:pt idx="1910">
                  <c:v>4.9621538459780261</c:v>
                </c:pt>
                <c:pt idx="1911">
                  <c:v>5.0500879512753034</c:v>
                </c:pt>
                <c:pt idx="1912">
                  <c:v>5.1380386979771231</c:v>
                </c:pt>
                <c:pt idx="1913">
                  <c:v>5.2519788925241997</c:v>
                </c:pt>
                <c:pt idx="1914">
                  <c:v>5.4139401929639108</c:v>
                </c:pt>
                <c:pt idx="1915">
                  <c:v>5.5018909412488961</c:v>
                </c:pt>
                <c:pt idx="1916">
                  <c:v>5.5898416879507673</c:v>
                </c:pt>
                <c:pt idx="1917">
                  <c:v>5.7555848724713812</c:v>
                </c:pt>
                <c:pt idx="1918">
                  <c:v>5.8657142864175933</c:v>
                </c:pt>
                <c:pt idx="1919">
                  <c:v>5.9536499558487126</c:v>
                </c:pt>
                <c:pt idx="1920">
                  <c:v>6.0832014082673638</c:v>
                </c:pt>
                <c:pt idx="1921">
                  <c:v>6.229551450835543</c:v>
                </c:pt>
                <c:pt idx="1922">
                  <c:v>6.3175021991204687</c:v>
                </c:pt>
                <c:pt idx="1923">
                  <c:v>6.4109010978461543</c:v>
                </c:pt>
                <c:pt idx="1924">
                  <c:v>6.5867252750769421</c:v>
                </c:pt>
                <c:pt idx="1925">
                  <c:v>6.6813104654353541</c:v>
                </c:pt>
                <c:pt idx="1926">
                  <c:v>6.8385224274406804</c:v>
                </c:pt>
                <c:pt idx="1927">
                  <c:v>6.9571868138901127</c:v>
                </c:pt>
                <c:pt idx="1928">
                  <c:v>7.0451187333333376</c:v>
                </c:pt>
                <c:pt idx="1929">
                  <c:v>7.1330694816183033</c:v>
                </c:pt>
                <c:pt idx="1930">
                  <c:v>7.2420404566402814</c:v>
                </c:pt>
                <c:pt idx="1931">
                  <c:v>7.408970976605123</c:v>
                </c:pt>
                <c:pt idx="1932">
                  <c:v>7.4969217233069294</c:v>
                </c:pt>
                <c:pt idx="1933">
                  <c:v>7.6697449431838258</c:v>
                </c:pt>
                <c:pt idx="1934">
                  <c:v>7.7728232182937589</c:v>
                </c:pt>
                <c:pt idx="1935">
                  <c:v>7.9215479331573997</c:v>
                </c:pt>
                <c:pt idx="1936">
                  <c:v>8.0487247148636847</c:v>
                </c:pt>
                <c:pt idx="1937">
                  <c:v>8.1366754615655097</c:v>
                </c:pt>
                <c:pt idx="1938">
                  <c:v>8.2492524197009445</c:v>
                </c:pt>
                <c:pt idx="1939">
                  <c:v>8.4125769565523445</c:v>
                </c:pt>
                <c:pt idx="1940">
                  <c:v>8.5005274728791242</c:v>
                </c:pt>
                <c:pt idx="1941">
                  <c:v>8.5884395599121</c:v>
                </c:pt>
                <c:pt idx="1942">
                  <c:v>8.7527704489005629</c:v>
                </c:pt>
                <c:pt idx="1943">
                  <c:v>8.8643359711521459</c:v>
                </c:pt>
                <c:pt idx="1944">
                  <c:v>9.0045734388742602</c:v>
                </c:pt>
                <c:pt idx="1945">
                  <c:v>9.1402197809230739</c:v>
                </c:pt>
                <c:pt idx="1946">
                  <c:v>9.2281318679560513</c:v>
                </c:pt>
                <c:pt idx="1947">
                  <c:v>9.3160439565714466</c:v>
                </c:pt>
                <c:pt idx="1948">
                  <c:v>9.4039560436043867</c:v>
                </c:pt>
                <c:pt idx="1949">
                  <c:v>9.4918681322197802</c:v>
                </c:pt>
                <c:pt idx="1950">
                  <c:v>9.5797802192527204</c:v>
                </c:pt>
                <c:pt idx="1951">
                  <c:v>9.73544415162708</c:v>
                </c:pt>
                <c:pt idx="1952">
                  <c:v>9.8556728225154124</c:v>
                </c:pt>
                <c:pt idx="1953">
                  <c:v>9.9436235708003462</c:v>
                </c:pt>
                <c:pt idx="1954">
                  <c:v>10.06314863817062</c:v>
                </c:pt>
                <c:pt idx="1955">
                  <c:v>10.219525065787151</c:v>
                </c:pt>
                <c:pt idx="1956">
                  <c:v>10.307472528000011</c:v>
                </c:pt>
                <c:pt idx="1957">
                  <c:v>10.39538461503299</c:v>
                </c:pt>
                <c:pt idx="1958">
                  <c:v>10.48333333368512</c:v>
                </c:pt>
                <c:pt idx="1959">
                  <c:v>10.571252746725291</c:v>
                </c:pt>
                <c:pt idx="1960">
                  <c:v>10.65919085329814</c:v>
                </c:pt>
                <c:pt idx="1961">
                  <c:v>10.794241756835151</c:v>
                </c:pt>
                <c:pt idx="1962">
                  <c:v>10.935032967032971</c:v>
                </c:pt>
                <c:pt idx="1963">
                  <c:v>11.022955145822319</c:v>
                </c:pt>
                <c:pt idx="1964">
                  <c:v>11.110901098725281</c:v>
                </c:pt>
                <c:pt idx="1965">
                  <c:v>11.19881318734063</c:v>
                </c:pt>
                <c:pt idx="1966">
                  <c:v>11.286725274373611</c:v>
                </c:pt>
                <c:pt idx="1967">
                  <c:v>11.37467018504838</c:v>
                </c:pt>
                <c:pt idx="1968">
                  <c:v>11.46259340606592</c:v>
                </c:pt>
                <c:pt idx="1969">
                  <c:v>11.550527704661389</c:v>
                </c:pt>
                <c:pt idx="1970">
                  <c:v>11.63847845136325</c:v>
                </c:pt>
                <c:pt idx="1971">
                  <c:v>11.72641758241757</c:v>
                </c:pt>
                <c:pt idx="1972">
                  <c:v>11.81432967103299</c:v>
                </c:pt>
                <c:pt idx="1973">
                  <c:v>11.90224274388742</c:v>
                </c:pt>
                <c:pt idx="1974">
                  <c:v>11.99019349217237</c:v>
                </c:pt>
                <c:pt idx="1975">
                  <c:v>12.078144238874239</c:v>
                </c:pt>
                <c:pt idx="1976">
                  <c:v>12.166065934417571</c:v>
                </c:pt>
                <c:pt idx="1977">
                  <c:v>12.25397802145055</c:v>
                </c:pt>
                <c:pt idx="1978">
                  <c:v>12.341908531398399</c:v>
                </c:pt>
                <c:pt idx="1979">
                  <c:v>12.42984615314286</c:v>
                </c:pt>
                <c:pt idx="1980">
                  <c:v>12.517766051011449</c:v>
                </c:pt>
                <c:pt idx="1981">
                  <c:v>12.605716799296401</c:v>
                </c:pt>
                <c:pt idx="1982">
                  <c:v>12.693667545998229</c:v>
                </c:pt>
                <c:pt idx="1983">
                  <c:v>12.781618294283181</c:v>
                </c:pt>
                <c:pt idx="1984">
                  <c:v>12.869569040985059</c:v>
                </c:pt>
                <c:pt idx="1985">
                  <c:v>12.95751978927002</c:v>
                </c:pt>
                <c:pt idx="1986">
                  <c:v>13.045470535971839</c:v>
                </c:pt>
                <c:pt idx="1987">
                  <c:v>13.13342128425683</c:v>
                </c:pt>
                <c:pt idx="1988">
                  <c:v>13.2</c:v>
                </c:pt>
                <c:pt idx="1989">
                  <c:v>13.209322779243619</c:v>
                </c:pt>
                <c:pt idx="1990">
                  <c:v>13.297273527528599</c:v>
                </c:pt>
                <c:pt idx="1991">
                  <c:v>13.38518681301098</c:v>
                </c:pt>
                <c:pt idx="1992">
                  <c:v>13.473131047141621</c:v>
                </c:pt>
                <c:pt idx="1993">
                  <c:v>13.561081793843471</c:v>
                </c:pt>
                <c:pt idx="1994">
                  <c:v>13.649032542128399</c:v>
                </c:pt>
                <c:pt idx="1995">
                  <c:v>13.73698328883027</c:v>
                </c:pt>
                <c:pt idx="1996">
                  <c:v>13.8</c:v>
                </c:pt>
                <c:pt idx="1997">
                  <c:v>13.81284080844328</c:v>
                </c:pt>
                <c:pt idx="1998">
                  <c:v>13.90079155672824</c:v>
                </c:pt>
                <c:pt idx="1999">
                  <c:v>13.98874230501319</c:v>
                </c:pt>
                <c:pt idx="2000">
                  <c:v>14</c:v>
                </c:pt>
                <c:pt idx="2001">
                  <c:v>14.06464379999999</c:v>
                </c:pt>
                <c:pt idx="2002">
                  <c:v>14.152571428219771</c:v>
                </c:pt>
                <c:pt idx="2003">
                  <c:v>14.240501319613021</c:v>
                </c:pt>
                <c:pt idx="2004">
                  <c:v>14.32845206631486</c:v>
                </c:pt>
                <c:pt idx="2005">
                  <c:v>14.4</c:v>
                </c:pt>
                <c:pt idx="2006">
                  <c:v>14.404353561301649</c:v>
                </c:pt>
                <c:pt idx="2007">
                  <c:v>14.492304309586631</c:v>
                </c:pt>
                <c:pt idx="2008">
                  <c:v>14.58025505787162</c:v>
                </c:pt>
                <c:pt idx="2009">
                  <c:v>14.6</c:v>
                </c:pt>
                <c:pt idx="2010">
                  <c:v>14.656156552858411</c:v>
                </c:pt>
                <c:pt idx="2011">
                  <c:v>14.74410729956023</c:v>
                </c:pt>
                <c:pt idx="2012">
                  <c:v>14.832058047845191</c:v>
                </c:pt>
                <c:pt idx="2013">
                  <c:v>14.9</c:v>
                </c:pt>
                <c:pt idx="2014">
                  <c:v>14.907915567458209</c:v>
                </c:pt>
                <c:pt idx="2015">
                  <c:v>14.995866314160081</c:v>
                </c:pt>
                <c:pt idx="2016">
                  <c:v>15.083780219780239</c:v>
                </c:pt>
                <c:pt idx="2017">
                  <c:v>15.1717238353562</c:v>
                </c:pt>
                <c:pt idx="2018">
                  <c:v>15.2</c:v>
                </c:pt>
                <c:pt idx="2019">
                  <c:v>15.24762533034299</c:v>
                </c:pt>
                <c:pt idx="2020">
                  <c:v>15.3</c:v>
                </c:pt>
                <c:pt idx="2021">
                  <c:v>15.323526825329839</c:v>
                </c:pt>
                <c:pt idx="2022">
                  <c:v>15.41147757203165</c:v>
                </c:pt>
                <c:pt idx="2023">
                  <c:v>15.499428320316641</c:v>
                </c:pt>
                <c:pt idx="2024">
                  <c:v>15.587379067018439</c:v>
                </c:pt>
                <c:pt idx="2025">
                  <c:v>15.6</c:v>
                </c:pt>
                <c:pt idx="2026">
                  <c:v>15.663252747956051</c:v>
                </c:pt>
                <c:pt idx="2027">
                  <c:v>15.7</c:v>
                </c:pt>
                <c:pt idx="2028">
                  <c:v>15.7</c:v>
                </c:pt>
                <c:pt idx="2029">
                  <c:v>15.72708882990325</c:v>
                </c:pt>
                <c:pt idx="2030">
                  <c:v>15.815039578188211</c:v>
                </c:pt>
                <c:pt idx="2031">
                  <c:v>15.90299032489008</c:v>
                </c:pt>
                <c:pt idx="2032">
                  <c:v>15.990941073175</c:v>
                </c:pt>
                <c:pt idx="2033">
                  <c:v>16</c:v>
                </c:pt>
                <c:pt idx="2034">
                  <c:v>16</c:v>
                </c:pt>
                <c:pt idx="2035">
                  <c:v>16.054793316446791</c:v>
                </c:pt>
                <c:pt idx="2036">
                  <c:v>16.142725274549448</c:v>
                </c:pt>
                <c:pt idx="2037">
                  <c:v>16.2</c:v>
                </c:pt>
                <c:pt idx="2038">
                  <c:v>16.2</c:v>
                </c:pt>
                <c:pt idx="2039">
                  <c:v>16.206552331046641</c:v>
                </c:pt>
                <c:pt idx="2040">
                  <c:v>16.294503077748441</c:v>
                </c:pt>
                <c:pt idx="2041">
                  <c:v>16.3</c:v>
                </c:pt>
                <c:pt idx="2042">
                  <c:v>16.370329669626368</c:v>
                </c:pt>
                <c:pt idx="2043">
                  <c:v>16.458241758241769</c:v>
                </c:pt>
                <c:pt idx="2044">
                  <c:v>16.5</c:v>
                </c:pt>
                <c:pt idx="2045">
                  <c:v>16.5</c:v>
                </c:pt>
                <c:pt idx="2046">
                  <c:v>16.521987687423049</c:v>
                </c:pt>
                <c:pt idx="2047">
                  <c:v>16.600000000000001</c:v>
                </c:pt>
                <c:pt idx="2048">
                  <c:v>16.600000000000001</c:v>
                </c:pt>
                <c:pt idx="2049">
                  <c:v>16.685839929111712</c:v>
                </c:pt>
                <c:pt idx="2050">
                  <c:v>16.7</c:v>
                </c:pt>
                <c:pt idx="2051">
                  <c:v>16.761714285010999</c:v>
                </c:pt>
                <c:pt idx="2052">
                  <c:v>16.8</c:v>
                </c:pt>
                <c:pt idx="2053">
                  <c:v>16.837582418285709</c:v>
                </c:pt>
                <c:pt idx="2054">
                  <c:v>16.899999999999999</c:v>
                </c:pt>
                <c:pt idx="2055">
                  <c:v>16.913368514160052</c:v>
                </c:pt>
                <c:pt idx="2056">
                  <c:v>17</c:v>
                </c:pt>
                <c:pt idx="2057">
                  <c:v>17</c:v>
                </c:pt>
                <c:pt idx="2058">
                  <c:v>17</c:v>
                </c:pt>
                <c:pt idx="2059">
                  <c:v>17.065171504133701</c:v>
                </c:pt>
                <c:pt idx="2060">
                  <c:v>17.100000000000001</c:v>
                </c:pt>
                <c:pt idx="2061">
                  <c:v>17.141029023746711</c:v>
                </c:pt>
                <c:pt idx="2062">
                  <c:v>17.2</c:v>
                </c:pt>
                <c:pt idx="2063">
                  <c:v>17.2</c:v>
                </c:pt>
                <c:pt idx="2064">
                  <c:v>17.204881267018479</c:v>
                </c:pt>
                <c:pt idx="2065">
                  <c:v>17.29283201372029</c:v>
                </c:pt>
                <c:pt idx="2066">
                  <c:v>17.3</c:v>
                </c:pt>
                <c:pt idx="2067">
                  <c:v>17.368689533333349</c:v>
                </c:pt>
                <c:pt idx="2068">
                  <c:v>17.399999999999999</c:v>
                </c:pt>
                <c:pt idx="2069">
                  <c:v>17.399999999999999</c:v>
                </c:pt>
                <c:pt idx="2070">
                  <c:v>17.432483516483501</c:v>
                </c:pt>
                <c:pt idx="2071">
                  <c:v>17.5</c:v>
                </c:pt>
                <c:pt idx="2072">
                  <c:v>17.508311345470538</c:v>
                </c:pt>
                <c:pt idx="2073">
                  <c:v>17.596262093755492</c:v>
                </c:pt>
                <c:pt idx="2074">
                  <c:v>17.600000000000001</c:v>
                </c:pt>
                <c:pt idx="2075">
                  <c:v>17.600000000000001</c:v>
                </c:pt>
                <c:pt idx="2076">
                  <c:v>17.600000000000001</c:v>
                </c:pt>
                <c:pt idx="2077">
                  <c:v>17.648065083729129</c:v>
                </c:pt>
                <c:pt idx="2078">
                  <c:v>17.7</c:v>
                </c:pt>
                <c:pt idx="2079">
                  <c:v>17.72396657871592</c:v>
                </c:pt>
                <c:pt idx="2080">
                  <c:v>17.8</c:v>
                </c:pt>
                <c:pt idx="2081">
                  <c:v>17.8</c:v>
                </c:pt>
                <c:pt idx="2082">
                  <c:v>17.8</c:v>
                </c:pt>
                <c:pt idx="2083">
                  <c:v>17.875769568689531</c:v>
                </c:pt>
                <c:pt idx="2084">
                  <c:v>17.899999999999999</c:v>
                </c:pt>
                <c:pt idx="2085">
                  <c:v>17.899999999999999</c:v>
                </c:pt>
                <c:pt idx="2086">
                  <c:v>17.939577836587489</c:v>
                </c:pt>
                <c:pt idx="2087">
                  <c:v>18</c:v>
                </c:pt>
                <c:pt idx="2088">
                  <c:v>18.015479331574308</c:v>
                </c:pt>
                <c:pt idx="2089">
                  <c:v>18.100000000000001</c:v>
                </c:pt>
                <c:pt idx="2090">
                  <c:v>18.100000000000001</c:v>
                </c:pt>
                <c:pt idx="2091">
                  <c:v>18.100000000000001</c:v>
                </c:pt>
                <c:pt idx="2092">
                  <c:v>18.100000000000001</c:v>
                </c:pt>
                <c:pt idx="2093">
                  <c:v>18.100000000000001</c:v>
                </c:pt>
                <c:pt idx="2094">
                  <c:v>18.143007915039579</c:v>
                </c:pt>
                <c:pt idx="2095">
                  <c:v>18.2</c:v>
                </c:pt>
                <c:pt idx="2096">
                  <c:v>18.2</c:v>
                </c:pt>
                <c:pt idx="2097">
                  <c:v>18.20685714285715</c:v>
                </c:pt>
                <c:pt idx="2098">
                  <c:v>18.294769231472511</c:v>
                </c:pt>
                <c:pt idx="2099">
                  <c:v>18.3</c:v>
                </c:pt>
                <c:pt idx="2100">
                  <c:v>18.3</c:v>
                </c:pt>
                <c:pt idx="2101">
                  <c:v>18.3</c:v>
                </c:pt>
                <c:pt idx="2102">
                  <c:v>18.346569921196139</c:v>
                </c:pt>
                <c:pt idx="2103">
                  <c:v>18.399999999999999</c:v>
                </c:pt>
                <c:pt idx="2104">
                  <c:v>18.399999999999999</c:v>
                </c:pt>
                <c:pt idx="2105">
                  <c:v>18.399999999999999</c:v>
                </c:pt>
                <c:pt idx="2106">
                  <c:v>18.399999999999999</c:v>
                </c:pt>
                <c:pt idx="2107">
                  <c:v>18.399999999999999</c:v>
                </c:pt>
                <c:pt idx="2108">
                  <c:v>18.47424175806594</c:v>
                </c:pt>
                <c:pt idx="2109">
                  <c:v>18.5</c:v>
                </c:pt>
                <c:pt idx="2110">
                  <c:v>18.5</c:v>
                </c:pt>
                <c:pt idx="2111">
                  <c:v>18.53803869868073</c:v>
                </c:pt>
                <c:pt idx="2112">
                  <c:v>18.600000000000001</c:v>
                </c:pt>
                <c:pt idx="2113">
                  <c:v>18.600000000000001</c:v>
                </c:pt>
                <c:pt idx="2114">
                  <c:v>18.60189094036939</c:v>
                </c:pt>
                <c:pt idx="2115">
                  <c:v>18.689841688654369</c:v>
                </c:pt>
                <c:pt idx="2116">
                  <c:v>18.7</c:v>
                </c:pt>
                <c:pt idx="2117">
                  <c:v>18.7</c:v>
                </c:pt>
                <c:pt idx="2118">
                  <c:v>18.7</c:v>
                </c:pt>
                <c:pt idx="2119">
                  <c:v>18.7</c:v>
                </c:pt>
                <c:pt idx="2120">
                  <c:v>18.7</c:v>
                </c:pt>
                <c:pt idx="2121">
                  <c:v>18.717494504967011</c:v>
                </c:pt>
                <c:pt idx="2122">
                  <c:v>18.8</c:v>
                </c:pt>
                <c:pt idx="2123">
                  <c:v>18.8</c:v>
                </c:pt>
                <c:pt idx="2124">
                  <c:v>18.8</c:v>
                </c:pt>
                <c:pt idx="2125">
                  <c:v>18.869186813890099</c:v>
                </c:pt>
                <c:pt idx="2126">
                  <c:v>18.899999999999999</c:v>
                </c:pt>
                <c:pt idx="2127">
                  <c:v>18.899999999999999</c:v>
                </c:pt>
                <c:pt idx="2128">
                  <c:v>18.899999999999999</c:v>
                </c:pt>
                <c:pt idx="2129">
                  <c:v>18.920835165186809</c:v>
                </c:pt>
                <c:pt idx="2130">
                  <c:v>19</c:v>
                </c:pt>
                <c:pt idx="2131">
                  <c:v>19</c:v>
                </c:pt>
                <c:pt idx="2132">
                  <c:v>19</c:v>
                </c:pt>
                <c:pt idx="2133">
                  <c:v>19</c:v>
                </c:pt>
                <c:pt idx="2134">
                  <c:v>19</c:v>
                </c:pt>
                <c:pt idx="2135">
                  <c:v>19.048395604219781</c:v>
                </c:pt>
                <c:pt idx="2136">
                  <c:v>19.100000000000001</c:v>
                </c:pt>
                <c:pt idx="2137">
                  <c:v>19.100000000000001</c:v>
                </c:pt>
                <c:pt idx="2138">
                  <c:v>19.100000000000001</c:v>
                </c:pt>
                <c:pt idx="2139">
                  <c:v>19.100000000000001</c:v>
                </c:pt>
                <c:pt idx="2140">
                  <c:v>19.100000000000001</c:v>
                </c:pt>
                <c:pt idx="2141">
                  <c:v>19.1759454698329</c:v>
                </c:pt>
                <c:pt idx="2142">
                  <c:v>19.2</c:v>
                </c:pt>
                <c:pt idx="2143">
                  <c:v>19.2</c:v>
                </c:pt>
                <c:pt idx="2144">
                  <c:v>19.2</c:v>
                </c:pt>
                <c:pt idx="2145">
                  <c:v>19.2</c:v>
                </c:pt>
                <c:pt idx="2146">
                  <c:v>19.21565523271768</c:v>
                </c:pt>
                <c:pt idx="2147">
                  <c:v>19.3</c:v>
                </c:pt>
                <c:pt idx="2148">
                  <c:v>19.3</c:v>
                </c:pt>
                <c:pt idx="2149">
                  <c:v>19.3</c:v>
                </c:pt>
                <c:pt idx="2150">
                  <c:v>19.3</c:v>
                </c:pt>
                <c:pt idx="2151">
                  <c:v>19.3</c:v>
                </c:pt>
                <c:pt idx="2152">
                  <c:v>19.3</c:v>
                </c:pt>
                <c:pt idx="2153">
                  <c:v>19.3</c:v>
                </c:pt>
                <c:pt idx="2154">
                  <c:v>19.31917326350046</c:v>
                </c:pt>
                <c:pt idx="2155">
                  <c:v>19.399999999999999</c:v>
                </c:pt>
                <c:pt idx="2156">
                  <c:v>19.399999999999999</c:v>
                </c:pt>
                <c:pt idx="2157">
                  <c:v>19.399999999999999</c:v>
                </c:pt>
                <c:pt idx="2158">
                  <c:v>19.399999999999999</c:v>
                </c:pt>
                <c:pt idx="2159">
                  <c:v>19.399999999999999</c:v>
                </c:pt>
                <c:pt idx="2160">
                  <c:v>19.446833773087072</c:v>
                </c:pt>
                <c:pt idx="2161">
                  <c:v>19.5</c:v>
                </c:pt>
                <c:pt idx="2162">
                  <c:v>19.5</c:v>
                </c:pt>
                <c:pt idx="2163">
                  <c:v>19.5</c:v>
                </c:pt>
                <c:pt idx="2164">
                  <c:v>19.5</c:v>
                </c:pt>
                <c:pt idx="2165">
                  <c:v>19.5</c:v>
                </c:pt>
                <c:pt idx="2166">
                  <c:v>19.57453825804749</c:v>
                </c:pt>
                <c:pt idx="2167">
                  <c:v>19.600000000000001</c:v>
                </c:pt>
                <c:pt idx="2168">
                  <c:v>19.600000000000001</c:v>
                </c:pt>
                <c:pt idx="2169">
                  <c:v>19.600000000000001</c:v>
                </c:pt>
                <c:pt idx="2170">
                  <c:v>19.600000000000001</c:v>
                </c:pt>
                <c:pt idx="2171">
                  <c:v>19.600000000000001</c:v>
                </c:pt>
                <c:pt idx="2172">
                  <c:v>19.600000000000001</c:v>
                </c:pt>
                <c:pt idx="2173">
                  <c:v>19.600000000000001</c:v>
                </c:pt>
                <c:pt idx="2174">
                  <c:v>19.600000000000001</c:v>
                </c:pt>
                <c:pt idx="2175">
                  <c:v>19.666051010905878</c:v>
                </c:pt>
                <c:pt idx="2176">
                  <c:v>19.7</c:v>
                </c:pt>
                <c:pt idx="2177">
                  <c:v>19.7</c:v>
                </c:pt>
                <c:pt idx="2178">
                  <c:v>19.7</c:v>
                </c:pt>
                <c:pt idx="2179">
                  <c:v>19.7</c:v>
                </c:pt>
                <c:pt idx="2180">
                  <c:v>19.7</c:v>
                </c:pt>
                <c:pt idx="2181">
                  <c:v>19.7</c:v>
                </c:pt>
                <c:pt idx="2182">
                  <c:v>19.78167032931869</c:v>
                </c:pt>
                <c:pt idx="2183">
                  <c:v>19.8</c:v>
                </c:pt>
                <c:pt idx="2184">
                  <c:v>19.8</c:v>
                </c:pt>
                <c:pt idx="2185">
                  <c:v>19.8</c:v>
                </c:pt>
                <c:pt idx="2186">
                  <c:v>19.8</c:v>
                </c:pt>
                <c:pt idx="2187">
                  <c:v>19.8</c:v>
                </c:pt>
                <c:pt idx="2188">
                  <c:v>19.80932277994722</c:v>
                </c:pt>
                <c:pt idx="2189">
                  <c:v>19.897273526649091</c:v>
                </c:pt>
                <c:pt idx="2190">
                  <c:v>19.899999999999999</c:v>
                </c:pt>
                <c:pt idx="2191">
                  <c:v>19.899999999999999</c:v>
                </c:pt>
                <c:pt idx="2192">
                  <c:v>19.899999999999999</c:v>
                </c:pt>
                <c:pt idx="2193">
                  <c:v>19.899999999999999</c:v>
                </c:pt>
                <c:pt idx="2194">
                  <c:v>19.899999999999999</c:v>
                </c:pt>
                <c:pt idx="2195">
                  <c:v>19.899999999999999</c:v>
                </c:pt>
                <c:pt idx="2196">
                  <c:v>19.912884784520671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20.004397537379091</c:v>
                </c:pt>
                <c:pt idx="2206">
                  <c:v>20.09234828566402</c:v>
                </c:pt>
                <c:pt idx="2207">
                  <c:v>20.100000000000001</c:v>
                </c:pt>
                <c:pt idx="2208">
                  <c:v>20.100000000000001</c:v>
                </c:pt>
                <c:pt idx="2209">
                  <c:v>20.100000000000001</c:v>
                </c:pt>
                <c:pt idx="2210">
                  <c:v>20.100000000000001</c:v>
                </c:pt>
                <c:pt idx="2211">
                  <c:v>20.100000000000001</c:v>
                </c:pt>
                <c:pt idx="2212">
                  <c:v>20.100000000000001</c:v>
                </c:pt>
                <c:pt idx="2213">
                  <c:v>20.108003517326281</c:v>
                </c:pt>
                <c:pt idx="2214">
                  <c:v>20.19595426561127</c:v>
                </c:pt>
                <c:pt idx="2215">
                  <c:v>20.116094986103779</c:v>
                </c:pt>
                <c:pt idx="2216">
                  <c:v>20.171824175648329</c:v>
                </c:pt>
                <c:pt idx="2217">
                  <c:v>20.2</c:v>
                </c:pt>
                <c:pt idx="2218">
                  <c:v>20.2</c:v>
                </c:pt>
                <c:pt idx="2219">
                  <c:v>20.2</c:v>
                </c:pt>
                <c:pt idx="2220">
                  <c:v>20.2</c:v>
                </c:pt>
                <c:pt idx="2221">
                  <c:v>20.2</c:v>
                </c:pt>
                <c:pt idx="2222">
                  <c:v>20.2</c:v>
                </c:pt>
                <c:pt idx="2223">
                  <c:v>20.2</c:v>
                </c:pt>
                <c:pt idx="2224">
                  <c:v>20.2</c:v>
                </c:pt>
                <c:pt idx="2225">
                  <c:v>20.26329670312089</c:v>
                </c:pt>
                <c:pt idx="2226">
                  <c:v>20.3</c:v>
                </c:pt>
                <c:pt idx="2227">
                  <c:v>20.3</c:v>
                </c:pt>
                <c:pt idx="2228">
                  <c:v>20.3</c:v>
                </c:pt>
                <c:pt idx="2229">
                  <c:v>20.3</c:v>
                </c:pt>
                <c:pt idx="2230">
                  <c:v>20.3</c:v>
                </c:pt>
                <c:pt idx="2231">
                  <c:v>20.3</c:v>
                </c:pt>
                <c:pt idx="2232">
                  <c:v>20.3</c:v>
                </c:pt>
                <c:pt idx="2233">
                  <c:v>20.3</c:v>
                </c:pt>
                <c:pt idx="2234">
                  <c:v>20.3</c:v>
                </c:pt>
                <c:pt idx="2235">
                  <c:v>20.342744063852251</c:v>
                </c:pt>
                <c:pt idx="2236">
                  <c:v>20.399999999999999</c:v>
                </c:pt>
                <c:pt idx="2237">
                  <c:v>20.399999999999999</c:v>
                </c:pt>
                <c:pt idx="2238">
                  <c:v>20.399999999999999</c:v>
                </c:pt>
                <c:pt idx="2239">
                  <c:v>20.399999999999999</c:v>
                </c:pt>
                <c:pt idx="2240">
                  <c:v>20.399999999999999</c:v>
                </c:pt>
                <c:pt idx="2241">
                  <c:v>20.399999999999999</c:v>
                </c:pt>
                <c:pt idx="2242">
                  <c:v>20.399999999999999</c:v>
                </c:pt>
                <c:pt idx="2243">
                  <c:v>20.399999999999999</c:v>
                </c:pt>
                <c:pt idx="2244">
                  <c:v>20.399999999999999</c:v>
                </c:pt>
                <c:pt idx="2245">
                  <c:v>20.399999999999999</c:v>
                </c:pt>
                <c:pt idx="2246">
                  <c:v>20.399999999999999</c:v>
                </c:pt>
                <c:pt idx="2247">
                  <c:v>20.399999999999999</c:v>
                </c:pt>
                <c:pt idx="2248">
                  <c:v>20.486103782058059</c:v>
                </c:pt>
                <c:pt idx="2249">
                  <c:v>20.5</c:v>
                </c:pt>
                <c:pt idx="2250">
                  <c:v>20.5</c:v>
                </c:pt>
                <c:pt idx="2251">
                  <c:v>20.5</c:v>
                </c:pt>
                <c:pt idx="2252">
                  <c:v>20.5</c:v>
                </c:pt>
                <c:pt idx="2253">
                  <c:v>20.5</c:v>
                </c:pt>
                <c:pt idx="2254">
                  <c:v>20.5</c:v>
                </c:pt>
                <c:pt idx="2255">
                  <c:v>20.5</c:v>
                </c:pt>
                <c:pt idx="2256">
                  <c:v>20.5</c:v>
                </c:pt>
                <c:pt idx="2257">
                  <c:v>20.5</c:v>
                </c:pt>
                <c:pt idx="2258">
                  <c:v>20.5</c:v>
                </c:pt>
                <c:pt idx="2259">
                  <c:v>20.5</c:v>
                </c:pt>
                <c:pt idx="2260">
                  <c:v>20.5</c:v>
                </c:pt>
                <c:pt idx="2261">
                  <c:v>20.5</c:v>
                </c:pt>
                <c:pt idx="2262">
                  <c:v>20.5</c:v>
                </c:pt>
                <c:pt idx="2263">
                  <c:v>20.5052330691293</c:v>
                </c:pt>
                <c:pt idx="2264">
                  <c:v>20.593183817414261</c:v>
                </c:pt>
                <c:pt idx="2265">
                  <c:v>20.6</c:v>
                </c:pt>
                <c:pt idx="2266">
                  <c:v>20.6</c:v>
                </c:pt>
                <c:pt idx="2267">
                  <c:v>20.6</c:v>
                </c:pt>
                <c:pt idx="2268">
                  <c:v>20.6</c:v>
                </c:pt>
                <c:pt idx="2269">
                  <c:v>20.6</c:v>
                </c:pt>
                <c:pt idx="2270">
                  <c:v>20.6</c:v>
                </c:pt>
                <c:pt idx="2271">
                  <c:v>20.6</c:v>
                </c:pt>
                <c:pt idx="2272">
                  <c:v>20.6</c:v>
                </c:pt>
                <c:pt idx="2273">
                  <c:v>20.6</c:v>
                </c:pt>
                <c:pt idx="2274">
                  <c:v>20.6</c:v>
                </c:pt>
                <c:pt idx="2275">
                  <c:v>20.66057142874725</c:v>
                </c:pt>
                <c:pt idx="2276">
                  <c:v>20.651495163412481</c:v>
                </c:pt>
                <c:pt idx="2277">
                  <c:v>20.636439560439531</c:v>
                </c:pt>
                <c:pt idx="2278">
                  <c:v>20.7</c:v>
                </c:pt>
                <c:pt idx="2279">
                  <c:v>20.687686895514499</c:v>
                </c:pt>
                <c:pt idx="2280">
                  <c:v>20.60026385277045</c:v>
                </c:pt>
                <c:pt idx="2281">
                  <c:v>20.688214599472289</c:v>
                </c:pt>
                <c:pt idx="2282">
                  <c:v>20.62383465224276</c:v>
                </c:pt>
                <c:pt idx="2283">
                  <c:v>20.6</c:v>
                </c:pt>
                <c:pt idx="2284">
                  <c:v>20.65206684274408</c:v>
                </c:pt>
                <c:pt idx="2285">
                  <c:v>20.7</c:v>
                </c:pt>
                <c:pt idx="2286">
                  <c:v>20.7</c:v>
                </c:pt>
                <c:pt idx="2287">
                  <c:v>20.7</c:v>
                </c:pt>
                <c:pt idx="2288">
                  <c:v>20.7</c:v>
                </c:pt>
                <c:pt idx="2289">
                  <c:v>20.7</c:v>
                </c:pt>
                <c:pt idx="2290">
                  <c:v>20.7</c:v>
                </c:pt>
                <c:pt idx="2291">
                  <c:v>20.7</c:v>
                </c:pt>
                <c:pt idx="2292">
                  <c:v>20.7</c:v>
                </c:pt>
                <c:pt idx="2293">
                  <c:v>20.7</c:v>
                </c:pt>
                <c:pt idx="2294">
                  <c:v>20.7</c:v>
                </c:pt>
                <c:pt idx="2295">
                  <c:v>20.7</c:v>
                </c:pt>
                <c:pt idx="2296">
                  <c:v>20.7</c:v>
                </c:pt>
                <c:pt idx="2297">
                  <c:v>20.7</c:v>
                </c:pt>
                <c:pt idx="2298">
                  <c:v>20.7</c:v>
                </c:pt>
                <c:pt idx="2299">
                  <c:v>20.7</c:v>
                </c:pt>
                <c:pt idx="2300">
                  <c:v>20.7</c:v>
                </c:pt>
                <c:pt idx="2301">
                  <c:v>20.74718557554969</c:v>
                </c:pt>
                <c:pt idx="2302">
                  <c:v>20.8</c:v>
                </c:pt>
                <c:pt idx="2303">
                  <c:v>20.77691292946351</c:v>
                </c:pt>
                <c:pt idx="2304">
                  <c:v>20.711037818821481</c:v>
                </c:pt>
                <c:pt idx="2305">
                  <c:v>20.798988567106399</c:v>
                </c:pt>
                <c:pt idx="2306">
                  <c:v>20.8</c:v>
                </c:pt>
                <c:pt idx="2307">
                  <c:v>20.8</c:v>
                </c:pt>
                <c:pt idx="2308">
                  <c:v>20.8</c:v>
                </c:pt>
                <c:pt idx="2309">
                  <c:v>20.8</c:v>
                </c:pt>
                <c:pt idx="2310">
                  <c:v>20.8</c:v>
                </c:pt>
                <c:pt idx="2311">
                  <c:v>20.8</c:v>
                </c:pt>
                <c:pt idx="2312">
                  <c:v>20.8</c:v>
                </c:pt>
                <c:pt idx="2313">
                  <c:v>20.8</c:v>
                </c:pt>
                <c:pt idx="2314">
                  <c:v>20.8</c:v>
                </c:pt>
                <c:pt idx="2315">
                  <c:v>20.8</c:v>
                </c:pt>
                <c:pt idx="2316">
                  <c:v>20.8</c:v>
                </c:pt>
                <c:pt idx="2317">
                  <c:v>20.8</c:v>
                </c:pt>
                <c:pt idx="2318">
                  <c:v>20.8</c:v>
                </c:pt>
                <c:pt idx="2319">
                  <c:v>20.8</c:v>
                </c:pt>
                <c:pt idx="2320">
                  <c:v>20.8</c:v>
                </c:pt>
                <c:pt idx="2321">
                  <c:v>20.8</c:v>
                </c:pt>
                <c:pt idx="2322">
                  <c:v>20.8</c:v>
                </c:pt>
                <c:pt idx="2323">
                  <c:v>20.8</c:v>
                </c:pt>
                <c:pt idx="2324">
                  <c:v>20.8</c:v>
                </c:pt>
                <c:pt idx="2325">
                  <c:v>20.8</c:v>
                </c:pt>
                <c:pt idx="2326">
                  <c:v>20.845822339138071</c:v>
                </c:pt>
                <c:pt idx="2327">
                  <c:v>20.866226912576948</c:v>
                </c:pt>
                <c:pt idx="2328">
                  <c:v>20.82172383412486</c:v>
                </c:pt>
                <c:pt idx="2329">
                  <c:v>20.89032967015385</c:v>
                </c:pt>
                <c:pt idx="2330">
                  <c:v>20.802417583120882</c:v>
                </c:pt>
                <c:pt idx="2331">
                  <c:v>20.885532102022861</c:v>
                </c:pt>
                <c:pt idx="2332">
                  <c:v>20.9</c:v>
                </c:pt>
                <c:pt idx="2333">
                  <c:v>20.9</c:v>
                </c:pt>
                <c:pt idx="2334">
                  <c:v>20.9</c:v>
                </c:pt>
                <c:pt idx="2335">
                  <c:v>20.9</c:v>
                </c:pt>
                <c:pt idx="2336">
                  <c:v>20.9</c:v>
                </c:pt>
                <c:pt idx="2337">
                  <c:v>20.9</c:v>
                </c:pt>
                <c:pt idx="2338">
                  <c:v>20.9</c:v>
                </c:pt>
                <c:pt idx="2339">
                  <c:v>20.9</c:v>
                </c:pt>
                <c:pt idx="2340">
                  <c:v>20.9</c:v>
                </c:pt>
                <c:pt idx="2341">
                  <c:v>20.9</c:v>
                </c:pt>
                <c:pt idx="2342">
                  <c:v>20.9</c:v>
                </c:pt>
                <c:pt idx="2343">
                  <c:v>20.9</c:v>
                </c:pt>
                <c:pt idx="2344">
                  <c:v>20.9</c:v>
                </c:pt>
                <c:pt idx="2345">
                  <c:v>20.9</c:v>
                </c:pt>
                <c:pt idx="2346">
                  <c:v>20.9</c:v>
                </c:pt>
                <c:pt idx="2347">
                  <c:v>20.9</c:v>
                </c:pt>
                <c:pt idx="2348">
                  <c:v>20.9</c:v>
                </c:pt>
                <c:pt idx="2349">
                  <c:v>20.9</c:v>
                </c:pt>
                <c:pt idx="2350">
                  <c:v>20.9</c:v>
                </c:pt>
                <c:pt idx="2351">
                  <c:v>20.9</c:v>
                </c:pt>
                <c:pt idx="2352">
                  <c:v>20.9</c:v>
                </c:pt>
                <c:pt idx="2353">
                  <c:v>20.9</c:v>
                </c:pt>
                <c:pt idx="2354">
                  <c:v>20.9</c:v>
                </c:pt>
                <c:pt idx="2355">
                  <c:v>20.9</c:v>
                </c:pt>
                <c:pt idx="2356">
                  <c:v>20.9</c:v>
                </c:pt>
                <c:pt idx="2357">
                  <c:v>20.9</c:v>
                </c:pt>
                <c:pt idx="2358">
                  <c:v>20.9</c:v>
                </c:pt>
                <c:pt idx="2359">
                  <c:v>20.948021108883012</c:v>
                </c:pt>
                <c:pt idx="2360">
                  <c:v>21</c:v>
                </c:pt>
                <c:pt idx="2361">
                  <c:v>21</c:v>
                </c:pt>
                <c:pt idx="2362">
                  <c:v>21</c:v>
                </c:pt>
                <c:pt idx="2363">
                  <c:v>21</c:v>
                </c:pt>
                <c:pt idx="2364">
                  <c:v>21</c:v>
                </c:pt>
                <c:pt idx="2365">
                  <c:v>21</c:v>
                </c:pt>
                <c:pt idx="2366">
                  <c:v>21</c:v>
                </c:pt>
                <c:pt idx="2367">
                  <c:v>21</c:v>
                </c:pt>
                <c:pt idx="2368">
                  <c:v>21</c:v>
                </c:pt>
                <c:pt idx="2369">
                  <c:v>21</c:v>
                </c:pt>
                <c:pt idx="2370">
                  <c:v>21</c:v>
                </c:pt>
                <c:pt idx="2371">
                  <c:v>21</c:v>
                </c:pt>
                <c:pt idx="2372">
                  <c:v>21</c:v>
                </c:pt>
                <c:pt idx="2373">
                  <c:v>21</c:v>
                </c:pt>
                <c:pt idx="2374">
                  <c:v>21</c:v>
                </c:pt>
                <c:pt idx="2375">
                  <c:v>21</c:v>
                </c:pt>
                <c:pt idx="2376">
                  <c:v>21</c:v>
                </c:pt>
                <c:pt idx="2377">
                  <c:v>21</c:v>
                </c:pt>
                <c:pt idx="2378">
                  <c:v>21</c:v>
                </c:pt>
                <c:pt idx="2379">
                  <c:v>21</c:v>
                </c:pt>
                <c:pt idx="2380">
                  <c:v>21</c:v>
                </c:pt>
                <c:pt idx="2381">
                  <c:v>21</c:v>
                </c:pt>
                <c:pt idx="2382">
                  <c:v>21</c:v>
                </c:pt>
                <c:pt idx="2383">
                  <c:v>21</c:v>
                </c:pt>
                <c:pt idx="2384">
                  <c:v>21</c:v>
                </c:pt>
                <c:pt idx="2385">
                  <c:v>21</c:v>
                </c:pt>
                <c:pt idx="2386">
                  <c:v>21</c:v>
                </c:pt>
                <c:pt idx="2387">
                  <c:v>21</c:v>
                </c:pt>
                <c:pt idx="2388">
                  <c:v>21</c:v>
                </c:pt>
                <c:pt idx="2389">
                  <c:v>21</c:v>
                </c:pt>
                <c:pt idx="2390">
                  <c:v>21</c:v>
                </c:pt>
                <c:pt idx="2391">
                  <c:v>21</c:v>
                </c:pt>
                <c:pt idx="2392">
                  <c:v>21</c:v>
                </c:pt>
                <c:pt idx="2393">
                  <c:v>21</c:v>
                </c:pt>
                <c:pt idx="2394">
                  <c:v>21</c:v>
                </c:pt>
                <c:pt idx="2395">
                  <c:v>21</c:v>
                </c:pt>
                <c:pt idx="2396">
                  <c:v>21</c:v>
                </c:pt>
                <c:pt idx="2397">
                  <c:v>21</c:v>
                </c:pt>
                <c:pt idx="2398">
                  <c:v>21</c:v>
                </c:pt>
                <c:pt idx="2399">
                  <c:v>21</c:v>
                </c:pt>
                <c:pt idx="2400">
                  <c:v>21.053781881618281</c:v>
                </c:pt>
                <c:pt idx="2401">
                  <c:v>21.05826737009675</c:v>
                </c:pt>
                <c:pt idx="2402">
                  <c:v>21</c:v>
                </c:pt>
                <c:pt idx="2403">
                  <c:v>21</c:v>
                </c:pt>
                <c:pt idx="2404">
                  <c:v>21</c:v>
                </c:pt>
                <c:pt idx="2405">
                  <c:v>21</c:v>
                </c:pt>
                <c:pt idx="2406">
                  <c:v>21</c:v>
                </c:pt>
                <c:pt idx="2407">
                  <c:v>21</c:v>
                </c:pt>
                <c:pt idx="2408">
                  <c:v>21</c:v>
                </c:pt>
                <c:pt idx="2409">
                  <c:v>21</c:v>
                </c:pt>
                <c:pt idx="2410">
                  <c:v>21</c:v>
                </c:pt>
                <c:pt idx="2411">
                  <c:v>21</c:v>
                </c:pt>
                <c:pt idx="2412">
                  <c:v>21</c:v>
                </c:pt>
                <c:pt idx="2413">
                  <c:v>21</c:v>
                </c:pt>
                <c:pt idx="2414">
                  <c:v>21.08504837273528</c:v>
                </c:pt>
                <c:pt idx="2415">
                  <c:v>21.027000878979781</c:v>
                </c:pt>
                <c:pt idx="2416">
                  <c:v>21.06094986772208</c:v>
                </c:pt>
                <c:pt idx="2417">
                  <c:v>21.1</c:v>
                </c:pt>
                <c:pt idx="2418">
                  <c:v>21.1</c:v>
                </c:pt>
                <c:pt idx="2419">
                  <c:v>21.1</c:v>
                </c:pt>
                <c:pt idx="2420">
                  <c:v>21.1</c:v>
                </c:pt>
                <c:pt idx="2421">
                  <c:v>21.1</c:v>
                </c:pt>
                <c:pt idx="2422">
                  <c:v>21.1</c:v>
                </c:pt>
                <c:pt idx="2423">
                  <c:v>21.023438874406331</c:v>
                </c:pt>
                <c:pt idx="2424">
                  <c:v>21.064511873878629</c:v>
                </c:pt>
                <c:pt idx="2425">
                  <c:v>21.047537379419509</c:v>
                </c:pt>
                <c:pt idx="2426">
                  <c:v>21.04039560474725</c:v>
                </c:pt>
                <c:pt idx="2427">
                  <c:v>21.071679859806501</c:v>
                </c:pt>
                <c:pt idx="2428">
                  <c:v>21</c:v>
                </c:pt>
                <c:pt idx="2429">
                  <c:v>21.00422163518029</c:v>
                </c:pt>
                <c:pt idx="2430">
                  <c:v>21.092172383465279</c:v>
                </c:pt>
                <c:pt idx="2431">
                  <c:v>21.1</c:v>
                </c:pt>
                <c:pt idx="2432">
                  <c:v>21.1</c:v>
                </c:pt>
                <c:pt idx="2433">
                  <c:v>21.1</c:v>
                </c:pt>
                <c:pt idx="2434">
                  <c:v>21.1</c:v>
                </c:pt>
                <c:pt idx="2435">
                  <c:v>21.1</c:v>
                </c:pt>
                <c:pt idx="2436">
                  <c:v>21.1</c:v>
                </c:pt>
                <c:pt idx="2437">
                  <c:v>21.1</c:v>
                </c:pt>
                <c:pt idx="2438">
                  <c:v>21.1</c:v>
                </c:pt>
                <c:pt idx="2439">
                  <c:v>21.1</c:v>
                </c:pt>
                <c:pt idx="2440">
                  <c:v>21.1</c:v>
                </c:pt>
                <c:pt idx="2441">
                  <c:v>21.1</c:v>
                </c:pt>
                <c:pt idx="2442">
                  <c:v>21.1</c:v>
                </c:pt>
                <c:pt idx="2443">
                  <c:v>21.1</c:v>
                </c:pt>
                <c:pt idx="2444">
                  <c:v>21.1</c:v>
                </c:pt>
                <c:pt idx="2445">
                  <c:v>21.1</c:v>
                </c:pt>
                <c:pt idx="2446">
                  <c:v>21.1</c:v>
                </c:pt>
                <c:pt idx="2447">
                  <c:v>21.1</c:v>
                </c:pt>
                <c:pt idx="2448">
                  <c:v>21.1</c:v>
                </c:pt>
                <c:pt idx="2449">
                  <c:v>21.1</c:v>
                </c:pt>
                <c:pt idx="2450">
                  <c:v>21.1</c:v>
                </c:pt>
                <c:pt idx="2451">
                  <c:v>21.1</c:v>
                </c:pt>
                <c:pt idx="2452">
                  <c:v>21.1</c:v>
                </c:pt>
                <c:pt idx="2453">
                  <c:v>21.1</c:v>
                </c:pt>
                <c:pt idx="2454">
                  <c:v>21.1</c:v>
                </c:pt>
                <c:pt idx="2455">
                  <c:v>21.1</c:v>
                </c:pt>
                <c:pt idx="2456">
                  <c:v>21.1</c:v>
                </c:pt>
                <c:pt idx="2457">
                  <c:v>21.1</c:v>
                </c:pt>
                <c:pt idx="2458">
                  <c:v>21.1</c:v>
                </c:pt>
                <c:pt idx="2459">
                  <c:v>21.1</c:v>
                </c:pt>
                <c:pt idx="2460">
                  <c:v>21.1</c:v>
                </c:pt>
                <c:pt idx="2461">
                  <c:v>21.1</c:v>
                </c:pt>
                <c:pt idx="2462">
                  <c:v>21.1</c:v>
                </c:pt>
                <c:pt idx="2463">
                  <c:v>21.1</c:v>
                </c:pt>
                <c:pt idx="2464">
                  <c:v>21.1</c:v>
                </c:pt>
                <c:pt idx="2465">
                  <c:v>21.1</c:v>
                </c:pt>
                <c:pt idx="2466">
                  <c:v>21.1</c:v>
                </c:pt>
                <c:pt idx="2467">
                  <c:v>21.1</c:v>
                </c:pt>
                <c:pt idx="2468">
                  <c:v>21.1</c:v>
                </c:pt>
                <c:pt idx="2469">
                  <c:v>21.1</c:v>
                </c:pt>
                <c:pt idx="2470">
                  <c:v>21.1</c:v>
                </c:pt>
                <c:pt idx="2471">
                  <c:v>21.1</c:v>
                </c:pt>
                <c:pt idx="2472">
                  <c:v>21.1</c:v>
                </c:pt>
                <c:pt idx="2473">
                  <c:v>21.1</c:v>
                </c:pt>
                <c:pt idx="2474">
                  <c:v>21.1</c:v>
                </c:pt>
                <c:pt idx="2475">
                  <c:v>21.1</c:v>
                </c:pt>
                <c:pt idx="2476">
                  <c:v>21.1</c:v>
                </c:pt>
                <c:pt idx="2477">
                  <c:v>21.1</c:v>
                </c:pt>
                <c:pt idx="2478">
                  <c:v>21.1</c:v>
                </c:pt>
                <c:pt idx="2479">
                  <c:v>21.1</c:v>
                </c:pt>
                <c:pt idx="2480">
                  <c:v>21.1</c:v>
                </c:pt>
                <c:pt idx="2481">
                  <c:v>21.1</c:v>
                </c:pt>
                <c:pt idx="2482">
                  <c:v>21.1</c:v>
                </c:pt>
                <c:pt idx="2483">
                  <c:v>21.1</c:v>
                </c:pt>
                <c:pt idx="2484">
                  <c:v>21.1</c:v>
                </c:pt>
                <c:pt idx="2485">
                  <c:v>21.1</c:v>
                </c:pt>
                <c:pt idx="2486">
                  <c:v>21.1</c:v>
                </c:pt>
                <c:pt idx="2487">
                  <c:v>21.1</c:v>
                </c:pt>
                <c:pt idx="2488">
                  <c:v>21.1</c:v>
                </c:pt>
                <c:pt idx="2489">
                  <c:v>21.1</c:v>
                </c:pt>
                <c:pt idx="2490">
                  <c:v>21.1</c:v>
                </c:pt>
                <c:pt idx="2491">
                  <c:v>21.1</c:v>
                </c:pt>
                <c:pt idx="2492">
                  <c:v>21.1</c:v>
                </c:pt>
                <c:pt idx="2493">
                  <c:v>21.1</c:v>
                </c:pt>
                <c:pt idx="2494">
                  <c:v>21.1</c:v>
                </c:pt>
                <c:pt idx="2495">
                  <c:v>21.1</c:v>
                </c:pt>
                <c:pt idx="2496">
                  <c:v>21.1</c:v>
                </c:pt>
                <c:pt idx="2497">
                  <c:v>21.1</c:v>
                </c:pt>
                <c:pt idx="2498">
                  <c:v>21.1</c:v>
                </c:pt>
                <c:pt idx="2499">
                  <c:v>21.1</c:v>
                </c:pt>
                <c:pt idx="2500">
                  <c:v>21.1</c:v>
                </c:pt>
                <c:pt idx="2501">
                  <c:v>21.1</c:v>
                </c:pt>
                <c:pt idx="2502">
                  <c:v>21.1</c:v>
                </c:pt>
                <c:pt idx="2503">
                  <c:v>21.1</c:v>
                </c:pt>
                <c:pt idx="2504">
                  <c:v>21.1</c:v>
                </c:pt>
                <c:pt idx="2505">
                  <c:v>21.1</c:v>
                </c:pt>
                <c:pt idx="2506">
                  <c:v>21.1</c:v>
                </c:pt>
                <c:pt idx="2507">
                  <c:v>21.1</c:v>
                </c:pt>
                <c:pt idx="2508">
                  <c:v>21.1</c:v>
                </c:pt>
                <c:pt idx="2509">
                  <c:v>21.1</c:v>
                </c:pt>
                <c:pt idx="2510">
                  <c:v>21.1</c:v>
                </c:pt>
                <c:pt idx="2511">
                  <c:v>21.1</c:v>
                </c:pt>
                <c:pt idx="2512">
                  <c:v>21.1</c:v>
                </c:pt>
                <c:pt idx="2513">
                  <c:v>21.1</c:v>
                </c:pt>
                <c:pt idx="2514">
                  <c:v>21.1</c:v>
                </c:pt>
                <c:pt idx="2515">
                  <c:v>21.1</c:v>
                </c:pt>
                <c:pt idx="2516">
                  <c:v>21.1</c:v>
                </c:pt>
                <c:pt idx="2517">
                  <c:v>21.1</c:v>
                </c:pt>
                <c:pt idx="2518">
                  <c:v>21.1</c:v>
                </c:pt>
                <c:pt idx="2519">
                  <c:v>21.1</c:v>
                </c:pt>
                <c:pt idx="2520">
                  <c:v>21.1</c:v>
                </c:pt>
                <c:pt idx="2521">
                  <c:v>21.1</c:v>
                </c:pt>
                <c:pt idx="2522">
                  <c:v>21.1</c:v>
                </c:pt>
                <c:pt idx="2523">
                  <c:v>21.1</c:v>
                </c:pt>
                <c:pt idx="2524">
                  <c:v>21.1</c:v>
                </c:pt>
                <c:pt idx="2525">
                  <c:v>21.1</c:v>
                </c:pt>
                <c:pt idx="2526">
                  <c:v>21.1</c:v>
                </c:pt>
                <c:pt idx="2527">
                  <c:v>21.1</c:v>
                </c:pt>
                <c:pt idx="2528">
                  <c:v>21.1</c:v>
                </c:pt>
                <c:pt idx="2529">
                  <c:v>21.1</c:v>
                </c:pt>
                <c:pt idx="2530">
                  <c:v>21.1</c:v>
                </c:pt>
                <c:pt idx="2531">
                  <c:v>21.1</c:v>
                </c:pt>
                <c:pt idx="2532">
                  <c:v>21.1</c:v>
                </c:pt>
                <c:pt idx="2533">
                  <c:v>21.1</c:v>
                </c:pt>
                <c:pt idx="2534">
                  <c:v>21.1</c:v>
                </c:pt>
                <c:pt idx="2535">
                  <c:v>21.1</c:v>
                </c:pt>
                <c:pt idx="2536">
                  <c:v>21.1</c:v>
                </c:pt>
                <c:pt idx="2537">
                  <c:v>21.1</c:v>
                </c:pt>
                <c:pt idx="2538">
                  <c:v>21.1</c:v>
                </c:pt>
                <c:pt idx="2539">
                  <c:v>21.1</c:v>
                </c:pt>
                <c:pt idx="2540">
                  <c:v>21.1</c:v>
                </c:pt>
                <c:pt idx="2541">
                  <c:v>21.1</c:v>
                </c:pt>
                <c:pt idx="2542">
                  <c:v>21.1</c:v>
                </c:pt>
                <c:pt idx="2543">
                  <c:v>21.1</c:v>
                </c:pt>
                <c:pt idx="2544">
                  <c:v>21.1</c:v>
                </c:pt>
                <c:pt idx="2545">
                  <c:v>21.1</c:v>
                </c:pt>
                <c:pt idx="2546">
                  <c:v>21.1</c:v>
                </c:pt>
                <c:pt idx="2547">
                  <c:v>21.1</c:v>
                </c:pt>
                <c:pt idx="2548">
                  <c:v>21.1</c:v>
                </c:pt>
                <c:pt idx="2549">
                  <c:v>21.1</c:v>
                </c:pt>
                <c:pt idx="2550">
                  <c:v>21.1</c:v>
                </c:pt>
                <c:pt idx="2551">
                  <c:v>21.1</c:v>
                </c:pt>
                <c:pt idx="2552">
                  <c:v>21.1</c:v>
                </c:pt>
                <c:pt idx="2553">
                  <c:v>21.1</c:v>
                </c:pt>
                <c:pt idx="2554">
                  <c:v>21.1</c:v>
                </c:pt>
                <c:pt idx="2555">
                  <c:v>21.1</c:v>
                </c:pt>
                <c:pt idx="2556">
                  <c:v>21.1</c:v>
                </c:pt>
                <c:pt idx="2557">
                  <c:v>21.1</c:v>
                </c:pt>
                <c:pt idx="2558">
                  <c:v>21.1</c:v>
                </c:pt>
                <c:pt idx="2559">
                  <c:v>21.1</c:v>
                </c:pt>
                <c:pt idx="2560">
                  <c:v>21.1</c:v>
                </c:pt>
                <c:pt idx="2561">
                  <c:v>21.1</c:v>
                </c:pt>
                <c:pt idx="2562">
                  <c:v>21.1</c:v>
                </c:pt>
                <c:pt idx="2563">
                  <c:v>21.1</c:v>
                </c:pt>
                <c:pt idx="2564">
                  <c:v>21.1</c:v>
                </c:pt>
                <c:pt idx="2565">
                  <c:v>21.1</c:v>
                </c:pt>
                <c:pt idx="2566">
                  <c:v>21.1</c:v>
                </c:pt>
                <c:pt idx="2567">
                  <c:v>21.1</c:v>
                </c:pt>
                <c:pt idx="2568">
                  <c:v>21.1</c:v>
                </c:pt>
                <c:pt idx="2569">
                  <c:v>21.1</c:v>
                </c:pt>
                <c:pt idx="2570">
                  <c:v>21.1</c:v>
                </c:pt>
                <c:pt idx="2571">
                  <c:v>21.1</c:v>
                </c:pt>
                <c:pt idx="2572">
                  <c:v>21.1</c:v>
                </c:pt>
                <c:pt idx="2573">
                  <c:v>21.1</c:v>
                </c:pt>
                <c:pt idx="2574">
                  <c:v>21.1</c:v>
                </c:pt>
                <c:pt idx="2575">
                  <c:v>21.1</c:v>
                </c:pt>
                <c:pt idx="2576">
                  <c:v>21.1</c:v>
                </c:pt>
                <c:pt idx="2577">
                  <c:v>21.1</c:v>
                </c:pt>
                <c:pt idx="2578">
                  <c:v>21.1</c:v>
                </c:pt>
                <c:pt idx="2579">
                  <c:v>21.1</c:v>
                </c:pt>
                <c:pt idx="2580">
                  <c:v>21.1</c:v>
                </c:pt>
                <c:pt idx="2581">
                  <c:v>21.1</c:v>
                </c:pt>
                <c:pt idx="2582">
                  <c:v>21.1</c:v>
                </c:pt>
                <c:pt idx="2583">
                  <c:v>21.1</c:v>
                </c:pt>
                <c:pt idx="2584">
                  <c:v>21.1</c:v>
                </c:pt>
                <c:pt idx="2585">
                  <c:v>21.1</c:v>
                </c:pt>
                <c:pt idx="2586">
                  <c:v>21.1</c:v>
                </c:pt>
                <c:pt idx="2587">
                  <c:v>21.1</c:v>
                </c:pt>
                <c:pt idx="2588">
                  <c:v>21.1</c:v>
                </c:pt>
                <c:pt idx="2589">
                  <c:v>21.1</c:v>
                </c:pt>
                <c:pt idx="2590">
                  <c:v>21.1</c:v>
                </c:pt>
                <c:pt idx="2591">
                  <c:v>21.1</c:v>
                </c:pt>
                <c:pt idx="2592">
                  <c:v>21.1</c:v>
                </c:pt>
                <c:pt idx="2593">
                  <c:v>21.1</c:v>
                </c:pt>
                <c:pt idx="2594">
                  <c:v>21.1</c:v>
                </c:pt>
                <c:pt idx="2595">
                  <c:v>21.1</c:v>
                </c:pt>
                <c:pt idx="2596">
                  <c:v>21.1</c:v>
                </c:pt>
                <c:pt idx="2597">
                  <c:v>21.1</c:v>
                </c:pt>
                <c:pt idx="2598">
                  <c:v>21.1</c:v>
                </c:pt>
                <c:pt idx="2599">
                  <c:v>21.1</c:v>
                </c:pt>
                <c:pt idx="2600">
                  <c:v>21.1</c:v>
                </c:pt>
                <c:pt idx="2601">
                  <c:v>21.1</c:v>
                </c:pt>
                <c:pt idx="2602">
                  <c:v>21.1</c:v>
                </c:pt>
                <c:pt idx="2603">
                  <c:v>21.1</c:v>
                </c:pt>
                <c:pt idx="2604">
                  <c:v>21.1</c:v>
                </c:pt>
                <c:pt idx="2605">
                  <c:v>21.1</c:v>
                </c:pt>
                <c:pt idx="2606">
                  <c:v>21.1</c:v>
                </c:pt>
                <c:pt idx="2607">
                  <c:v>21.1</c:v>
                </c:pt>
                <c:pt idx="2608">
                  <c:v>21.1</c:v>
                </c:pt>
                <c:pt idx="2609">
                  <c:v>21.1</c:v>
                </c:pt>
                <c:pt idx="2610">
                  <c:v>21.1</c:v>
                </c:pt>
                <c:pt idx="2611">
                  <c:v>21.1</c:v>
                </c:pt>
                <c:pt idx="2612">
                  <c:v>21.1</c:v>
                </c:pt>
                <c:pt idx="2613">
                  <c:v>21.1</c:v>
                </c:pt>
                <c:pt idx="2614">
                  <c:v>21.1</c:v>
                </c:pt>
                <c:pt idx="2615">
                  <c:v>21.1</c:v>
                </c:pt>
                <c:pt idx="2616">
                  <c:v>21.1</c:v>
                </c:pt>
                <c:pt idx="2617">
                  <c:v>21.1</c:v>
                </c:pt>
                <c:pt idx="2618">
                  <c:v>21.1</c:v>
                </c:pt>
                <c:pt idx="2619">
                  <c:v>21.1</c:v>
                </c:pt>
                <c:pt idx="2620">
                  <c:v>21.1</c:v>
                </c:pt>
                <c:pt idx="2621">
                  <c:v>21.1</c:v>
                </c:pt>
                <c:pt idx="2622">
                  <c:v>21.1</c:v>
                </c:pt>
                <c:pt idx="2623">
                  <c:v>21.1</c:v>
                </c:pt>
                <c:pt idx="2624">
                  <c:v>21.1</c:v>
                </c:pt>
                <c:pt idx="2625">
                  <c:v>21.1</c:v>
                </c:pt>
                <c:pt idx="2626">
                  <c:v>21.1</c:v>
                </c:pt>
                <c:pt idx="2627">
                  <c:v>21.1</c:v>
                </c:pt>
                <c:pt idx="2628">
                  <c:v>21.1</c:v>
                </c:pt>
                <c:pt idx="2629">
                  <c:v>21.1</c:v>
                </c:pt>
                <c:pt idx="2630">
                  <c:v>21.1</c:v>
                </c:pt>
                <c:pt idx="2631">
                  <c:v>21.1</c:v>
                </c:pt>
                <c:pt idx="2632">
                  <c:v>21.1</c:v>
                </c:pt>
                <c:pt idx="2633">
                  <c:v>21.1</c:v>
                </c:pt>
                <c:pt idx="2634">
                  <c:v>21.1</c:v>
                </c:pt>
                <c:pt idx="2635">
                  <c:v>21.1</c:v>
                </c:pt>
                <c:pt idx="2636">
                  <c:v>21.1</c:v>
                </c:pt>
                <c:pt idx="2637">
                  <c:v>21.1</c:v>
                </c:pt>
                <c:pt idx="2638">
                  <c:v>21.1</c:v>
                </c:pt>
                <c:pt idx="2639">
                  <c:v>21.1</c:v>
                </c:pt>
                <c:pt idx="2640">
                  <c:v>21.1</c:v>
                </c:pt>
                <c:pt idx="2641">
                  <c:v>21.1</c:v>
                </c:pt>
                <c:pt idx="2642">
                  <c:v>21.1</c:v>
                </c:pt>
                <c:pt idx="2643">
                  <c:v>21.1</c:v>
                </c:pt>
                <c:pt idx="2644">
                  <c:v>21.1</c:v>
                </c:pt>
                <c:pt idx="2645">
                  <c:v>21.1</c:v>
                </c:pt>
                <c:pt idx="2646">
                  <c:v>21.1</c:v>
                </c:pt>
                <c:pt idx="2647">
                  <c:v>21.1</c:v>
                </c:pt>
                <c:pt idx="2648">
                  <c:v>21.1</c:v>
                </c:pt>
                <c:pt idx="2649">
                  <c:v>21.1</c:v>
                </c:pt>
                <c:pt idx="2650">
                  <c:v>21.1</c:v>
                </c:pt>
                <c:pt idx="2651">
                  <c:v>21.1</c:v>
                </c:pt>
                <c:pt idx="2652">
                  <c:v>21.1</c:v>
                </c:pt>
                <c:pt idx="2653">
                  <c:v>21.1</c:v>
                </c:pt>
                <c:pt idx="2654">
                  <c:v>21.1</c:v>
                </c:pt>
                <c:pt idx="2655">
                  <c:v>21.1</c:v>
                </c:pt>
                <c:pt idx="2656">
                  <c:v>21.1</c:v>
                </c:pt>
                <c:pt idx="2657">
                  <c:v>21.1</c:v>
                </c:pt>
                <c:pt idx="2658">
                  <c:v>21.1</c:v>
                </c:pt>
                <c:pt idx="2659">
                  <c:v>21.1</c:v>
                </c:pt>
                <c:pt idx="2660">
                  <c:v>21.1</c:v>
                </c:pt>
                <c:pt idx="2661">
                  <c:v>21.1</c:v>
                </c:pt>
                <c:pt idx="2662">
                  <c:v>21.1</c:v>
                </c:pt>
                <c:pt idx="2663">
                  <c:v>21.1</c:v>
                </c:pt>
                <c:pt idx="2664">
                  <c:v>21.1</c:v>
                </c:pt>
                <c:pt idx="2665">
                  <c:v>21.1</c:v>
                </c:pt>
                <c:pt idx="2666">
                  <c:v>21.1</c:v>
                </c:pt>
                <c:pt idx="2667">
                  <c:v>21.1</c:v>
                </c:pt>
                <c:pt idx="2668">
                  <c:v>21.1</c:v>
                </c:pt>
                <c:pt idx="2669">
                  <c:v>21.1</c:v>
                </c:pt>
                <c:pt idx="2670">
                  <c:v>21.1</c:v>
                </c:pt>
                <c:pt idx="2671">
                  <c:v>21.1</c:v>
                </c:pt>
                <c:pt idx="2672">
                  <c:v>21.1</c:v>
                </c:pt>
                <c:pt idx="2673">
                  <c:v>21.1</c:v>
                </c:pt>
                <c:pt idx="2674">
                  <c:v>21.1</c:v>
                </c:pt>
                <c:pt idx="2675">
                  <c:v>21.1</c:v>
                </c:pt>
                <c:pt idx="2676">
                  <c:v>21.1</c:v>
                </c:pt>
                <c:pt idx="2677">
                  <c:v>21.1</c:v>
                </c:pt>
                <c:pt idx="2678">
                  <c:v>21.1</c:v>
                </c:pt>
                <c:pt idx="2679">
                  <c:v>21.1</c:v>
                </c:pt>
                <c:pt idx="2680">
                  <c:v>21.1</c:v>
                </c:pt>
                <c:pt idx="2681">
                  <c:v>21.1</c:v>
                </c:pt>
                <c:pt idx="2682">
                  <c:v>21.1</c:v>
                </c:pt>
                <c:pt idx="2683">
                  <c:v>21.1</c:v>
                </c:pt>
                <c:pt idx="2684">
                  <c:v>21.1</c:v>
                </c:pt>
                <c:pt idx="2685">
                  <c:v>21.1</c:v>
                </c:pt>
                <c:pt idx="2686">
                  <c:v>21.1</c:v>
                </c:pt>
                <c:pt idx="2687">
                  <c:v>21.1</c:v>
                </c:pt>
                <c:pt idx="2688">
                  <c:v>21.1</c:v>
                </c:pt>
                <c:pt idx="2689">
                  <c:v>21.1</c:v>
                </c:pt>
                <c:pt idx="2690">
                  <c:v>21.1</c:v>
                </c:pt>
                <c:pt idx="2691">
                  <c:v>21.1</c:v>
                </c:pt>
                <c:pt idx="2692">
                  <c:v>21.1</c:v>
                </c:pt>
                <c:pt idx="2693">
                  <c:v>21.1</c:v>
                </c:pt>
                <c:pt idx="2694">
                  <c:v>21.1</c:v>
                </c:pt>
                <c:pt idx="2695">
                  <c:v>21.1</c:v>
                </c:pt>
                <c:pt idx="2696">
                  <c:v>21.1</c:v>
                </c:pt>
                <c:pt idx="2697">
                  <c:v>21.1</c:v>
                </c:pt>
                <c:pt idx="2698">
                  <c:v>21.1</c:v>
                </c:pt>
                <c:pt idx="2699">
                  <c:v>21.1</c:v>
                </c:pt>
                <c:pt idx="2700">
                  <c:v>21.1</c:v>
                </c:pt>
                <c:pt idx="2701">
                  <c:v>21.1</c:v>
                </c:pt>
                <c:pt idx="2702">
                  <c:v>21.1</c:v>
                </c:pt>
                <c:pt idx="2703">
                  <c:v>21.1</c:v>
                </c:pt>
                <c:pt idx="2704">
                  <c:v>21.1</c:v>
                </c:pt>
                <c:pt idx="2705">
                  <c:v>21.1</c:v>
                </c:pt>
                <c:pt idx="2706">
                  <c:v>21.1</c:v>
                </c:pt>
                <c:pt idx="2707">
                  <c:v>21.1</c:v>
                </c:pt>
                <c:pt idx="2708">
                  <c:v>21.1</c:v>
                </c:pt>
                <c:pt idx="2709">
                  <c:v>21.1</c:v>
                </c:pt>
                <c:pt idx="2710">
                  <c:v>21.1</c:v>
                </c:pt>
                <c:pt idx="2711">
                  <c:v>21.1</c:v>
                </c:pt>
                <c:pt idx="2712">
                  <c:v>21.1</c:v>
                </c:pt>
                <c:pt idx="2713">
                  <c:v>21.1</c:v>
                </c:pt>
                <c:pt idx="2714">
                  <c:v>21.1</c:v>
                </c:pt>
                <c:pt idx="2715">
                  <c:v>21.1</c:v>
                </c:pt>
                <c:pt idx="2716">
                  <c:v>21.1</c:v>
                </c:pt>
                <c:pt idx="2717">
                  <c:v>21.1</c:v>
                </c:pt>
                <c:pt idx="2718">
                  <c:v>21.1</c:v>
                </c:pt>
                <c:pt idx="2719">
                  <c:v>21.1</c:v>
                </c:pt>
                <c:pt idx="2720">
                  <c:v>21.1</c:v>
                </c:pt>
                <c:pt idx="2721">
                  <c:v>21.1</c:v>
                </c:pt>
                <c:pt idx="2722">
                  <c:v>21.1</c:v>
                </c:pt>
                <c:pt idx="2723">
                  <c:v>21.1</c:v>
                </c:pt>
                <c:pt idx="2724">
                  <c:v>21.1</c:v>
                </c:pt>
                <c:pt idx="2725">
                  <c:v>21.132761653649951</c:v>
                </c:pt>
                <c:pt idx="2726">
                  <c:v>21.179296703999992</c:v>
                </c:pt>
                <c:pt idx="2727">
                  <c:v>21.1</c:v>
                </c:pt>
                <c:pt idx="2728">
                  <c:v>21.1</c:v>
                </c:pt>
                <c:pt idx="2729">
                  <c:v>21.1</c:v>
                </c:pt>
                <c:pt idx="2730">
                  <c:v>21.17247141653473</c:v>
                </c:pt>
                <c:pt idx="2731">
                  <c:v>21.139577836763401</c:v>
                </c:pt>
                <c:pt idx="2732">
                  <c:v>21.1</c:v>
                </c:pt>
                <c:pt idx="2733">
                  <c:v>21.1</c:v>
                </c:pt>
                <c:pt idx="2734">
                  <c:v>21.1</c:v>
                </c:pt>
                <c:pt idx="2735">
                  <c:v>21.1</c:v>
                </c:pt>
                <c:pt idx="2736">
                  <c:v>21.1</c:v>
                </c:pt>
                <c:pt idx="2737">
                  <c:v>21.1</c:v>
                </c:pt>
                <c:pt idx="2738">
                  <c:v>21.1</c:v>
                </c:pt>
                <c:pt idx="2739">
                  <c:v>21.1</c:v>
                </c:pt>
                <c:pt idx="2740">
                  <c:v>21.1</c:v>
                </c:pt>
                <c:pt idx="2741">
                  <c:v>21.1</c:v>
                </c:pt>
                <c:pt idx="2742">
                  <c:v>21.127484608091489</c:v>
                </c:pt>
                <c:pt idx="2743">
                  <c:v>21.2</c:v>
                </c:pt>
                <c:pt idx="2744">
                  <c:v>21.2</c:v>
                </c:pt>
                <c:pt idx="2745">
                  <c:v>21.2</c:v>
                </c:pt>
                <c:pt idx="2746">
                  <c:v>21.120756375725591</c:v>
                </c:pt>
                <c:pt idx="2747">
                  <c:v>21.167194370976262</c:v>
                </c:pt>
                <c:pt idx="2748">
                  <c:v>21.144854880738809</c:v>
                </c:pt>
                <c:pt idx="2749">
                  <c:v>21.1</c:v>
                </c:pt>
                <c:pt idx="2750">
                  <c:v>21.1</c:v>
                </c:pt>
                <c:pt idx="2751">
                  <c:v>21.1</c:v>
                </c:pt>
                <c:pt idx="2752">
                  <c:v>21.1</c:v>
                </c:pt>
                <c:pt idx="2753">
                  <c:v>21.1</c:v>
                </c:pt>
                <c:pt idx="2754">
                  <c:v>21.1</c:v>
                </c:pt>
                <c:pt idx="2755">
                  <c:v>21.1</c:v>
                </c:pt>
                <c:pt idx="2756">
                  <c:v>21.1</c:v>
                </c:pt>
                <c:pt idx="2757">
                  <c:v>21.1</c:v>
                </c:pt>
                <c:pt idx="2758">
                  <c:v>21.1</c:v>
                </c:pt>
                <c:pt idx="2759">
                  <c:v>21.1</c:v>
                </c:pt>
                <c:pt idx="2760">
                  <c:v>21.1</c:v>
                </c:pt>
                <c:pt idx="2761">
                  <c:v>21.1</c:v>
                </c:pt>
                <c:pt idx="2762">
                  <c:v>21.1</c:v>
                </c:pt>
                <c:pt idx="2763">
                  <c:v>21.1</c:v>
                </c:pt>
                <c:pt idx="2764">
                  <c:v>21.1</c:v>
                </c:pt>
                <c:pt idx="2765">
                  <c:v>21.1</c:v>
                </c:pt>
                <c:pt idx="2766">
                  <c:v>21.1</c:v>
                </c:pt>
                <c:pt idx="2767">
                  <c:v>21.1</c:v>
                </c:pt>
                <c:pt idx="2768">
                  <c:v>21.1</c:v>
                </c:pt>
                <c:pt idx="2769">
                  <c:v>21.1</c:v>
                </c:pt>
                <c:pt idx="2770">
                  <c:v>21.1</c:v>
                </c:pt>
                <c:pt idx="2771">
                  <c:v>21.1</c:v>
                </c:pt>
                <c:pt idx="2772">
                  <c:v>21.1</c:v>
                </c:pt>
                <c:pt idx="2773">
                  <c:v>21.1</c:v>
                </c:pt>
                <c:pt idx="2774">
                  <c:v>21.1</c:v>
                </c:pt>
                <c:pt idx="2775">
                  <c:v>21.1</c:v>
                </c:pt>
                <c:pt idx="2776">
                  <c:v>21.1</c:v>
                </c:pt>
                <c:pt idx="2777">
                  <c:v>21.1</c:v>
                </c:pt>
                <c:pt idx="2778">
                  <c:v>21.1</c:v>
                </c:pt>
                <c:pt idx="2779">
                  <c:v>21.1</c:v>
                </c:pt>
                <c:pt idx="2780">
                  <c:v>21.1</c:v>
                </c:pt>
                <c:pt idx="2781">
                  <c:v>21.1</c:v>
                </c:pt>
                <c:pt idx="2782">
                  <c:v>21.1</c:v>
                </c:pt>
                <c:pt idx="2783">
                  <c:v>21.1</c:v>
                </c:pt>
                <c:pt idx="2784">
                  <c:v>21.1</c:v>
                </c:pt>
                <c:pt idx="2785">
                  <c:v>21.1</c:v>
                </c:pt>
                <c:pt idx="2786">
                  <c:v>21.1</c:v>
                </c:pt>
                <c:pt idx="2787">
                  <c:v>21.1</c:v>
                </c:pt>
                <c:pt idx="2788">
                  <c:v>21.1</c:v>
                </c:pt>
                <c:pt idx="2789">
                  <c:v>21.1</c:v>
                </c:pt>
                <c:pt idx="2790">
                  <c:v>21.1</c:v>
                </c:pt>
                <c:pt idx="2791">
                  <c:v>21.1</c:v>
                </c:pt>
                <c:pt idx="2792">
                  <c:v>21.1</c:v>
                </c:pt>
                <c:pt idx="2793">
                  <c:v>21.1</c:v>
                </c:pt>
                <c:pt idx="2794">
                  <c:v>21.1</c:v>
                </c:pt>
                <c:pt idx="2795">
                  <c:v>21.1</c:v>
                </c:pt>
                <c:pt idx="2796">
                  <c:v>21.1</c:v>
                </c:pt>
                <c:pt idx="2797">
                  <c:v>21.1</c:v>
                </c:pt>
                <c:pt idx="2798">
                  <c:v>21.1</c:v>
                </c:pt>
                <c:pt idx="2799">
                  <c:v>21.1</c:v>
                </c:pt>
                <c:pt idx="2800">
                  <c:v>21.1</c:v>
                </c:pt>
                <c:pt idx="2801">
                  <c:v>21.1</c:v>
                </c:pt>
                <c:pt idx="2802">
                  <c:v>21.1</c:v>
                </c:pt>
                <c:pt idx="2803">
                  <c:v>21.1</c:v>
                </c:pt>
                <c:pt idx="2804">
                  <c:v>21.1</c:v>
                </c:pt>
                <c:pt idx="2805">
                  <c:v>21.1</c:v>
                </c:pt>
                <c:pt idx="2806">
                  <c:v>21.1</c:v>
                </c:pt>
                <c:pt idx="2807">
                  <c:v>21.1</c:v>
                </c:pt>
                <c:pt idx="2808">
                  <c:v>21.1</c:v>
                </c:pt>
                <c:pt idx="2809">
                  <c:v>21.1</c:v>
                </c:pt>
                <c:pt idx="2810">
                  <c:v>21.1</c:v>
                </c:pt>
                <c:pt idx="2811">
                  <c:v>21.1</c:v>
                </c:pt>
                <c:pt idx="2812">
                  <c:v>21.1</c:v>
                </c:pt>
                <c:pt idx="2813">
                  <c:v>21.1</c:v>
                </c:pt>
                <c:pt idx="2814">
                  <c:v>21.1</c:v>
                </c:pt>
                <c:pt idx="2815">
                  <c:v>21.1</c:v>
                </c:pt>
                <c:pt idx="2816">
                  <c:v>21.1</c:v>
                </c:pt>
                <c:pt idx="2817">
                  <c:v>21.1</c:v>
                </c:pt>
                <c:pt idx="2818">
                  <c:v>21.1</c:v>
                </c:pt>
                <c:pt idx="2819">
                  <c:v>21.1</c:v>
                </c:pt>
                <c:pt idx="2820">
                  <c:v>21.1</c:v>
                </c:pt>
                <c:pt idx="2821">
                  <c:v>21.1</c:v>
                </c:pt>
                <c:pt idx="2822">
                  <c:v>21.1</c:v>
                </c:pt>
                <c:pt idx="2823">
                  <c:v>21.1</c:v>
                </c:pt>
                <c:pt idx="2824">
                  <c:v>21.1</c:v>
                </c:pt>
                <c:pt idx="2825">
                  <c:v>21.1</c:v>
                </c:pt>
                <c:pt idx="2826">
                  <c:v>21.1</c:v>
                </c:pt>
                <c:pt idx="2827">
                  <c:v>21.1</c:v>
                </c:pt>
                <c:pt idx="2828">
                  <c:v>21.1</c:v>
                </c:pt>
                <c:pt idx="2829">
                  <c:v>21.1</c:v>
                </c:pt>
                <c:pt idx="2830">
                  <c:v>21.1</c:v>
                </c:pt>
                <c:pt idx="2831">
                  <c:v>21.1</c:v>
                </c:pt>
                <c:pt idx="2832">
                  <c:v>21.1</c:v>
                </c:pt>
                <c:pt idx="2833">
                  <c:v>21.1</c:v>
                </c:pt>
                <c:pt idx="2834">
                  <c:v>21.1</c:v>
                </c:pt>
                <c:pt idx="2835">
                  <c:v>21.1</c:v>
                </c:pt>
                <c:pt idx="2836">
                  <c:v>21.1</c:v>
                </c:pt>
                <c:pt idx="2837">
                  <c:v>21.1</c:v>
                </c:pt>
                <c:pt idx="2838">
                  <c:v>21.1</c:v>
                </c:pt>
                <c:pt idx="2839">
                  <c:v>21.1</c:v>
                </c:pt>
                <c:pt idx="2840">
                  <c:v>21.1</c:v>
                </c:pt>
                <c:pt idx="2841">
                  <c:v>21.1</c:v>
                </c:pt>
                <c:pt idx="2842">
                  <c:v>21.1</c:v>
                </c:pt>
                <c:pt idx="2843">
                  <c:v>21.1</c:v>
                </c:pt>
                <c:pt idx="2844">
                  <c:v>21.1</c:v>
                </c:pt>
                <c:pt idx="2845">
                  <c:v>21.1</c:v>
                </c:pt>
                <c:pt idx="2846">
                  <c:v>21.1</c:v>
                </c:pt>
                <c:pt idx="2847">
                  <c:v>21.1</c:v>
                </c:pt>
                <c:pt idx="2848">
                  <c:v>21.1</c:v>
                </c:pt>
                <c:pt idx="2849">
                  <c:v>21.1</c:v>
                </c:pt>
                <c:pt idx="2850">
                  <c:v>21.1</c:v>
                </c:pt>
                <c:pt idx="2851">
                  <c:v>21.1</c:v>
                </c:pt>
                <c:pt idx="2852">
                  <c:v>21.1</c:v>
                </c:pt>
                <c:pt idx="2853">
                  <c:v>21.1</c:v>
                </c:pt>
                <c:pt idx="2854">
                  <c:v>21.1</c:v>
                </c:pt>
                <c:pt idx="2855">
                  <c:v>21.1</c:v>
                </c:pt>
                <c:pt idx="2856">
                  <c:v>21.1</c:v>
                </c:pt>
                <c:pt idx="2857">
                  <c:v>21.1</c:v>
                </c:pt>
                <c:pt idx="2858">
                  <c:v>21.1</c:v>
                </c:pt>
                <c:pt idx="2859">
                  <c:v>21.1</c:v>
                </c:pt>
                <c:pt idx="2860">
                  <c:v>21.1</c:v>
                </c:pt>
                <c:pt idx="2861">
                  <c:v>21.1</c:v>
                </c:pt>
                <c:pt idx="2862">
                  <c:v>21.1</c:v>
                </c:pt>
                <c:pt idx="2863">
                  <c:v>21.1</c:v>
                </c:pt>
                <c:pt idx="2864">
                  <c:v>21.1</c:v>
                </c:pt>
                <c:pt idx="2865">
                  <c:v>21.1</c:v>
                </c:pt>
                <c:pt idx="2866">
                  <c:v>21.1</c:v>
                </c:pt>
                <c:pt idx="2867">
                  <c:v>21.1</c:v>
                </c:pt>
                <c:pt idx="2868">
                  <c:v>21.1</c:v>
                </c:pt>
                <c:pt idx="2869">
                  <c:v>21.1</c:v>
                </c:pt>
                <c:pt idx="2870">
                  <c:v>21.1</c:v>
                </c:pt>
                <c:pt idx="2871">
                  <c:v>21.1</c:v>
                </c:pt>
                <c:pt idx="2872">
                  <c:v>21.1</c:v>
                </c:pt>
                <c:pt idx="2873">
                  <c:v>21.1</c:v>
                </c:pt>
                <c:pt idx="2874">
                  <c:v>21.1</c:v>
                </c:pt>
                <c:pt idx="2875">
                  <c:v>21.1</c:v>
                </c:pt>
                <c:pt idx="2876">
                  <c:v>21.1</c:v>
                </c:pt>
                <c:pt idx="2877">
                  <c:v>21.1</c:v>
                </c:pt>
                <c:pt idx="2878">
                  <c:v>21.1</c:v>
                </c:pt>
                <c:pt idx="2879">
                  <c:v>21.1</c:v>
                </c:pt>
                <c:pt idx="2880">
                  <c:v>21.1</c:v>
                </c:pt>
                <c:pt idx="2881">
                  <c:v>21.1</c:v>
                </c:pt>
                <c:pt idx="2882">
                  <c:v>21.1</c:v>
                </c:pt>
                <c:pt idx="2883">
                  <c:v>21.1</c:v>
                </c:pt>
                <c:pt idx="2884">
                  <c:v>21.1</c:v>
                </c:pt>
                <c:pt idx="2885">
                  <c:v>21.1</c:v>
                </c:pt>
                <c:pt idx="2886">
                  <c:v>21.1</c:v>
                </c:pt>
                <c:pt idx="2887">
                  <c:v>21.1</c:v>
                </c:pt>
                <c:pt idx="2888">
                  <c:v>21.1</c:v>
                </c:pt>
                <c:pt idx="2889">
                  <c:v>21.1</c:v>
                </c:pt>
                <c:pt idx="2890">
                  <c:v>21.1</c:v>
                </c:pt>
                <c:pt idx="2891">
                  <c:v>21.1</c:v>
                </c:pt>
                <c:pt idx="2892">
                  <c:v>21.1</c:v>
                </c:pt>
                <c:pt idx="2893">
                  <c:v>21.1</c:v>
                </c:pt>
                <c:pt idx="2894">
                  <c:v>21.1</c:v>
                </c:pt>
                <c:pt idx="2895">
                  <c:v>21.1</c:v>
                </c:pt>
                <c:pt idx="2896">
                  <c:v>21.1</c:v>
                </c:pt>
                <c:pt idx="2897">
                  <c:v>21.1</c:v>
                </c:pt>
                <c:pt idx="2898">
                  <c:v>21.1</c:v>
                </c:pt>
                <c:pt idx="2899">
                  <c:v>21.1</c:v>
                </c:pt>
                <c:pt idx="2900">
                  <c:v>21.1</c:v>
                </c:pt>
                <c:pt idx="2901">
                  <c:v>21.1</c:v>
                </c:pt>
                <c:pt idx="2902">
                  <c:v>21.1</c:v>
                </c:pt>
                <c:pt idx="2903">
                  <c:v>21.1</c:v>
                </c:pt>
                <c:pt idx="2904">
                  <c:v>21.1</c:v>
                </c:pt>
                <c:pt idx="2905">
                  <c:v>21.1</c:v>
                </c:pt>
                <c:pt idx="2906">
                  <c:v>21.1</c:v>
                </c:pt>
                <c:pt idx="2907">
                  <c:v>21.1</c:v>
                </c:pt>
                <c:pt idx="2908">
                  <c:v>21.1</c:v>
                </c:pt>
                <c:pt idx="2909">
                  <c:v>21.1</c:v>
                </c:pt>
                <c:pt idx="2910">
                  <c:v>21.1</c:v>
                </c:pt>
                <c:pt idx="2911">
                  <c:v>21.1</c:v>
                </c:pt>
                <c:pt idx="2912">
                  <c:v>21.1</c:v>
                </c:pt>
                <c:pt idx="2913">
                  <c:v>21.1</c:v>
                </c:pt>
                <c:pt idx="2914">
                  <c:v>21.1</c:v>
                </c:pt>
                <c:pt idx="2915">
                  <c:v>21.1</c:v>
                </c:pt>
                <c:pt idx="2916">
                  <c:v>21.1</c:v>
                </c:pt>
                <c:pt idx="2917">
                  <c:v>21.1</c:v>
                </c:pt>
                <c:pt idx="2918">
                  <c:v>21.1</c:v>
                </c:pt>
                <c:pt idx="2919">
                  <c:v>21.1</c:v>
                </c:pt>
                <c:pt idx="2920">
                  <c:v>21.1</c:v>
                </c:pt>
                <c:pt idx="2921">
                  <c:v>21.1</c:v>
                </c:pt>
                <c:pt idx="2922">
                  <c:v>21.1</c:v>
                </c:pt>
                <c:pt idx="2923">
                  <c:v>21.1</c:v>
                </c:pt>
                <c:pt idx="2924">
                  <c:v>21.1</c:v>
                </c:pt>
                <c:pt idx="2925">
                  <c:v>21.1</c:v>
                </c:pt>
                <c:pt idx="2926">
                  <c:v>21.1</c:v>
                </c:pt>
                <c:pt idx="2927">
                  <c:v>21.1</c:v>
                </c:pt>
                <c:pt idx="2928">
                  <c:v>21.1</c:v>
                </c:pt>
                <c:pt idx="2929">
                  <c:v>21.1</c:v>
                </c:pt>
                <c:pt idx="2930">
                  <c:v>21.1</c:v>
                </c:pt>
                <c:pt idx="2931">
                  <c:v>21.1</c:v>
                </c:pt>
                <c:pt idx="2932">
                  <c:v>21.1</c:v>
                </c:pt>
                <c:pt idx="2933">
                  <c:v>21.1</c:v>
                </c:pt>
                <c:pt idx="2934">
                  <c:v>21.1</c:v>
                </c:pt>
                <c:pt idx="2935">
                  <c:v>21.1</c:v>
                </c:pt>
                <c:pt idx="2936">
                  <c:v>21.1</c:v>
                </c:pt>
                <c:pt idx="2937">
                  <c:v>21.1</c:v>
                </c:pt>
                <c:pt idx="2938">
                  <c:v>21.1</c:v>
                </c:pt>
                <c:pt idx="2939">
                  <c:v>21.1</c:v>
                </c:pt>
                <c:pt idx="2940">
                  <c:v>21.1</c:v>
                </c:pt>
                <c:pt idx="2941">
                  <c:v>21.1</c:v>
                </c:pt>
                <c:pt idx="2942">
                  <c:v>21.1</c:v>
                </c:pt>
                <c:pt idx="2943">
                  <c:v>21.1</c:v>
                </c:pt>
                <c:pt idx="2944">
                  <c:v>21.1</c:v>
                </c:pt>
                <c:pt idx="2945">
                  <c:v>21.1</c:v>
                </c:pt>
                <c:pt idx="2946">
                  <c:v>21.1</c:v>
                </c:pt>
                <c:pt idx="2947">
                  <c:v>21.1</c:v>
                </c:pt>
                <c:pt idx="2948">
                  <c:v>21.1</c:v>
                </c:pt>
                <c:pt idx="2949">
                  <c:v>21.1</c:v>
                </c:pt>
                <c:pt idx="2950">
                  <c:v>21.1</c:v>
                </c:pt>
                <c:pt idx="2951">
                  <c:v>21.1</c:v>
                </c:pt>
                <c:pt idx="2952">
                  <c:v>21.1</c:v>
                </c:pt>
                <c:pt idx="2953">
                  <c:v>21.1</c:v>
                </c:pt>
                <c:pt idx="2954">
                  <c:v>21.1</c:v>
                </c:pt>
                <c:pt idx="2955">
                  <c:v>21.1</c:v>
                </c:pt>
                <c:pt idx="2956">
                  <c:v>21.1</c:v>
                </c:pt>
                <c:pt idx="2957">
                  <c:v>21.1</c:v>
                </c:pt>
                <c:pt idx="2958">
                  <c:v>21.1</c:v>
                </c:pt>
                <c:pt idx="2959">
                  <c:v>21.1</c:v>
                </c:pt>
                <c:pt idx="2960">
                  <c:v>21.1</c:v>
                </c:pt>
                <c:pt idx="2961">
                  <c:v>21.1</c:v>
                </c:pt>
                <c:pt idx="2962">
                  <c:v>21.1</c:v>
                </c:pt>
                <c:pt idx="2963">
                  <c:v>21.1</c:v>
                </c:pt>
                <c:pt idx="2964">
                  <c:v>21.1</c:v>
                </c:pt>
                <c:pt idx="2965">
                  <c:v>21.1</c:v>
                </c:pt>
                <c:pt idx="2966">
                  <c:v>21.1</c:v>
                </c:pt>
                <c:pt idx="2967">
                  <c:v>21.1</c:v>
                </c:pt>
                <c:pt idx="2968">
                  <c:v>21.1</c:v>
                </c:pt>
                <c:pt idx="2969">
                  <c:v>21.1</c:v>
                </c:pt>
                <c:pt idx="2970">
                  <c:v>21.1</c:v>
                </c:pt>
                <c:pt idx="2971">
                  <c:v>21.1</c:v>
                </c:pt>
                <c:pt idx="2972">
                  <c:v>21.1</c:v>
                </c:pt>
                <c:pt idx="2973">
                  <c:v>21.1</c:v>
                </c:pt>
                <c:pt idx="2974">
                  <c:v>21.1</c:v>
                </c:pt>
                <c:pt idx="2975">
                  <c:v>21.1</c:v>
                </c:pt>
                <c:pt idx="2976">
                  <c:v>21.1</c:v>
                </c:pt>
                <c:pt idx="2977">
                  <c:v>21.1</c:v>
                </c:pt>
                <c:pt idx="2978">
                  <c:v>21.1</c:v>
                </c:pt>
                <c:pt idx="2979">
                  <c:v>21.1</c:v>
                </c:pt>
                <c:pt idx="2980">
                  <c:v>21.1</c:v>
                </c:pt>
                <c:pt idx="2981">
                  <c:v>21.1</c:v>
                </c:pt>
                <c:pt idx="2982">
                  <c:v>21.1</c:v>
                </c:pt>
                <c:pt idx="2983">
                  <c:v>21.1</c:v>
                </c:pt>
                <c:pt idx="2984">
                  <c:v>21.1</c:v>
                </c:pt>
                <c:pt idx="2985">
                  <c:v>21.1</c:v>
                </c:pt>
                <c:pt idx="2986">
                  <c:v>21.1</c:v>
                </c:pt>
                <c:pt idx="2987">
                  <c:v>21.1</c:v>
                </c:pt>
                <c:pt idx="2988">
                  <c:v>21.1</c:v>
                </c:pt>
                <c:pt idx="2989">
                  <c:v>21.1</c:v>
                </c:pt>
                <c:pt idx="2990">
                  <c:v>21.1</c:v>
                </c:pt>
                <c:pt idx="2991">
                  <c:v>21.1</c:v>
                </c:pt>
                <c:pt idx="2992">
                  <c:v>21.1</c:v>
                </c:pt>
                <c:pt idx="2993">
                  <c:v>21.1</c:v>
                </c:pt>
                <c:pt idx="2994">
                  <c:v>21.1</c:v>
                </c:pt>
                <c:pt idx="2995">
                  <c:v>21.1</c:v>
                </c:pt>
                <c:pt idx="2996">
                  <c:v>21.1</c:v>
                </c:pt>
                <c:pt idx="2997">
                  <c:v>21.1</c:v>
                </c:pt>
                <c:pt idx="2998">
                  <c:v>21.1</c:v>
                </c:pt>
                <c:pt idx="2999">
                  <c:v>21.1</c:v>
                </c:pt>
                <c:pt idx="3000">
                  <c:v>21.1</c:v>
                </c:pt>
                <c:pt idx="3001">
                  <c:v>21.1</c:v>
                </c:pt>
                <c:pt idx="3002">
                  <c:v>21.1</c:v>
                </c:pt>
                <c:pt idx="3003">
                  <c:v>21.1</c:v>
                </c:pt>
                <c:pt idx="3004">
                  <c:v>21.1</c:v>
                </c:pt>
                <c:pt idx="3005">
                  <c:v>21.1</c:v>
                </c:pt>
                <c:pt idx="3006">
                  <c:v>21.1</c:v>
                </c:pt>
                <c:pt idx="3007">
                  <c:v>21.1</c:v>
                </c:pt>
                <c:pt idx="3008">
                  <c:v>21.1</c:v>
                </c:pt>
                <c:pt idx="3009">
                  <c:v>21.1</c:v>
                </c:pt>
                <c:pt idx="3010">
                  <c:v>21.1</c:v>
                </c:pt>
                <c:pt idx="3011">
                  <c:v>21.1</c:v>
                </c:pt>
                <c:pt idx="3012">
                  <c:v>21.1</c:v>
                </c:pt>
                <c:pt idx="3013">
                  <c:v>21.1</c:v>
                </c:pt>
                <c:pt idx="3014">
                  <c:v>21.1</c:v>
                </c:pt>
                <c:pt idx="3015">
                  <c:v>21.1</c:v>
                </c:pt>
                <c:pt idx="3016">
                  <c:v>21.1</c:v>
                </c:pt>
                <c:pt idx="3017">
                  <c:v>21.1</c:v>
                </c:pt>
                <c:pt idx="3018">
                  <c:v>21.1</c:v>
                </c:pt>
                <c:pt idx="3019">
                  <c:v>21.1</c:v>
                </c:pt>
                <c:pt idx="3020">
                  <c:v>21.1</c:v>
                </c:pt>
                <c:pt idx="3021">
                  <c:v>21.1</c:v>
                </c:pt>
                <c:pt idx="3022">
                  <c:v>21.1</c:v>
                </c:pt>
                <c:pt idx="3023">
                  <c:v>21.1</c:v>
                </c:pt>
                <c:pt idx="3024">
                  <c:v>21.1</c:v>
                </c:pt>
                <c:pt idx="3025">
                  <c:v>21.1</c:v>
                </c:pt>
                <c:pt idx="3026">
                  <c:v>21.1</c:v>
                </c:pt>
                <c:pt idx="3027">
                  <c:v>21.1</c:v>
                </c:pt>
                <c:pt idx="3028">
                  <c:v>21.1</c:v>
                </c:pt>
                <c:pt idx="3029">
                  <c:v>21.1</c:v>
                </c:pt>
                <c:pt idx="3030">
                  <c:v>21.1</c:v>
                </c:pt>
                <c:pt idx="3031">
                  <c:v>21.1</c:v>
                </c:pt>
                <c:pt idx="3032">
                  <c:v>21.1</c:v>
                </c:pt>
                <c:pt idx="3033">
                  <c:v>21.1</c:v>
                </c:pt>
                <c:pt idx="3034">
                  <c:v>21.1</c:v>
                </c:pt>
                <c:pt idx="3035">
                  <c:v>21.1</c:v>
                </c:pt>
                <c:pt idx="3036">
                  <c:v>21.1</c:v>
                </c:pt>
                <c:pt idx="3037">
                  <c:v>21.1</c:v>
                </c:pt>
                <c:pt idx="3038">
                  <c:v>21.1</c:v>
                </c:pt>
                <c:pt idx="3039">
                  <c:v>21.1</c:v>
                </c:pt>
                <c:pt idx="3040">
                  <c:v>21.1</c:v>
                </c:pt>
                <c:pt idx="3041">
                  <c:v>21.1</c:v>
                </c:pt>
                <c:pt idx="3042">
                  <c:v>21.1</c:v>
                </c:pt>
                <c:pt idx="3043">
                  <c:v>21.1</c:v>
                </c:pt>
                <c:pt idx="3044">
                  <c:v>21.1</c:v>
                </c:pt>
                <c:pt idx="3045">
                  <c:v>21.1</c:v>
                </c:pt>
                <c:pt idx="3046">
                  <c:v>21.1</c:v>
                </c:pt>
                <c:pt idx="3047">
                  <c:v>21.1</c:v>
                </c:pt>
                <c:pt idx="3048">
                  <c:v>21.1</c:v>
                </c:pt>
                <c:pt idx="3049">
                  <c:v>21.1</c:v>
                </c:pt>
                <c:pt idx="3050">
                  <c:v>21.1</c:v>
                </c:pt>
                <c:pt idx="3051">
                  <c:v>21.1</c:v>
                </c:pt>
                <c:pt idx="3052">
                  <c:v>21.1</c:v>
                </c:pt>
                <c:pt idx="3053">
                  <c:v>21.1</c:v>
                </c:pt>
                <c:pt idx="3054">
                  <c:v>21.1</c:v>
                </c:pt>
                <c:pt idx="3055">
                  <c:v>21.1</c:v>
                </c:pt>
                <c:pt idx="3056">
                  <c:v>21.1</c:v>
                </c:pt>
                <c:pt idx="3057">
                  <c:v>21.1</c:v>
                </c:pt>
                <c:pt idx="3058">
                  <c:v>21.1</c:v>
                </c:pt>
                <c:pt idx="3059">
                  <c:v>21.1</c:v>
                </c:pt>
                <c:pt idx="3060">
                  <c:v>21.1</c:v>
                </c:pt>
                <c:pt idx="3061">
                  <c:v>21.1</c:v>
                </c:pt>
                <c:pt idx="3062">
                  <c:v>21.1</c:v>
                </c:pt>
                <c:pt idx="3063">
                  <c:v>21.1</c:v>
                </c:pt>
                <c:pt idx="3064">
                  <c:v>21.1</c:v>
                </c:pt>
                <c:pt idx="3065">
                  <c:v>21.1</c:v>
                </c:pt>
                <c:pt idx="3066">
                  <c:v>21.1</c:v>
                </c:pt>
                <c:pt idx="3067">
                  <c:v>21.1</c:v>
                </c:pt>
                <c:pt idx="3068">
                  <c:v>21.1</c:v>
                </c:pt>
                <c:pt idx="3069">
                  <c:v>21.1</c:v>
                </c:pt>
                <c:pt idx="3070">
                  <c:v>21.1</c:v>
                </c:pt>
                <c:pt idx="3071">
                  <c:v>21.1</c:v>
                </c:pt>
                <c:pt idx="3072">
                  <c:v>21.1</c:v>
                </c:pt>
                <c:pt idx="3073">
                  <c:v>21.1</c:v>
                </c:pt>
                <c:pt idx="3074">
                  <c:v>21.1</c:v>
                </c:pt>
                <c:pt idx="3075">
                  <c:v>21.1</c:v>
                </c:pt>
                <c:pt idx="3076">
                  <c:v>21.1</c:v>
                </c:pt>
                <c:pt idx="3077">
                  <c:v>21.1</c:v>
                </c:pt>
                <c:pt idx="3078">
                  <c:v>21.1</c:v>
                </c:pt>
                <c:pt idx="3079">
                  <c:v>21.1</c:v>
                </c:pt>
                <c:pt idx="3080">
                  <c:v>21.1</c:v>
                </c:pt>
                <c:pt idx="3081">
                  <c:v>21.1</c:v>
                </c:pt>
                <c:pt idx="3082">
                  <c:v>21.1</c:v>
                </c:pt>
                <c:pt idx="3083">
                  <c:v>21.1</c:v>
                </c:pt>
                <c:pt idx="3084">
                  <c:v>21.1</c:v>
                </c:pt>
                <c:pt idx="3085">
                  <c:v>21.1</c:v>
                </c:pt>
                <c:pt idx="3086">
                  <c:v>21.1</c:v>
                </c:pt>
                <c:pt idx="3087">
                  <c:v>21.1</c:v>
                </c:pt>
                <c:pt idx="3088">
                  <c:v>21.1</c:v>
                </c:pt>
                <c:pt idx="3089">
                  <c:v>21.1</c:v>
                </c:pt>
                <c:pt idx="3090">
                  <c:v>21.1</c:v>
                </c:pt>
                <c:pt idx="3091">
                  <c:v>21.1</c:v>
                </c:pt>
                <c:pt idx="3092">
                  <c:v>21.1</c:v>
                </c:pt>
                <c:pt idx="3093">
                  <c:v>21.1</c:v>
                </c:pt>
                <c:pt idx="3094">
                  <c:v>21.1</c:v>
                </c:pt>
                <c:pt idx="3095">
                  <c:v>21.1</c:v>
                </c:pt>
                <c:pt idx="3096">
                  <c:v>21.1</c:v>
                </c:pt>
                <c:pt idx="3097">
                  <c:v>21.1</c:v>
                </c:pt>
                <c:pt idx="3098">
                  <c:v>21.1</c:v>
                </c:pt>
                <c:pt idx="3099">
                  <c:v>21.1</c:v>
                </c:pt>
                <c:pt idx="3100">
                  <c:v>21.1</c:v>
                </c:pt>
                <c:pt idx="3101">
                  <c:v>21.1</c:v>
                </c:pt>
                <c:pt idx="3102">
                  <c:v>21.1</c:v>
                </c:pt>
                <c:pt idx="3103">
                  <c:v>21.1</c:v>
                </c:pt>
                <c:pt idx="3104">
                  <c:v>21.159146877044851</c:v>
                </c:pt>
                <c:pt idx="3105">
                  <c:v>21.15290237467017</c:v>
                </c:pt>
                <c:pt idx="3106">
                  <c:v>21.1</c:v>
                </c:pt>
                <c:pt idx="3107">
                  <c:v>21.1</c:v>
                </c:pt>
                <c:pt idx="3108">
                  <c:v>21.1</c:v>
                </c:pt>
                <c:pt idx="3109">
                  <c:v>21.1</c:v>
                </c:pt>
                <c:pt idx="3110">
                  <c:v>21.1</c:v>
                </c:pt>
                <c:pt idx="3111">
                  <c:v>21.1</c:v>
                </c:pt>
                <c:pt idx="3112">
                  <c:v>21.1</c:v>
                </c:pt>
                <c:pt idx="3113">
                  <c:v>21.1</c:v>
                </c:pt>
                <c:pt idx="3114">
                  <c:v>21.1</c:v>
                </c:pt>
                <c:pt idx="3115">
                  <c:v>21.1</c:v>
                </c:pt>
                <c:pt idx="3116">
                  <c:v>21.1</c:v>
                </c:pt>
                <c:pt idx="3117">
                  <c:v>21.1</c:v>
                </c:pt>
                <c:pt idx="3118">
                  <c:v>21.1</c:v>
                </c:pt>
                <c:pt idx="3119">
                  <c:v>21.1</c:v>
                </c:pt>
                <c:pt idx="3120">
                  <c:v>21.1</c:v>
                </c:pt>
                <c:pt idx="3121">
                  <c:v>21.1</c:v>
                </c:pt>
                <c:pt idx="3122">
                  <c:v>21.1</c:v>
                </c:pt>
                <c:pt idx="3123">
                  <c:v>21.1</c:v>
                </c:pt>
                <c:pt idx="3124">
                  <c:v>21.1</c:v>
                </c:pt>
                <c:pt idx="3125">
                  <c:v>21.1</c:v>
                </c:pt>
                <c:pt idx="3126">
                  <c:v>21.1</c:v>
                </c:pt>
                <c:pt idx="3127">
                  <c:v>21.1</c:v>
                </c:pt>
                <c:pt idx="3128">
                  <c:v>21.1</c:v>
                </c:pt>
                <c:pt idx="3129">
                  <c:v>21.1</c:v>
                </c:pt>
                <c:pt idx="3130">
                  <c:v>21.1</c:v>
                </c:pt>
                <c:pt idx="3131">
                  <c:v>21.1</c:v>
                </c:pt>
                <c:pt idx="3132">
                  <c:v>21.1</c:v>
                </c:pt>
                <c:pt idx="3133">
                  <c:v>21.1</c:v>
                </c:pt>
                <c:pt idx="3134">
                  <c:v>21.1</c:v>
                </c:pt>
                <c:pt idx="3135">
                  <c:v>21.1</c:v>
                </c:pt>
                <c:pt idx="3136">
                  <c:v>21.1</c:v>
                </c:pt>
                <c:pt idx="3137">
                  <c:v>21.1</c:v>
                </c:pt>
                <c:pt idx="3138">
                  <c:v>21.1</c:v>
                </c:pt>
                <c:pt idx="3139">
                  <c:v>21.1</c:v>
                </c:pt>
                <c:pt idx="3140">
                  <c:v>21.1</c:v>
                </c:pt>
                <c:pt idx="3141">
                  <c:v>21.1</c:v>
                </c:pt>
                <c:pt idx="3142">
                  <c:v>21.1</c:v>
                </c:pt>
                <c:pt idx="3143">
                  <c:v>21.1</c:v>
                </c:pt>
                <c:pt idx="3144">
                  <c:v>21.1</c:v>
                </c:pt>
                <c:pt idx="3145">
                  <c:v>21.1</c:v>
                </c:pt>
                <c:pt idx="3146">
                  <c:v>21.1</c:v>
                </c:pt>
                <c:pt idx="3147">
                  <c:v>21.1</c:v>
                </c:pt>
                <c:pt idx="3148">
                  <c:v>21.1</c:v>
                </c:pt>
                <c:pt idx="3149">
                  <c:v>21.1</c:v>
                </c:pt>
                <c:pt idx="3150">
                  <c:v>21.1</c:v>
                </c:pt>
                <c:pt idx="3151">
                  <c:v>21.1</c:v>
                </c:pt>
                <c:pt idx="3152">
                  <c:v>21.1</c:v>
                </c:pt>
                <c:pt idx="3153">
                  <c:v>21.1</c:v>
                </c:pt>
                <c:pt idx="3154">
                  <c:v>21.1</c:v>
                </c:pt>
                <c:pt idx="3155">
                  <c:v>21.1</c:v>
                </c:pt>
                <c:pt idx="3156">
                  <c:v>21.1</c:v>
                </c:pt>
                <c:pt idx="3157">
                  <c:v>21.1</c:v>
                </c:pt>
                <c:pt idx="3158">
                  <c:v>21.1</c:v>
                </c:pt>
                <c:pt idx="3159">
                  <c:v>21.1</c:v>
                </c:pt>
                <c:pt idx="3160">
                  <c:v>21.1</c:v>
                </c:pt>
                <c:pt idx="3161">
                  <c:v>21.1</c:v>
                </c:pt>
                <c:pt idx="3162">
                  <c:v>21.1</c:v>
                </c:pt>
                <c:pt idx="3163">
                  <c:v>21.1</c:v>
                </c:pt>
                <c:pt idx="3164">
                  <c:v>21.1</c:v>
                </c:pt>
                <c:pt idx="3165">
                  <c:v>21.1</c:v>
                </c:pt>
                <c:pt idx="3166">
                  <c:v>21.1</c:v>
                </c:pt>
                <c:pt idx="3167">
                  <c:v>21.1</c:v>
                </c:pt>
                <c:pt idx="3168">
                  <c:v>21.1</c:v>
                </c:pt>
                <c:pt idx="3169">
                  <c:v>21.1</c:v>
                </c:pt>
                <c:pt idx="3170">
                  <c:v>21.1</c:v>
                </c:pt>
                <c:pt idx="3171">
                  <c:v>21.1</c:v>
                </c:pt>
                <c:pt idx="3172">
                  <c:v>21.1</c:v>
                </c:pt>
                <c:pt idx="3173">
                  <c:v>21.1</c:v>
                </c:pt>
                <c:pt idx="3174">
                  <c:v>21.1</c:v>
                </c:pt>
                <c:pt idx="3175">
                  <c:v>21.1</c:v>
                </c:pt>
                <c:pt idx="3176">
                  <c:v>21.1</c:v>
                </c:pt>
                <c:pt idx="3177">
                  <c:v>21.1</c:v>
                </c:pt>
                <c:pt idx="3178">
                  <c:v>21.1</c:v>
                </c:pt>
                <c:pt idx="3179">
                  <c:v>21.1</c:v>
                </c:pt>
                <c:pt idx="3180">
                  <c:v>21.1</c:v>
                </c:pt>
                <c:pt idx="3181">
                  <c:v>21.1</c:v>
                </c:pt>
                <c:pt idx="3182">
                  <c:v>21.1</c:v>
                </c:pt>
                <c:pt idx="3183">
                  <c:v>21.1</c:v>
                </c:pt>
                <c:pt idx="3184">
                  <c:v>21.1</c:v>
                </c:pt>
                <c:pt idx="3185">
                  <c:v>21.1</c:v>
                </c:pt>
                <c:pt idx="3186">
                  <c:v>21.1</c:v>
                </c:pt>
                <c:pt idx="3187">
                  <c:v>21.1</c:v>
                </c:pt>
                <c:pt idx="3188">
                  <c:v>21.1</c:v>
                </c:pt>
                <c:pt idx="3189">
                  <c:v>21.1</c:v>
                </c:pt>
                <c:pt idx="3190">
                  <c:v>21.1</c:v>
                </c:pt>
                <c:pt idx="3191">
                  <c:v>21.1</c:v>
                </c:pt>
                <c:pt idx="3192">
                  <c:v>21.1</c:v>
                </c:pt>
                <c:pt idx="3193">
                  <c:v>21.1</c:v>
                </c:pt>
                <c:pt idx="3194">
                  <c:v>21.1</c:v>
                </c:pt>
                <c:pt idx="3195">
                  <c:v>21.1</c:v>
                </c:pt>
                <c:pt idx="3196">
                  <c:v>21.1</c:v>
                </c:pt>
                <c:pt idx="3197">
                  <c:v>21.1</c:v>
                </c:pt>
                <c:pt idx="3198">
                  <c:v>21.1</c:v>
                </c:pt>
                <c:pt idx="3199">
                  <c:v>21.1</c:v>
                </c:pt>
                <c:pt idx="3200">
                  <c:v>21.1</c:v>
                </c:pt>
                <c:pt idx="3201">
                  <c:v>21.1</c:v>
                </c:pt>
                <c:pt idx="3202">
                  <c:v>21.1</c:v>
                </c:pt>
                <c:pt idx="3203">
                  <c:v>21.1</c:v>
                </c:pt>
                <c:pt idx="3204">
                  <c:v>21.1</c:v>
                </c:pt>
                <c:pt idx="3205">
                  <c:v>21.1</c:v>
                </c:pt>
                <c:pt idx="3206">
                  <c:v>21.1</c:v>
                </c:pt>
                <c:pt idx="3207">
                  <c:v>21.1</c:v>
                </c:pt>
                <c:pt idx="3208">
                  <c:v>21.1</c:v>
                </c:pt>
                <c:pt idx="3209">
                  <c:v>21.1</c:v>
                </c:pt>
                <c:pt idx="3210">
                  <c:v>21.1</c:v>
                </c:pt>
                <c:pt idx="3211">
                  <c:v>21.1</c:v>
                </c:pt>
                <c:pt idx="3212">
                  <c:v>21.1</c:v>
                </c:pt>
                <c:pt idx="3213">
                  <c:v>21.1</c:v>
                </c:pt>
                <c:pt idx="3214">
                  <c:v>21.1</c:v>
                </c:pt>
                <c:pt idx="3215">
                  <c:v>21.1</c:v>
                </c:pt>
                <c:pt idx="3216">
                  <c:v>21.1</c:v>
                </c:pt>
                <c:pt idx="3217">
                  <c:v>21.1</c:v>
                </c:pt>
                <c:pt idx="3218">
                  <c:v>21.1</c:v>
                </c:pt>
                <c:pt idx="3219">
                  <c:v>21.1</c:v>
                </c:pt>
                <c:pt idx="3220">
                  <c:v>21.1</c:v>
                </c:pt>
                <c:pt idx="3221">
                  <c:v>21.1</c:v>
                </c:pt>
                <c:pt idx="3222">
                  <c:v>21.1</c:v>
                </c:pt>
                <c:pt idx="3223">
                  <c:v>21.1</c:v>
                </c:pt>
                <c:pt idx="3224">
                  <c:v>21.1</c:v>
                </c:pt>
                <c:pt idx="3225">
                  <c:v>21.1</c:v>
                </c:pt>
                <c:pt idx="3226">
                  <c:v>21.1</c:v>
                </c:pt>
                <c:pt idx="3227">
                  <c:v>21.1</c:v>
                </c:pt>
                <c:pt idx="3228">
                  <c:v>21.1</c:v>
                </c:pt>
                <c:pt idx="3229">
                  <c:v>21.1</c:v>
                </c:pt>
                <c:pt idx="3230">
                  <c:v>21.1</c:v>
                </c:pt>
                <c:pt idx="3231">
                  <c:v>21.1</c:v>
                </c:pt>
                <c:pt idx="3232">
                  <c:v>21.1</c:v>
                </c:pt>
                <c:pt idx="3233">
                  <c:v>21.1</c:v>
                </c:pt>
                <c:pt idx="3234">
                  <c:v>21.1</c:v>
                </c:pt>
                <c:pt idx="3235">
                  <c:v>21.1</c:v>
                </c:pt>
                <c:pt idx="3236">
                  <c:v>21.1</c:v>
                </c:pt>
                <c:pt idx="3237">
                  <c:v>21.1</c:v>
                </c:pt>
                <c:pt idx="3238">
                  <c:v>21.1</c:v>
                </c:pt>
                <c:pt idx="3239">
                  <c:v>21.1</c:v>
                </c:pt>
                <c:pt idx="3240">
                  <c:v>21.1</c:v>
                </c:pt>
                <c:pt idx="3241">
                  <c:v>21.1</c:v>
                </c:pt>
                <c:pt idx="3242">
                  <c:v>21.1</c:v>
                </c:pt>
                <c:pt idx="3243">
                  <c:v>21.1</c:v>
                </c:pt>
                <c:pt idx="3244">
                  <c:v>21.1</c:v>
                </c:pt>
                <c:pt idx="3245">
                  <c:v>21.1</c:v>
                </c:pt>
                <c:pt idx="3246">
                  <c:v>21.1</c:v>
                </c:pt>
                <c:pt idx="3247">
                  <c:v>21.06794195233071</c:v>
                </c:pt>
                <c:pt idx="3248">
                  <c:v>21.020008794371162</c:v>
                </c:pt>
                <c:pt idx="3249">
                  <c:v>21.1</c:v>
                </c:pt>
                <c:pt idx="3250">
                  <c:v>21.1</c:v>
                </c:pt>
                <c:pt idx="3251">
                  <c:v>21.1</c:v>
                </c:pt>
                <c:pt idx="3252">
                  <c:v>21.1</c:v>
                </c:pt>
                <c:pt idx="3253">
                  <c:v>21.1</c:v>
                </c:pt>
                <c:pt idx="3254">
                  <c:v>21.135763774595841</c:v>
                </c:pt>
                <c:pt idx="3255">
                  <c:v>21.201748597426601</c:v>
                </c:pt>
                <c:pt idx="3256">
                  <c:v>21.26773342144508</c:v>
                </c:pt>
                <c:pt idx="3257">
                  <c:v>21.333718244275818</c:v>
                </c:pt>
                <c:pt idx="3258">
                  <c:v>21.399703068294301</c:v>
                </c:pt>
                <c:pt idx="3259">
                  <c:v>21.4</c:v>
                </c:pt>
                <c:pt idx="3260">
                  <c:v>21.551011433245371</c:v>
                </c:pt>
                <c:pt idx="3261">
                  <c:v>21.663456464907672</c:v>
                </c:pt>
                <c:pt idx="3262">
                  <c:v>21.80281442321898</c:v>
                </c:pt>
                <c:pt idx="3263">
                  <c:v>21.978715919788922</c:v>
                </c:pt>
                <c:pt idx="3264">
                  <c:v>22.154593405538431</c:v>
                </c:pt>
                <c:pt idx="3265">
                  <c:v>22.345646438522419</c:v>
                </c:pt>
                <c:pt idx="3266">
                  <c:v>22.606332452418691</c:v>
                </c:pt>
                <c:pt idx="3267">
                  <c:v>22.78223394898853</c:v>
                </c:pt>
                <c:pt idx="3268">
                  <c:v>22.95813544555849</c:v>
                </c:pt>
                <c:pt idx="3269">
                  <c:v>23.134036938962161</c:v>
                </c:pt>
                <c:pt idx="3270">
                  <c:v>23.36490765329814</c:v>
                </c:pt>
                <c:pt idx="3271">
                  <c:v>23.5858021970989</c:v>
                </c:pt>
                <c:pt idx="3272">
                  <c:v>23.792480212137139</c:v>
                </c:pt>
                <c:pt idx="3273">
                  <c:v>24.037554968161839</c:v>
                </c:pt>
                <c:pt idx="3274">
                  <c:v>24.2201846970977</c:v>
                </c:pt>
                <c:pt idx="3275">
                  <c:v>24.484036937203118</c:v>
                </c:pt>
                <c:pt idx="3276">
                  <c:v>24.665259454705382</c:v>
                </c:pt>
                <c:pt idx="3277">
                  <c:v>24.911741426912918</c:v>
                </c:pt>
                <c:pt idx="3278">
                  <c:v>25.117062444678979</c:v>
                </c:pt>
                <c:pt idx="3279">
                  <c:v>25.339445911873391</c:v>
                </c:pt>
                <c:pt idx="3280">
                  <c:v>25.568865434652601</c:v>
                </c:pt>
                <c:pt idx="3281">
                  <c:v>25.767150396833831</c:v>
                </c:pt>
                <c:pt idx="3282">
                  <c:v>26.03100263693926</c:v>
                </c:pt>
                <c:pt idx="3283">
                  <c:v>26.294854881794219</c:v>
                </c:pt>
                <c:pt idx="3284">
                  <c:v>26.472471414599831</c:v>
                </c:pt>
                <c:pt idx="3285">
                  <c:v>26.72255936675457</c:v>
                </c:pt>
                <c:pt idx="3286">
                  <c:v>26.924274407739691</c:v>
                </c:pt>
                <c:pt idx="3287">
                  <c:v>27.10017590114332</c:v>
                </c:pt>
                <c:pt idx="3288">
                  <c:v>27.31411609656989</c:v>
                </c:pt>
                <c:pt idx="3289">
                  <c:v>27.55197889111701</c:v>
                </c:pt>
                <c:pt idx="3290">
                  <c:v>27.727880387686891</c:v>
                </c:pt>
                <c:pt idx="3291">
                  <c:v>27.905672821635871</c:v>
                </c:pt>
                <c:pt idx="3292">
                  <c:v>28.169525066490721</c:v>
                </c:pt>
                <c:pt idx="3293">
                  <c:v>28.35558487106422</c:v>
                </c:pt>
                <c:pt idx="3294">
                  <c:v>28.597142857142931</c:v>
                </c:pt>
                <c:pt idx="3295">
                  <c:v>28.80729991345644</c:v>
                </c:pt>
                <c:pt idx="3296">
                  <c:v>29.024802110290231</c:v>
                </c:pt>
                <c:pt idx="3297">
                  <c:v>29.259102903430119</c:v>
                </c:pt>
                <c:pt idx="3298">
                  <c:v>29.435004396833779</c:v>
                </c:pt>
                <c:pt idx="3299">
                  <c:v>29.616351649406599</c:v>
                </c:pt>
                <c:pt idx="3300">
                  <c:v>29.88008791050542</c:v>
                </c:pt>
                <c:pt idx="3301">
                  <c:v>30.06262093262972</c:v>
                </c:pt>
                <c:pt idx="3302">
                  <c:v>30.3077836390502</c:v>
                </c:pt>
                <c:pt idx="3303">
                  <c:v>30.514423922603331</c:v>
                </c:pt>
                <c:pt idx="3304">
                  <c:v>30.69032541917327</c:v>
                </c:pt>
                <c:pt idx="3305">
                  <c:v>30.89934036886541</c:v>
                </c:pt>
                <c:pt idx="3306">
                  <c:v>31.142128409146899</c:v>
                </c:pt>
                <c:pt idx="3307">
                  <c:v>31.327044853825878</c:v>
                </c:pt>
                <c:pt idx="3308">
                  <c:v>31.590897098680731</c:v>
                </c:pt>
                <c:pt idx="3309">
                  <c:v>31.769832892524171</c:v>
                </c:pt>
                <c:pt idx="3310">
                  <c:v>31.94573438909406</c:v>
                </c:pt>
                <c:pt idx="3311">
                  <c:v>32.121582416175812</c:v>
                </c:pt>
                <c:pt idx="3312">
                  <c:v>32.297449428320157</c:v>
                </c:pt>
                <c:pt idx="3313">
                  <c:v>32.473350924890063</c:v>
                </c:pt>
                <c:pt idx="3314">
                  <c:v>32.649252418293777</c:v>
                </c:pt>
                <c:pt idx="3315">
                  <c:v>32.825153914863627</c:v>
                </c:pt>
                <c:pt idx="3316">
                  <c:v>33.001055408267383</c:v>
                </c:pt>
                <c:pt idx="3317">
                  <c:v>33.17695690483729</c:v>
                </c:pt>
                <c:pt idx="3318">
                  <c:v>33.352858398240947</c:v>
                </c:pt>
                <c:pt idx="3319">
                  <c:v>33.464379947405462</c:v>
                </c:pt>
                <c:pt idx="3320">
                  <c:v>33.60466138821463</c:v>
                </c:pt>
                <c:pt idx="3321">
                  <c:v>33.760422163588373</c:v>
                </c:pt>
                <c:pt idx="3322">
                  <c:v>33.892348286015853</c:v>
                </c:pt>
                <c:pt idx="3323">
                  <c:v>34.016182937379057</c:v>
                </c:pt>
                <c:pt idx="3324">
                  <c:v>34.104133685664017</c:v>
                </c:pt>
                <c:pt idx="3325">
                  <c:v>34.192084432365903</c:v>
                </c:pt>
                <c:pt idx="3326">
                  <c:v>34.360070361301688</c:v>
                </c:pt>
                <c:pt idx="3327">
                  <c:v>34.467985927352693</c:v>
                </c:pt>
                <c:pt idx="3328">
                  <c:v>34.555936675637632</c:v>
                </c:pt>
                <c:pt idx="3329">
                  <c:v>34.68777484467897</c:v>
                </c:pt>
                <c:pt idx="3330">
                  <c:v>34.831838170624451</c:v>
                </c:pt>
                <c:pt idx="3331">
                  <c:v>34.919780220483503</c:v>
                </c:pt>
                <c:pt idx="3332">
                  <c:v>35.007692307516479</c:v>
                </c:pt>
                <c:pt idx="3333">
                  <c:v>35.09560439613184</c:v>
                </c:pt>
                <c:pt idx="3334">
                  <c:v>35.183516483164851</c:v>
                </c:pt>
                <c:pt idx="3335">
                  <c:v>35.271459982761662</c:v>
                </c:pt>
                <c:pt idx="3336">
                  <c:v>35.41876922971425</c:v>
                </c:pt>
                <c:pt idx="3337">
                  <c:v>35.547317502374668</c:v>
                </c:pt>
                <c:pt idx="3338">
                  <c:v>35.63526824907651</c:v>
                </c:pt>
                <c:pt idx="3339">
                  <c:v>35.723218997361492</c:v>
                </c:pt>
                <c:pt idx="3340">
                  <c:v>35.811169745646438</c:v>
                </c:pt>
                <c:pt idx="3341">
                  <c:v>35.899120492348281</c:v>
                </c:pt>
                <c:pt idx="3342">
                  <c:v>35.987071240633263</c:v>
                </c:pt>
                <c:pt idx="3343">
                  <c:v>36.074989010637402</c:v>
                </c:pt>
                <c:pt idx="3344">
                  <c:v>36.1</c:v>
                </c:pt>
                <c:pt idx="3345">
                  <c:v>36.150923482321907</c:v>
                </c:pt>
                <c:pt idx="3346">
                  <c:v>36.238874230606839</c:v>
                </c:pt>
                <c:pt idx="3347">
                  <c:v>36.326824977308711</c:v>
                </c:pt>
                <c:pt idx="3348">
                  <c:v>36.414775725593692</c:v>
                </c:pt>
                <c:pt idx="3349">
                  <c:v>36.50272647387861</c:v>
                </c:pt>
                <c:pt idx="3350">
                  <c:v>36.590677220580481</c:v>
                </c:pt>
                <c:pt idx="3351">
                  <c:v>36.6</c:v>
                </c:pt>
                <c:pt idx="3352">
                  <c:v>36.666505494153839</c:v>
                </c:pt>
                <c:pt idx="3353">
                  <c:v>36.754441513104673</c:v>
                </c:pt>
                <c:pt idx="3354">
                  <c:v>36.842392259806509</c:v>
                </c:pt>
                <c:pt idx="3355">
                  <c:v>36.9</c:v>
                </c:pt>
                <c:pt idx="3356">
                  <c:v>36.918293754793297</c:v>
                </c:pt>
                <c:pt idx="3357">
                  <c:v>37</c:v>
                </c:pt>
                <c:pt idx="3358">
                  <c:v>37</c:v>
                </c:pt>
                <c:pt idx="3359">
                  <c:v>37.082145998065073</c:v>
                </c:pt>
                <c:pt idx="3360">
                  <c:v>37.170096746350048</c:v>
                </c:pt>
                <c:pt idx="3361">
                  <c:v>37.200000000000003</c:v>
                </c:pt>
                <c:pt idx="3362">
                  <c:v>37.245998241336842</c:v>
                </c:pt>
                <c:pt idx="3363">
                  <c:v>37.333934065406602</c:v>
                </c:pt>
                <c:pt idx="3364">
                  <c:v>37.4</c:v>
                </c:pt>
                <c:pt idx="3365">
                  <c:v>37.4</c:v>
                </c:pt>
                <c:pt idx="3366">
                  <c:v>37.4</c:v>
                </c:pt>
                <c:pt idx="3367">
                  <c:v>37.485751979595427</c:v>
                </c:pt>
                <c:pt idx="3368">
                  <c:v>37.573670329494533</c:v>
                </c:pt>
                <c:pt idx="3369">
                  <c:v>37.6</c:v>
                </c:pt>
                <c:pt idx="3370">
                  <c:v>37.649560245910287</c:v>
                </c:pt>
                <c:pt idx="3371">
                  <c:v>37.700000000000003</c:v>
                </c:pt>
                <c:pt idx="3372">
                  <c:v>37.725461740897103</c:v>
                </c:pt>
                <c:pt idx="3373">
                  <c:v>37.799999999999997</c:v>
                </c:pt>
                <c:pt idx="3374">
                  <c:v>37.80136323588389</c:v>
                </c:pt>
                <c:pt idx="3375">
                  <c:v>37.889313984168851</c:v>
                </c:pt>
                <c:pt idx="3376">
                  <c:v>37.9</c:v>
                </c:pt>
                <c:pt idx="3377">
                  <c:v>37.9</c:v>
                </c:pt>
                <c:pt idx="3378">
                  <c:v>37.953166227440633</c:v>
                </c:pt>
                <c:pt idx="3379">
                  <c:v>38</c:v>
                </c:pt>
                <c:pt idx="3380">
                  <c:v>38.029023747053657</c:v>
                </c:pt>
                <c:pt idx="3381">
                  <c:v>38.1</c:v>
                </c:pt>
                <c:pt idx="3382">
                  <c:v>38.104925242040451</c:v>
                </c:pt>
                <c:pt idx="3383">
                  <c:v>38.192875988742287</c:v>
                </c:pt>
                <c:pt idx="3384">
                  <c:v>38.200000000000003</c:v>
                </c:pt>
                <c:pt idx="3385">
                  <c:v>38.200000000000003</c:v>
                </c:pt>
                <c:pt idx="3386">
                  <c:v>38.200000000000003</c:v>
                </c:pt>
                <c:pt idx="3387">
                  <c:v>38.244678980299007</c:v>
                </c:pt>
                <c:pt idx="3388">
                  <c:v>38.299999999999997</c:v>
                </c:pt>
                <c:pt idx="3389">
                  <c:v>38.320580475285873</c:v>
                </c:pt>
                <c:pt idx="3390">
                  <c:v>38.4</c:v>
                </c:pt>
                <c:pt idx="3391">
                  <c:v>38.4</c:v>
                </c:pt>
                <c:pt idx="3392">
                  <c:v>38.484388741600689</c:v>
                </c:pt>
                <c:pt idx="3393">
                  <c:v>38.5</c:v>
                </c:pt>
                <c:pt idx="3394">
                  <c:v>38.5</c:v>
                </c:pt>
                <c:pt idx="3395">
                  <c:v>38.548240984872457</c:v>
                </c:pt>
                <c:pt idx="3396">
                  <c:v>38.6</c:v>
                </c:pt>
                <c:pt idx="3397">
                  <c:v>38.6</c:v>
                </c:pt>
                <c:pt idx="3398">
                  <c:v>38.612049252770447</c:v>
                </c:pt>
                <c:pt idx="3399">
                  <c:v>38.699999999472297</c:v>
                </c:pt>
                <c:pt idx="3400">
                  <c:v>38.700000000000003</c:v>
                </c:pt>
                <c:pt idx="3401">
                  <c:v>38.775901494459113</c:v>
                </c:pt>
                <c:pt idx="3402">
                  <c:v>38.799999999999997</c:v>
                </c:pt>
                <c:pt idx="3403">
                  <c:v>38.799999999999997</c:v>
                </c:pt>
                <c:pt idx="3404">
                  <c:v>38.839709762357082</c:v>
                </c:pt>
                <c:pt idx="3405">
                  <c:v>38.9</c:v>
                </c:pt>
                <c:pt idx="3406">
                  <c:v>38.9</c:v>
                </c:pt>
                <c:pt idx="3407">
                  <c:v>38.903562005628821</c:v>
                </c:pt>
                <c:pt idx="3408">
                  <c:v>38.991512752330692</c:v>
                </c:pt>
                <c:pt idx="3409">
                  <c:v>39</c:v>
                </c:pt>
                <c:pt idx="3410">
                  <c:v>39</c:v>
                </c:pt>
                <c:pt idx="3411">
                  <c:v>39.055364995602467</c:v>
                </c:pt>
                <c:pt idx="3412">
                  <c:v>39.143315743887449</c:v>
                </c:pt>
                <c:pt idx="3413">
                  <c:v>39.200000000000003</c:v>
                </c:pt>
                <c:pt idx="3414">
                  <c:v>39.200000000000003</c:v>
                </c:pt>
                <c:pt idx="3415">
                  <c:v>39.207124010202257</c:v>
                </c:pt>
                <c:pt idx="3416">
                  <c:v>39.295074758487253</c:v>
                </c:pt>
                <c:pt idx="3417">
                  <c:v>39.299999999999997</c:v>
                </c:pt>
                <c:pt idx="3418">
                  <c:v>39.370976253474048</c:v>
                </c:pt>
                <c:pt idx="3419">
                  <c:v>39.4</c:v>
                </c:pt>
                <c:pt idx="3420">
                  <c:v>39.446877748460857</c:v>
                </c:pt>
                <c:pt idx="3421">
                  <c:v>39.5</c:v>
                </c:pt>
                <c:pt idx="3422">
                  <c:v>39.52277924344768</c:v>
                </c:pt>
                <c:pt idx="3423">
                  <c:v>39.610729991732633</c:v>
                </c:pt>
                <c:pt idx="3424">
                  <c:v>39.698680738434469</c:v>
                </c:pt>
                <c:pt idx="3425">
                  <c:v>39.700000000000003</c:v>
                </c:pt>
                <c:pt idx="3426">
                  <c:v>39.774538258047492</c:v>
                </c:pt>
                <c:pt idx="3427">
                  <c:v>39.862489006332467</c:v>
                </c:pt>
                <c:pt idx="3428">
                  <c:v>39.9</c:v>
                </c:pt>
                <c:pt idx="3429">
                  <c:v>39.938390501319248</c:v>
                </c:pt>
                <c:pt idx="3430">
                  <c:v>40.026329671032947</c:v>
                </c:pt>
                <c:pt idx="3431">
                  <c:v>40.1</c:v>
                </c:pt>
                <c:pt idx="3432">
                  <c:v>40.102198769217253</c:v>
                </c:pt>
                <c:pt idx="3433">
                  <c:v>40.190149515919103</c:v>
                </c:pt>
                <c:pt idx="3434">
                  <c:v>40.278100264204049</c:v>
                </c:pt>
                <c:pt idx="3435">
                  <c:v>40.299999999999997</c:v>
                </c:pt>
                <c:pt idx="3436">
                  <c:v>40.353978022153854</c:v>
                </c:pt>
                <c:pt idx="3437">
                  <c:v>40.4</c:v>
                </c:pt>
                <c:pt idx="3438">
                  <c:v>40.429859278803868</c:v>
                </c:pt>
                <c:pt idx="3439">
                  <c:v>40.517810027088828</c:v>
                </c:pt>
                <c:pt idx="3440">
                  <c:v>40.6</c:v>
                </c:pt>
                <c:pt idx="3441">
                  <c:v>40.6</c:v>
                </c:pt>
                <c:pt idx="3442">
                  <c:v>40.681662268777487</c:v>
                </c:pt>
                <c:pt idx="3443">
                  <c:v>40.700000000000003</c:v>
                </c:pt>
                <c:pt idx="3444">
                  <c:v>40.757563763764288</c:v>
                </c:pt>
                <c:pt idx="3445">
                  <c:v>40.799999999999997</c:v>
                </c:pt>
                <c:pt idx="3446">
                  <c:v>40.83346525875109</c:v>
                </c:pt>
                <c:pt idx="3447">
                  <c:v>40.9</c:v>
                </c:pt>
                <c:pt idx="3448">
                  <c:v>40.9</c:v>
                </c:pt>
                <c:pt idx="3449">
                  <c:v>40.9</c:v>
                </c:pt>
                <c:pt idx="3450">
                  <c:v>40.9</c:v>
                </c:pt>
                <c:pt idx="3451">
                  <c:v>40.9</c:v>
                </c:pt>
                <c:pt idx="3452">
                  <c:v>40.9</c:v>
                </c:pt>
                <c:pt idx="3453">
                  <c:v>40.9</c:v>
                </c:pt>
                <c:pt idx="3454">
                  <c:v>40.937027264907663</c:v>
                </c:pt>
                <c:pt idx="3455">
                  <c:v>41</c:v>
                </c:pt>
                <c:pt idx="3456">
                  <c:v>41</c:v>
                </c:pt>
                <c:pt idx="3457">
                  <c:v>40.999120491820577</c:v>
                </c:pt>
                <c:pt idx="3458">
                  <c:v>40.911169745118698</c:v>
                </c:pt>
                <c:pt idx="3459">
                  <c:v>40.976747253274731</c:v>
                </c:pt>
                <c:pt idx="3460">
                  <c:v>41</c:v>
                </c:pt>
                <c:pt idx="3461">
                  <c:v>41</c:v>
                </c:pt>
                <c:pt idx="3462">
                  <c:v>41</c:v>
                </c:pt>
                <c:pt idx="3463">
                  <c:v>41</c:v>
                </c:pt>
                <c:pt idx="3464">
                  <c:v>41</c:v>
                </c:pt>
                <c:pt idx="3465">
                  <c:v>41</c:v>
                </c:pt>
                <c:pt idx="3466">
                  <c:v>41</c:v>
                </c:pt>
                <c:pt idx="3467">
                  <c:v>41</c:v>
                </c:pt>
                <c:pt idx="3468">
                  <c:v>41</c:v>
                </c:pt>
                <c:pt idx="3469">
                  <c:v>41</c:v>
                </c:pt>
                <c:pt idx="3470">
                  <c:v>41</c:v>
                </c:pt>
                <c:pt idx="3471">
                  <c:v>41</c:v>
                </c:pt>
                <c:pt idx="3472">
                  <c:v>41</c:v>
                </c:pt>
                <c:pt idx="3473">
                  <c:v>41</c:v>
                </c:pt>
                <c:pt idx="3474">
                  <c:v>41</c:v>
                </c:pt>
                <c:pt idx="3475">
                  <c:v>41</c:v>
                </c:pt>
                <c:pt idx="3476">
                  <c:v>41.071811785224263</c:v>
                </c:pt>
                <c:pt idx="3477">
                  <c:v>41.040237466490773</c:v>
                </c:pt>
                <c:pt idx="3478">
                  <c:v>41</c:v>
                </c:pt>
                <c:pt idx="3479">
                  <c:v>41.035664028496043</c:v>
                </c:pt>
                <c:pt idx="3480">
                  <c:v>41.07638522480211</c:v>
                </c:pt>
                <c:pt idx="3481">
                  <c:v>41</c:v>
                </c:pt>
                <c:pt idx="3482">
                  <c:v>41</c:v>
                </c:pt>
                <c:pt idx="3483">
                  <c:v>41</c:v>
                </c:pt>
                <c:pt idx="3484">
                  <c:v>41.075373791380812</c:v>
                </c:pt>
                <c:pt idx="3485">
                  <c:v>41.1</c:v>
                </c:pt>
                <c:pt idx="3486">
                  <c:v>41.1</c:v>
                </c:pt>
                <c:pt idx="3487">
                  <c:v>41.1</c:v>
                </c:pt>
                <c:pt idx="3488">
                  <c:v>41.1</c:v>
                </c:pt>
                <c:pt idx="3489">
                  <c:v>41.1</c:v>
                </c:pt>
                <c:pt idx="3490">
                  <c:v>41.1</c:v>
                </c:pt>
                <c:pt idx="3491">
                  <c:v>41.1</c:v>
                </c:pt>
                <c:pt idx="3492">
                  <c:v>41.1</c:v>
                </c:pt>
                <c:pt idx="3493">
                  <c:v>41.1</c:v>
                </c:pt>
                <c:pt idx="3494">
                  <c:v>41.1</c:v>
                </c:pt>
                <c:pt idx="3495">
                  <c:v>41.1</c:v>
                </c:pt>
                <c:pt idx="3496">
                  <c:v>41.1</c:v>
                </c:pt>
                <c:pt idx="3497">
                  <c:v>41.1</c:v>
                </c:pt>
                <c:pt idx="3498">
                  <c:v>41.1</c:v>
                </c:pt>
                <c:pt idx="3499">
                  <c:v>41.1</c:v>
                </c:pt>
                <c:pt idx="3500">
                  <c:v>41.1</c:v>
                </c:pt>
                <c:pt idx="3501">
                  <c:v>41.170448548812679</c:v>
                </c:pt>
                <c:pt idx="3502">
                  <c:v>41.141600702902387</c:v>
                </c:pt>
                <c:pt idx="3503">
                  <c:v>41.1</c:v>
                </c:pt>
                <c:pt idx="3504">
                  <c:v>41.134285714813203</c:v>
                </c:pt>
                <c:pt idx="3505">
                  <c:v>41.2</c:v>
                </c:pt>
                <c:pt idx="3506">
                  <c:v>41.2</c:v>
                </c:pt>
                <c:pt idx="3507">
                  <c:v>41.2</c:v>
                </c:pt>
                <c:pt idx="3508">
                  <c:v>41.2</c:v>
                </c:pt>
                <c:pt idx="3509">
                  <c:v>41.2</c:v>
                </c:pt>
                <c:pt idx="3510">
                  <c:v>41.2</c:v>
                </c:pt>
                <c:pt idx="3511">
                  <c:v>41.2</c:v>
                </c:pt>
                <c:pt idx="3512">
                  <c:v>41.2</c:v>
                </c:pt>
                <c:pt idx="3513">
                  <c:v>41.2</c:v>
                </c:pt>
                <c:pt idx="3514">
                  <c:v>41.2</c:v>
                </c:pt>
                <c:pt idx="3515">
                  <c:v>41.2</c:v>
                </c:pt>
                <c:pt idx="3516">
                  <c:v>41.2</c:v>
                </c:pt>
                <c:pt idx="3517">
                  <c:v>41.2</c:v>
                </c:pt>
                <c:pt idx="3518">
                  <c:v>41.2</c:v>
                </c:pt>
                <c:pt idx="3519">
                  <c:v>41.2</c:v>
                </c:pt>
                <c:pt idx="3520">
                  <c:v>41.2</c:v>
                </c:pt>
                <c:pt idx="3521">
                  <c:v>41.2</c:v>
                </c:pt>
                <c:pt idx="3522">
                  <c:v>41.2</c:v>
                </c:pt>
                <c:pt idx="3523">
                  <c:v>41.205277044503077</c:v>
                </c:pt>
                <c:pt idx="3524">
                  <c:v>41.293227792788059</c:v>
                </c:pt>
                <c:pt idx="3525">
                  <c:v>41.3</c:v>
                </c:pt>
                <c:pt idx="3526">
                  <c:v>41.3</c:v>
                </c:pt>
                <c:pt idx="3527">
                  <c:v>41.3</c:v>
                </c:pt>
                <c:pt idx="3528">
                  <c:v>41.3</c:v>
                </c:pt>
                <c:pt idx="3529">
                  <c:v>41.3</c:v>
                </c:pt>
                <c:pt idx="3530">
                  <c:v>41.3</c:v>
                </c:pt>
                <c:pt idx="3531">
                  <c:v>41.3</c:v>
                </c:pt>
                <c:pt idx="3532">
                  <c:v>41.3</c:v>
                </c:pt>
                <c:pt idx="3533">
                  <c:v>41.3</c:v>
                </c:pt>
                <c:pt idx="3534">
                  <c:v>41.3</c:v>
                </c:pt>
                <c:pt idx="3535">
                  <c:v>41.3</c:v>
                </c:pt>
                <c:pt idx="3536">
                  <c:v>41.3</c:v>
                </c:pt>
                <c:pt idx="3537">
                  <c:v>41.3</c:v>
                </c:pt>
                <c:pt idx="3538">
                  <c:v>41.324439561142839</c:v>
                </c:pt>
                <c:pt idx="3539">
                  <c:v>41.387642920140728</c:v>
                </c:pt>
                <c:pt idx="3540">
                  <c:v>41.3</c:v>
                </c:pt>
                <c:pt idx="3541">
                  <c:v>41.3</c:v>
                </c:pt>
                <c:pt idx="3542">
                  <c:v>41.3</c:v>
                </c:pt>
                <c:pt idx="3543">
                  <c:v>41.364160069832877</c:v>
                </c:pt>
                <c:pt idx="3544">
                  <c:v>41.4</c:v>
                </c:pt>
                <c:pt idx="3545">
                  <c:v>41.4</c:v>
                </c:pt>
                <c:pt idx="3546">
                  <c:v>41.4</c:v>
                </c:pt>
                <c:pt idx="3547">
                  <c:v>41.4</c:v>
                </c:pt>
                <c:pt idx="3548">
                  <c:v>41.4</c:v>
                </c:pt>
                <c:pt idx="3549">
                  <c:v>41.4</c:v>
                </c:pt>
                <c:pt idx="3550">
                  <c:v>41.4</c:v>
                </c:pt>
                <c:pt idx="3551">
                  <c:v>41.4</c:v>
                </c:pt>
                <c:pt idx="3552">
                  <c:v>41.4</c:v>
                </c:pt>
                <c:pt idx="3553">
                  <c:v>41.4</c:v>
                </c:pt>
                <c:pt idx="3554">
                  <c:v>41.4</c:v>
                </c:pt>
                <c:pt idx="3555">
                  <c:v>41.4</c:v>
                </c:pt>
                <c:pt idx="3556">
                  <c:v>41.4</c:v>
                </c:pt>
                <c:pt idx="3557">
                  <c:v>41.4</c:v>
                </c:pt>
                <c:pt idx="3558">
                  <c:v>41.4</c:v>
                </c:pt>
                <c:pt idx="3559">
                  <c:v>41.4</c:v>
                </c:pt>
                <c:pt idx="3560">
                  <c:v>41.4</c:v>
                </c:pt>
                <c:pt idx="3561">
                  <c:v>41.4</c:v>
                </c:pt>
                <c:pt idx="3562">
                  <c:v>41.4</c:v>
                </c:pt>
                <c:pt idx="3563">
                  <c:v>41.4</c:v>
                </c:pt>
                <c:pt idx="3564">
                  <c:v>41.4</c:v>
                </c:pt>
                <c:pt idx="3565">
                  <c:v>41.4</c:v>
                </c:pt>
                <c:pt idx="3566">
                  <c:v>41.4</c:v>
                </c:pt>
                <c:pt idx="3567">
                  <c:v>41.474857143384632</c:v>
                </c:pt>
                <c:pt idx="3568">
                  <c:v>41.437203166578698</c:v>
                </c:pt>
                <c:pt idx="3569">
                  <c:v>41.450747581706231</c:v>
                </c:pt>
                <c:pt idx="3570">
                  <c:v>41.5</c:v>
                </c:pt>
                <c:pt idx="3571">
                  <c:v>41.5</c:v>
                </c:pt>
                <c:pt idx="3572">
                  <c:v>41.5</c:v>
                </c:pt>
                <c:pt idx="3573">
                  <c:v>41.5</c:v>
                </c:pt>
                <c:pt idx="3574">
                  <c:v>41.5</c:v>
                </c:pt>
                <c:pt idx="3575">
                  <c:v>41.5</c:v>
                </c:pt>
                <c:pt idx="3576">
                  <c:v>41.5</c:v>
                </c:pt>
                <c:pt idx="3577">
                  <c:v>41.5</c:v>
                </c:pt>
                <c:pt idx="3578">
                  <c:v>41.5</c:v>
                </c:pt>
                <c:pt idx="3579">
                  <c:v>41.5</c:v>
                </c:pt>
                <c:pt idx="3580">
                  <c:v>41.5</c:v>
                </c:pt>
                <c:pt idx="3581">
                  <c:v>41.5</c:v>
                </c:pt>
                <c:pt idx="3582">
                  <c:v>41.5</c:v>
                </c:pt>
                <c:pt idx="3583">
                  <c:v>41.5</c:v>
                </c:pt>
                <c:pt idx="3584">
                  <c:v>41.5</c:v>
                </c:pt>
                <c:pt idx="3585">
                  <c:v>41.5</c:v>
                </c:pt>
                <c:pt idx="3586">
                  <c:v>41.5</c:v>
                </c:pt>
                <c:pt idx="3587">
                  <c:v>41.533773087423043</c:v>
                </c:pt>
                <c:pt idx="3588">
                  <c:v>41.6</c:v>
                </c:pt>
                <c:pt idx="3589">
                  <c:v>41.6</c:v>
                </c:pt>
                <c:pt idx="3590">
                  <c:v>41.6</c:v>
                </c:pt>
                <c:pt idx="3591">
                  <c:v>41.6</c:v>
                </c:pt>
                <c:pt idx="3592">
                  <c:v>41.6</c:v>
                </c:pt>
                <c:pt idx="3593">
                  <c:v>41.6</c:v>
                </c:pt>
                <c:pt idx="3594">
                  <c:v>41.6</c:v>
                </c:pt>
                <c:pt idx="3595">
                  <c:v>41.6</c:v>
                </c:pt>
                <c:pt idx="3596">
                  <c:v>41.6</c:v>
                </c:pt>
                <c:pt idx="3597">
                  <c:v>41.6</c:v>
                </c:pt>
                <c:pt idx="3598">
                  <c:v>41.6</c:v>
                </c:pt>
                <c:pt idx="3599">
                  <c:v>41.6</c:v>
                </c:pt>
                <c:pt idx="3600">
                  <c:v>41.6</c:v>
                </c:pt>
                <c:pt idx="3601">
                  <c:v>41.6</c:v>
                </c:pt>
                <c:pt idx="3602">
                  <c:v>41.6</c:v>
                </c:pt>
                <c:pt idx="3603">
                  <c:v>41.6</c:v>
                </c:pt>
                <c:pt idx="3604">
                  <c:v>41.6</c:v>
                </c:pt>
                <c:pt idx="3605">
                  <c:v>41.6</c:v>
                </c:pt>
                <c:pt idx="3606">
                  <c:v>41.6</c:v>
                </c:pt>
                <c:pt idx="3607">
                  <c:v>41.6</c:v>
                </c:pt>
                <c:pt idx="3608">
                  <c:v>41.6</c:v>
                </c:pt>
                <c:pt idx="3609">
                  <c:v>41.6</c:v>
                </c:pt>
                <c:pt idx="3610">
                  <c:v>41.6</c:v>
                </c:pt>
                <c:pt idx="3611">
                  <c:v>41.6</c:v>
                </c:pt>
                <c:pt idx="3612">
                  <c:v>41.6</c:v>
                </c:pt>
                <c:pt idx="3613">
                  <c:v>41.6</c:v>
                </c:pt>
                <c:pt idx="3614">
                  <c:v>41.6</c:v>
                </c:pt>
                <c:pt idx="3615">
                  <c:v>41.6</c:v>
                </c:pt>
                <c:pt idx="3616">
                  <c:v>41.684212840985069</c:v>
                </c:pt>
                <c:pt idx="3617">
                  <c:v>41.627836412313073</c:v>
                </c:pt>
                <c:pt idx="3618">
                  <c:v>41.6</c:v>
                </c:pt>
                <c:pt idx="3619">
                  <c:v>41.6</c:v>
                </c:pt>
                <c:pt idx="3620">
                  <c:v>41.63597185558487</c:v>
                </c:pt>
                <c:pt idx="3621">
                  <c:v>41.676077396130147</c:v>
                </c:pt>
                <c:pt idx="3622">
                  <c:v>41.6</c:v>
                </c:pt>
                <c:pt idx="3623">
                  <c:v>41.6</c:v>
                </c:pt>
                <c:pt idx="3624">
                  <c:v>41.687774845558451</c:v>
                </c:pt>
                <c:pt idx="3625">
                  <c:v>41.7</c:v>
                </c:pt>
                <c:pt idx="3626">
                  <c:v>41.636323659454703</c:v>
                </c:pt>
                <c:pt idx="3627">
                  <c:v>41.651627088830288</c:v>
                </c:pt>
                <c:pt idx="3628">
                  <c:v>41.7</c:v>
                </c:pt>
                <c:pt idx="3629">
                  <c:v>41.7</c:v>
                </c:pt>
                <c:pt idx="3630">
                  <c:v>41.684564643271791</c:v>
                </c:pt>
                <c:pt idx="3631">
                  <c:v>41.603386103430083</c:v>
                </c:pt>
                <c:pt idx="3632">
                  <c:v>41.691336851715072</c:v>
                </c:pt>
                <c:pt idx="3633">
                  <c:v>41.7</c:v>
                </c:pt>
                <c:pt idx="3634">
                  <c:v>41.632761653298189</c:v>
                </c:pt>
                <c:pt idx="3635">
                  <c:v>41.655164834461523</c:v>
                </c:pt>
                <c:pt idx="3636">
                  <c:v>41.7</c:v>
                </c:pt>
                <c:pt idx="3637">
                  <c:v>41.7</c:v>
                </c:pt>
                <c:pt idx="3638">
                  <c:v>41.7</c:v>
                </c:pt>
                <c:pt idx="3639">
                  <c:v>41.7</c:v>
                </c:pt>
                <c:pt idx="3640">
                  <c:v>41.7</c:v>
                </c:pt>
                <c:pt idx="3641">
                  <c:v>41.7</c:v>
                </c:pt>
                <c:pt idx="3642">
                  <c:v>41.7</c:v>
                </c:pt>
                <c:pt idx="3643">
                  <c:v>41.7</c:v>
                </c:pt>
                <c:pt idx="3644">
                  <c:v>41.7</c:v>
                </c:pt>
                <c:pt idx="3645">
                  <c:v>41.7</c:v>
                </c:pt>
                <c:pt idx="3646">
                  <c:v>41.7</c:v>
                </c:pt>
                <c:pt idx="3647">
                  <c:v>41.7</c:v>
                </c:pt>
                <c:pt idx="3648">
                  <c:v>41.7</c:v>
                </c:pt>
                <c:pt idx="3649">
                  <c:v>41.7</c:v>
                </c:pt>
                <c:pt idx="3650">
                  <c:v>41.7</c:v>
                </c:pt>
                <c:pt idx="3651">
                  <c:v>41.7</c:v>
                </c:pt>
                <c:pt idx="3652">
                  <c:v>41.7</c:v>
                </c:pt>
                <c:pt idx="3653">
                  <c:v>41.7</c:v>
                </c:pt>
                <c:pt idx="3654">
                  <c:v>41.7</c:v>
                </c:pt>
                <c:pt idx="3655">
                  <c:v>41.7</c:v>
                </c:pt>
                <c:pt idx="3656">
                  <c:v>41.7</c:v>
                </c:pt>
                <c:pt idx="3657">
                  <c:v>41.7</c:v>
                </c:pt>
                <c:pt idx="3658">
                  <c:v>41.7</c:v>
                </c:pt>
                <c:pt idx="3659">
                  <c:v>41.7</c:v>
                </c:pt>
                <c:pt idx="3660">
                  <c:v>41.7</c:v>
                </c:pt>
                <c:pt idx="3661">
                  <c:v>41.7</c:v>
                </c:pt>
                <c:pt idx="3662">
                  <c:v>41.7</c:v>
                </c:pt>
                <c:pt idx="3663">
                  <c:v>41.7</c:v>
                </c:pt>
                <c:pt idx="3664">
                  <c:v>41.705584873175013</c:v>
                </c:pt>
                <c:pt idx="3665">
                  <c:v>41.793535619876877</c:v>
                </c:pt>
                <c:pt idx="3666">
                  <c:v>41.718513631838192</c:v>
                </c:pt>
                <c:pt idx="3667">
                  <c:v>41.769437114863663</c:v>
                </c:pt>
                <c:pt idx="3668">
                  <c:v>41.8</c:v>
                </c:pt>
                <c:pt idx="3669">
                  <c:v>41.754681319208743</c:v>
                </c:pt>
                <c:pt idx="3670">
                  <c:v>41.7</c:v>
                </c:pt>
                <c:pt idx="3671">
                  <c:v>41.7</c:v>
                </c:pt>
                <c:pt idx="3672">
                  <c:v>41.7</c:v>
                </c:pt>
                <c:pt idx="3673">
                  <c:v>41.7</c:v>
                </c:pt>
                <c:pt idx="3674">
                  <c:v>41.7</c:v>
                </c:pt>
                <c:pt idx="3675">
                  <c:v>41.77296703349446</c:v>
                </c:pt>
                <c:pt idx="3676">
                  <c:v>41.739094107651738</c:v>
                </c:pt>
                <c:pt idx="3677">
                  <c:v>41.748856640633242</c:v>
                </c:pt>
                <c:pt idx="3678">
                  <c:v>41.8</c:v>
                </c:pt>
                <c:pt idx="3679">
                  <c:v>41.8</c:v>
                </c:pt>
                <c:pt idx="3680">
                  <c:v>41.8</c:v>
                </c:pt>
                <c:pt idx="3681">
                  <c:v>41.8</c:v>
                </c:pt>
                <c:pt idx="3682">
                  <c:v>41.8</c:v>
                </c:pt>
                <c:pt idx="3683">
                  <c:v>41.8</c:v>
                </c:pt>
                <c:pt idx="3684">
                  <c:v>41.8</c:v>
                </c:pt>
                <c:pt idx="3685">
                  <c:v>41.8</c:v>
                </c:pt>
                <c:pt idx="3686">
                  <c:v>41.8</c:v>
                </c:pt>
                <c:pt idx="3687">
                  <c:v>41.8</c:v>
                </c:pt>
                <c:pt idx="3688">
                  <c:v>41.783729111521552</c:v>
                </c:pt>
                <c:pt idx="3689">
                  <c:v>41.704221635180332</c:v>
                </c:pt>
                <c:pt idx="3690">
                  <c:v>41.792172383465243</c:v>
                </c:pt>
                <c:pt idx="3691">
                  <c:v>41.8</c:v>
                </c:pt>
                <c:pt idx="3692">
                  <c:v>41.8</c:v>
                </c:pt>
                <c:pt idx="3693">
                  <c:v>41.8</c:v>
                </c:pt>
                <c:pt idx="3694">
                  <c:v>41.8</c:v>
                </c:pt>
                <c:pt idx="3695">
                  <c:v>41.8</c:v>
                </c:pt>
                <c:pt idx="3696">
                  <c:v>41.8</c:v>
                </c:pt>
                <c:pt idx="3697">
                  <c:v>41.8</c:v>
                </c:pt>
                <c:pt idx="3698">
                  <c:v>41.8</c:v>
                </c:pt>
                <c:pt idx="3699">
                  <c:v>41.8</c:v>
                </c:pt>
                <c:pt idx="3700">
                  <c:v>41.8</c:v>
                </c:pt>
                <c:pt idx="3701">
                  <c:v>41.8</c:v>
                </c:pt>
                <c:pt idx="3702">
                  <c:v>41.8</c:v>
                </c:pt>
                <c:pt idx="3703">
                  <c:v>41.8</c:v>
                </c:pt>
                <c:pt idx="3704">
                  <c:v>41.8</c:v>
                </c:pt>
                <c:pt idx="3705">
                  <c:v>41.8</c:v>
                </c:pt>
                <c:pt idx="3706">
                  <c:v>41.8</c:v>
                </c:pt>
                <c:pt idx="3707">
                  <c:v>41.8</c:v>
                </c:pt>
                <c:pt idx="3708">
                  <c:v>41.8</c:v>
                </c:pt>
                <c:pt idx="3709">
                  <c:v>41.8</c:v>
                </c:pt>
                <c:pt idx="3710">
                  <c:v>41.8</c:v>
                </c:pt>
                <c:pt idx="3711">
                  <c:v>41.8</c:v>
                </c:pt>
                <c:pt idx="3712">
                  <c:v>41.8</c:v>
                </c:pt>
                <c:pt idx="3713">
                  <c:v>41.8</c:v>
                </c:pt>
                <c:pt idx="3714">
                  <c:v>41.8</c:v>
                </c:pt>
                <c:pt idx="3715">
                  <c:v>41.8</c:v>
                </c:pt>
                <c:pt idx="3716">
                  <c:v>41.878759893755479</c:v>
                </c:pt>
                <c:pt idx="3717">
                  <c:v>41.9</c:v>
                </c:pt>
                <c:pt idx="3718">
                  <c:v>41.845338609674549</c:v>
                </c:pt>
                <c:pt idx="3719">
                  <c:v>41.842612137027288</c:v>
                </c:pt>
                <c:pt idx="3720">
                  <c:v>41.9</c:v>
                </c:pt>
                <c:pt idx="3721">
                  <c:v>41.9</c:v>
                </c:pt>
                <c:pt idx="3722">
                  <c:v>41.9</c:v>
                </c:pt>
                <c:pt idx="3723">
                  <c:v>41.9</c:v>
                </c:pt>
                <c:pt idx="3724">
                  <c:v>41.9</c:v>
                </c:pt>
                <c:pt idx="3725">
                  <c:v>41.9</c:v>
                </c:pt>
                <c:pt idx="3726">
                  <c:v>41.9</c:v>
                </c:pt>
                <c:pt idx="3727">
                  <c:v>41.9</c:v>
                </c:pt>
                <c:pt idx="3728">
                  <c:v>41.9</c:v>
                </c:pt>
                <c:pt idx="3729">
                  <c:v>41.9</c:v>
                </c:pt>
                <c:pt idx="3730">
                  <c:v>41.9</c:v>
                </c:pt>
                <c:pt idx="3731">
                  <c:v>41.9</c:v>
                </c:pt>
                <c:pt idx="3732">
                  <c:v>41.9</c:v>
                </c:pt>
                <c:pt idx="3733">
                  <c:v>41.9</c:v>
                </c:pt>
                <c:pt idx="3734">
                  <c:v>41.9</c:v>
                </c:pt>
                <c:pt idx="3735">
                  <c:v>41.9</c:v>
                </c:pt>
                <c:pt idx="3736">
                  <c:v>41.9</c:v>
                </c:pt>
                <c:pt idx="3737">
                  <c:v>41.9</c:v>
                </c:pt>
                <c:pt idx="3738">
                  <c:v>41.9</c:v>
                </c:pt>
                <c:pt idx="3739">
                  <c:v>41.9</c:v>
                </c:pt>
                <c:pt idx="3740">
                  <c:v>41.9</c:v>
                </c:pt>
                <c:pt idx="3741">
                  <c:v>41.9</c:v>
                </c:pt>
                <c:pt idx="3742">
                  <c:v>41.834652594371171</c:v>
                </c:pt>
                <c:pt idx="3743">
                  <c:v>41.853274724571442</c:v>
                </c:pt>
                <c:pt idx="3744">
                  <c:v>41.9</c:v>
                </c:pt>
                <c:pt idx="3745">
                  <c:v>41.9</c:v>
                </c:pt>
                <c:pt idx="3746">
                  <c:v>41.9</c:v>
                </c:pt>
                <c:pt idx="3747">
                  <c:v>41.9</c:v>
                </c:pt>
                <c:pt idx="3748">
                  <c:v>41.9</c:v>
                </c:pt>
                <c:pt idx="3749">
                  <c:v>41.9</c:v>
                </c:pt>
                <c:pt idx="3750">
                  <c:v>41.831090589797697</c:v>
                </c:pt>
                <c:pt idx="3751">
                  <c:v>41.856860158487187</c:v>
                </c:pt>
                <c:pt idx="3752">
                  <c:v>41.9</c:v>
                </c:pt>
                <c:pt idx="3753">
                  <c:v>41.867238346525951</c:v>
                </c:pt>
                <c:pt idx="3754">
                  <c:v>41.82070329740661</c:v>
                </c:pt>
                <c:pt idx="3755">
                  <c:v>41.891380826912872</c:v>
                </c:pt>
                <c:pt idx="3756">
                  <c:v>41.803430078628018</c:v>
                </c:pt>
                <c:pt idx="3757">
                  <c:v>41.884520668073847</c:v>
                </c:pt>
                <c:pt idx="3758">
                  <c:v>41.9</c:v>
                </c:pt>
                <c:pt idx="3759">
                  <c:v>41.839577836939291</c:v>
                </c:pt>
                <c:pt idx="3760">
                  <c:v>41.848372911345677</c:v>
                </c:pt>
                <c:pt idx="3761">
                  <c:v>41.863676341952463</c:v>
                </c:pt>
                <c:pt idx="3762">
                  <c:v>41.8242744063324</c:v>
                </c:pt>
                <c:pt idx="3763">
                  <c:v>41.887774845382609</c:v>
                </c:pt>
                <c:pt idx="3764">
                  <c:v>41.8</c:v>
                </c:pt>
                <c:pt idx="3765">
                  <c:v>41.8</c:v>
                </c:pt>
                <c:pt idx="3766">
                  <c:v>41.876043955692317</c:v>
                </c:pt>
                <c:pt idx="3767">
                  <c:v>41.836015830782813</c:v>
                </c:pt>
                <c:pt idx="3768">
                  <c:v>41.8</c:v>
                </c:pt>
                <c:pt idx="3769">
                  <c:v>41.839885664204047</c:v>
                </c:pt>
                <c:pt idx="3770">
                  <c:v>41.9</c:v>
                </c:pt>
                <c:pt idx="3771">
                  <c:v>41.9</c:v>
                </c:pt>
                <c:pt idx="3772">
                  <c:v>41.9</c:v>
                </c:pt>
                <c:pt idx="3773">
                  <c:v>41.9</c:v>
                </c:pt>
                <c:pt idx="3774">
                  <c:v>41.820404572911173</c:v>
                </c:pt>
                <c:pt idx="3775">
                  <c:v>41.8</c:v>
                </c:pt>
                <c:pt idx="3776">
                  <c:v>41.8</c:v>
                </c:pt>
                <c:pt idx="3777">
                  <c:v>41.8</c:v>
                </c:pt>
                <c:pt idx="3778">
                  <c:v>41.831354441688632</c:v>
                </c:pt>
                <c:pt idx="3779">
                  <c:v>41.880694811609487</c:v>
                </c:pt>
                <c:pt idx="3780">
                  <c:v>41.807255936675489</c:v>
                </c:pt>
                <c:pt idx="3781">
                  <c:v>41.895206684960478</c:v>
                </c:pt>
                <c:pt idx="3782">
                  <c:v>41.9</c:v>
                </c:pt>
                <c:pt idx="3783">
                  <c:v>41.828891820052803</c:v>
                </c:pt>
                <c:pt idx="3784">
                  <c:v>41.859058926649062</c:v>
                </c:pt>
                <c:pt idx="3785">
                  <c:v>41.852990325065953</c:v>
                </c:pt>
                <c:pt idx="3786">
                  <c:v>41.83496042163592</c:v>
                </c:pt>
                <c:pt idx="3787">
                  <c:v>41.9</c:v>
                </c:pt>
                <c:pt idx="3788">
                  <c:v>41.889142857846139</c:v>
                </c:pt>
                <c:pt idx="3789">
                  <c:v>41.801230769230777</c:v>
                </c:pt>
                <c:pt idx="3790">
                  <c:v>41.88671943781884</c:v>
                </c:pt>
                <c:pt idx="3791">
                  <c:v>41.9</c:v>
                </c:pt>
                <c:pt idx="3792">
                  <c:v>41.837379067194369</c:v>
                </c:pt>
                <c:pt idx="3793">
                  <c:v>41.85057167950746</c:v>
                </c:pt>
                <c:pt idx="3794">
                  <c:v>41.861477572207583</c:v>
                </c:pt>
                <c:pt idx="3795">
                  <c:v>41.826473174494282</c:v>
                </c:pt>
                <c:pt idx="3796">
                  <c:v>41.9</c:v>
                </c:pt>
                <c:pt idx="3797">
                  <c:v>41.9</c:v>
                </c:pt>
                <c:pt idx="3798">
                  <c:v>41.9</c:v>
                </c:pt>
                <c:pt idx="3799">
                  <c:v>41.9</c:v>
                </c:pt>
                <c:pt idx="3800">
                  <c:v>41.9</c:v>
                </c:pt>
                <c:pt idx="3801">
                  <c:v>41.9</c:v>
                </c:pt>
                <c:pt idx="3802">
                  <c:v>41.9</c:v>
                </c:pt>
                <c:pt idx="3803">
                  <c:v>41.9</c:v>
                </c:pt>
                <c:pt idx="3804">
                  <c:v>41.9</c:v>
                </c:pt>
                <c:pt idx="3805">
                  <c:v>41.9</c:v>
                </c:pt>
                <c:pt idx="3806">
                  <c:v>41.9</c:v>
                </c:pt>
                <c:pt idx="3807">
                  <c:v>41.9</c:v>
                </c:pt>
                <c:pt idx="3808">
                  <c:v>41.9</c:v>
                </c:pt>
                <c:pt idx="3809">
                  <c:v>41.9</c:v>
                </c:pt>
                <c:pt idx="3810">
                  <c:v>41.9</c:v>
                </c:pt>
                <c:pt idx="3811">
                  <c:v>41.9</c:v>
                </c:pt>
                <c:pt idx="3812">
                  <c:v>41.9</c:v>
                </c:pt>
                <c:pt idx="3813">
                  <c:v>41.9</c:v>
                </c:pt>
                <c:pt idx="3814">
                  <c:v>41.9</c:v>
                </c:pt>
                <c:pt idx="3815">
                  <c:v>41.9</c:v>
                </c:pt>
                <c:pt idx="3816">
                  <c:v>41.9</c:v>
                </c:pt>
                <c:pt idx="3817">
                  <c:v>41.9</c:v>
                </c:pt>
                <c:pt idx="3818">
                  <c:v>41.9</c:v>
                </c:pt>
                <c:pt idx="3819">
                  <c:v>41.9</c:v>
                </c:pt>
                <c:pt idx="3820">
                  <c:v>41.9</c:v>
                </c:pt>
                <c:pt idx="3821">
                  <c:v>41.9</c:v>
                </c:pt>
                <c:pt idx="3822">
                  <c:v>41.9</c:v>
                </c:pt>
                <c:pt idx="3823">
                  <c:v>41.9</c:v>
                </c:pt>
                <c:pt idx="3824">
                  <c:v>41.9</c:v>
                </c:pt>
                <c:pt idx="3825">
                  <c:v>41.9</c:v>
                </c:pt>
                <c:pt idx="3826">
                  <c:v>41.9</c:v>
                </c:pt>
                <c:pt idx="3827">
                  <c:v>41.9</c:v>
                </c:pt>
                <c:pt idx="3828">
                  <c:v>41.9</c:v>
                </c:pt>
                <c:pt idx="3829">
                  <c:v>41.9</c:v>
                </c:pt>
                <c:pt idx="3830">
                  <c:v>41.9</c:v>
                </c:pt>
                <c:pt idx="3831">
                  <c:v>41.9</c:v>
                </c:pt>
                <c:pt idx="3832">
                  <c:v>41.9</c:v>
                </c:pt>
                <c:pt idx="3833">
                  <c:v>41.9</c:v>
                </c:pt>
                <c:pt idx="3834">
                  <c:v>41.9</c:v>
                </c:pt>
                <c:pt idx="3835">
                  <c:v>41.9</c:v>
                </c:pt>
                <c:pt idx="3836">
                  <c:v>41.9</c:v>
                </c:pt>
                <c:pt idx="3837">
                  <c:v>41.9</c:v>
                </c:pt>
                <c:pt idx="3838">
                  <c:v>41.9</c:v>
                </c:pt>
                <c:pt idx="3839">
                  <c:v>41.9</c:v>
                </c:pt>
                <c:pt idx="3840">
                  <c:v>41.9</c:v>
                </c:pt>
                <c:pt idx="3841">
                  <c:v>41.9</c:v>
                </c:pt>
                <c:pt idx="3842">
                  <c:v>41.9</c:v>
                </c:pt>
                <c:pt idx="3843">
                  <c:v>41.9</c:v>
                </c:pt>
                <c:pt idx="3844">
                  <c:v>41.9</c:v>
                </c:pt>
                <c:pt idx="3845">
                  <c:v>41.9</c:v>
                </c:pt>
                <c:pt idx="3846">
                  <c:v>41.9</c:v>
                </c:pt>
                <c:pt idx="3847">
                  <c:v>41.9</c:v>
                </c:pt>
                <c:pt idx="3848">
                  <c:v>41.9</c:v>
                </c:pt>
                <c:pt idx="3849">
                  <c:v>41.9</c:v>
                </c:pt>
                <c:pt idx="3850">
                  <c:v>41.9</c:v>
                </c:pt>
                <c:pt idx="3851">
                  <c:v>41.9</c:v>
                </c:pt>
                <c:pt idx="3852">
                  <c:v>41.9</c:v>
                </c:pt>
                <c:pt idx="3853">
                  <c:v>41.9</c:v>
                </c:pt>
                <c:pt idx="3854">
                  <c:v>41.9</c:v>
                </c:pt>
                <c:pt idx="3855">
                  <c:v>41.9</c:v>
                </c:pt>
                <c:pt idx="3856">
                  <c:v>41.9</c:v>
                </c:pt>
                <c:pt idx="3857">
                  <c:v>41.9</c:v>
                </c:pt>
                <c:pt idx="3858">
                  <c:v>41.9</c:v>
                </c:pt>
                <c:pt idx="3859">
                  <c:v>41.9</c:v>
                </c:pt>
                <c:pt idx="3860">
                  <c:v>41.9</c:v>
                </c:pt>
                <c:pt idx="3861">
                  <c:v>41.9</c:v>
                </c:pt>
                <c:pt idx="3862">
                  <c:v>41.9</c:v>
                </c:pt>
                <c:pt idx="3863">
                  <c:v>41.9</c:v>
                </c:pt>
                <c:pt idx="3864">
                  <c:v>41.9</c:v>
                </c:pt>
                <c:pt idx="3865">
                  <c:v>41.9</c:v>
                </c:pt>
                <c:pt idx="3866">
                  <c:v>41.9</c:v>
                </c:pt>
                <c:pt idx="3867">
                  <c:v>41.9</c:v>
                </c:pt>
                <c:pt idx="3868">
                  <c:v>41.9</c:v>
                </c:pt>
                <c:pt idx="3869">
                  <c:v>41.9</c:v>
                </c:pt>
                <c:pt idx="3870">
                  <c:v>41.9</c:v>
                </c:pt>
                <c:pt idx="3871">
                  <c:v>41.9</c:v>
                </c:pt>
                <c:pt idx="3872">
                  <c:v>41.9</c:v>
                </c:pt>
                <c:pt idx="3873">
                  <c:v>41.986235708531233</c:v>
                </c:pt>
                <c:pt idx="3874">
                  <c:v>41.925846154197828</c:v>
                </c:pt>
                <c:pt idx="3875">
                  <c:v>41.9</c:v>
                </c:pt>
                <c:pt idx="3876">
                  <c:v>41.9</c:v>
                </c:pt>
                <c:pt idx="3877">
                  <c:v>41.9</c:v>
                </c:pt>
                <c:pt idx="3878">
                  <c:v>41.9</c:v>
                </c:pt>
                <c:pt idx="3879">
                  <c:v>41.9</c:v>
                </c:pt>
                <c:pt idx="3880">
                  <c:v>41.9</c:v>
                </c:pt>
                <c:pt idx="3881">
                  <c:v>41.9</c:v>
                </c:pt>
                <c:pt idx="3882">
                  <c:v>41.9</c:v>
                </c:pt>
                <c:pt idx="3883">
                  <c:v>41.9</c:v>
                </c:pt>
                <c:pt idx="3884">
                  <c:v>41.9</c:v>
                </c:pt>
                <c:pt idx="3885">
                  <c:v>41.9</c:v>
                </c:pt>
                <c:pt idx="3886">
                  <c:v>41.9</c:v>
                </c:pt>
                <c:pt idx="3887">
                  <c:v>41.9</c:v>
                </c:pt>
                <c:pt idx="3888">
                  <c:v>41.9</c:v>
                </c:pt>
                <c:pt idx="3889">
                  <c:v>41.9</c:v>
                </c:pt>
                <c:pt idx="3890">
                  <c:v>41.9</c:v>
                </c:pt>
                <c:pt idx="3891">
                  <c:v>41.9</c:v>
                </c:pt>
                <c:pt idx="3892">
                  <c:v>41.9</c:v>
                </c:pt>
                <c:pt idx="3893">
                  <c:v>41.9</c:v>
                </c:pt>
                <c:pt idx="3894">
                  <c:v>41.9</c:v>
                </c:pt>
                <c:pt idx="3895">
                  <c:v>41.9</c:v>
                </c:pt>
                <c:pt idx="3896">
                  <c:v>41.9</c:v>
                </c:pt>
                <c:pt idx="3897">
                  <c:v>41.9</c:v>
                </c:pt>
                <c:pt idx="3898">
                  <c:v>41.9</c:v>
                </c:pt>
                <c:pt idx="3899">
                  <c:v>41.9</c:v>
                </c:pt>
                <c:pt idx="3900">
                  <c:v>41.9</c:v>
                </c:pt>
                <c:pt idx="3901">
                  <c:v>41.851275286191758</c:v>
                </c:pt>
                <c:pt idx="3902">
                  <c:v>41.836659341010993</c:v>
                </c:pt>
                <c:pt idx="3903">
                  <c:v>41.9</c:v>
                </c:pt>
                <c:pt idx="3904">
                  <c:v>41.9</c:v>
                </c:pt>
                <c:pt idx="3905">
                  <c:v>41.899516271591963</c:v>
                </c:pt>
                <c:pt idx="3906">
                  <c:v>41.811565523306967</c:v>
                </c:pt>
                <c:pt idx="3907">
                  <c:v>41.8</c:v>
                </c:pt>
                <c:pt idx="3908">
                  <c:v>41.864307692131902</c:v>
                </c:pt>
                <c:pt idx="3909">
                  <c:v>41.847757255408943</c:v>
                </c:pt>
                <c:pt idx="3910">
                  <c:v>41.8</c:v>
                </c:pt>
                <c:pt idx="3911">
                  <c:v>41.8</c:v>
                </c:pt>
                <c:pt idx="3912">
                  <c:v>41.8</c:v>
                </c:pt>
                <c:pt idx="3913">
                  <c:v>41.8</c:v>
                </c:pt>
                <c:pt idx="3914">
                  <c:v>41.8</c:v>
                </c:pt>
                <c:pt idx="3915">
                  <c:v>41.8</c:v>
                </c:pt>
                <c:pt idx="3916">
                  <c:v>41.8</c:v>
                </c:pt>
                <c:pt idx="3917">
                  <c:v>41.8</c:v>
                </c:pt>
                <c:pt idx="3918">
                  <c:v>41.8</c:v>
                </c:pt>
                <c:pt idx="3919">
                  <c:v>41.8</c:v>
                </c:pt>
                <c:pt idx="3920">
                  <c:v>41.8</c:v>
                </c:pt>
                <c:pt idx="3921">
                  <c:v>41.807607739138042</c:v>
                </c:pt>
                <c:pt idx="3922">
                  <c:v>41.895558487423031</c:v>
                </c:pt>
                <c:pt idx="3923">
                  <c:v>41.816490765875088</c:v>
                </c:pt>
                <c:pt idx="3924">
                  <c:v>41.8</c:v>
                </c:pt>
                <c:pt idx="3925">
                  <c:v>41.8</c:v>
                </c:pt>
                <c:pt idx="3926">
                  <c:v>41.8</c:v>
                </c:pt>
                <c:pt idx="3927">
                  <c:v>41.8</c:v>
                </c:pt>
                <c:pt idx="3928">
                  <c:v>41.8</c:v>
                </c:pt>
                <c:pt idx="3929">
                  <c:v>41.8</c:v>
                </c:pt>
                <c:pt idx="3930">
                  <c:v>41.8</c:v>
                </c:pt>
                <c:pt idx="3931">
                  <c:v>41.8</c:v>
                </c:pt>
                <c:pt idx="3932">
                  <c:v>41.8</c:v>
                </c:pt>
                <c:pt idx="3933">
                  <c:v>41.8</c:v>
                </c:pt>
                <c:pt idx="3934">
                  <c:v>41.8</c:v>
                </c:pt>
                <c:pt idx="3935">
                  <c:v>41.8</c:v>
                </c:pt>
                <c:pt idx="3936">
                  <c:v>41.8</c:v>
                </c:pt>
                <c:pt idx="3937">
                  <c:v>41.8</c:v>
                </c:pt>
                <c:pt idx="3938">
                  <c:v>41.8</c:v>
                </c:pt>
                <c:pt idx="3939">
                  <c:v>41.8</c:v>
                </c:pt>
                <c:pt idx="3940">
                  <c:v>41.8</c:v>
                </c:pt>
                <c:pt idx="3941">
                  <c:v>41.8</c:v>
                </c:pt>
                <c:pt idx="3942">
                  <c:v>41.8</c:v>
                </c:pt>
                <c:pt idx="3943">
                  <c:v>41.8</c:v>
                </c:pt>
                <c:pt idx="3944">
                  <c:v>41.8</c:v>
                </c:pt>
                <c:pt idx="3945">
                  <c:v>41.8</c:v>
                </c:pt>
                <c:pt idx="3946">
                  <c:v>41.8</c:v>
                </c:pt>
                <c:pt idx="3947">
                  <c:v>41.8</c:v>
                </c:pt>
                <c:pt idx="3948">
                  <c:v>41.8</c:v>
                </c:pt>
                <c:pt idx="3949">
                  <c:v>41.8</c:v>
                </c:pt>
                <c:pt idx="3950">
                  <c:v>41.8</c:v>
                </c:pt>
                <c:pt idx="3951">
                  <c:v>41.8</c:v>
                </c:pt>
                <c:pt idx="3952">
                  <c:v>41.8</c:v>
                </c:pt>
                <c:pt idx="3953">
                  <c:v>41.8</c:v>
                </c:pt>
                <c:pt idx="3954">
                  <c:v>41.8</c:v>
                </c:pt>
                <c:pt idx="3955">
                  <c:v>41.8</c:v>
                </c:pt>
                <c:pt idx="3956">
                  <c:v>41.8</c:v>
                </c:pt>
                <c:pt idx="3957">
                  <c:v>41.8</c:v>
                </c:pt>
                <c:pt idx="3958">
                  <c:v>41.8</c:v>
                </c:pt>
                <c:pt idx="3959">
                  <c:v>41.8</c:v>
                </c:pt>
                <c:pt idx="3960">
                  <c:v>41.8</c:v>
                </c:pt>
                <c:pt idx="3961">
                  <c:v>41.77458223324539</c:v>
                </c:pt>
                <c:pt idx="3962">
                  <c:v>41.7</c:v>
                </c:pt>
                <c:pt idx="3963">
                  <c:v>41.7</c:v>
                </c:pt>
                <c:pt idx="3964">
                  <c:v>41.7</c:v>
                </c:pt>
                <c:pt idx="3965">
                  <c:v>41.777220756728248</c:v>
                </c:pt>
                <c:pt idx="3966">
                  <c:v>41.734828496569953</c:v>
                </c:pt>
                <c:pt idx="3967">
                  <c:v>41.753122251715041</c:v>
                </c:pt>
                <c:pt idx="3968">
                  <c:v>41.75892700158311</c:v>
                </c:pt>
                <c:pt idx="3969">
                  <c:v>41.7</c:v>
                </c:pt>
                <c:pt idx="3970">
                  <c:v>41.7</c:v>
                </c:pt>
                <c:pt idx="3971">
                  <c:v>41.70488126631485</c:v>
                </c:pt>
                <c:pt idx="3972">
                  <c:v>41.792832014599817</c:v>
                </c:pt>
                <c:pt idx="3973">
                  <c:v>41.8</c:v>
                </c:pt>
                <c:pt idx="3974">
                  <c:v>41.731266490413383</c:v>
                </c:pt>
                <c:pt idx="3975">
                  <c:v>41.7</c:v>
                </c:pt>
                <c:pt idx="3976">
                  <c:v>41.7</c:v>
                </c:pt>
                <c:pt idx="3977">
                  <c:v>41.7</c:v>
                </c:pt>
                <c:pt idx="3978">
                  <c:v>41.7</c:v>
                </c:pt>
                <c:pt idx="3979">
                  <c:v>41.7</c:v>
                </c:pt>
                <c:pt idx="3980">
                  <c:v>41.7</c:v>
                </c:pt>
                <c:pt idx="3981">
                  <c:v>41.784344767458187</c:v>
                </c:pt>
                <c:pt idx="3982">
                  <c:v>41.727736264087909</c:v>
                </c:pt>
                <c:pt idx="3983">
                  <c:v>41.7</c:v>
                </c:pt>
                <c:pt idx="3984">
                  <c:v>41.7</c:v>
                </c:pt>
                <c:pt idx="3985">
                  <c:v>41.7</c:v>
                </c:pt>
                <c:pt idx="3986">
                  <c:v>41.7</c:v>
                </c:pt>
                <c:pt idx="3987">
                  <c:v>41.7</c:v>
                </c:pt>
                <c:pt idx="3988">
                  <c:v>41.7</c:v>
                </c:pt>
                <c:pt idx="3989">
                  <c:v>41.7</c:v>
                </c:pt>
                <c:pt idx="3990">
                  <c:v>41.7</c:v>
                </c:pt>
                <c:pt idx="3991">
                  <c:v>41.7</c:v>
                </c:pt>
                <c:pt idx="3992">
                  <c:v>41.7</c:v>
                </c:pt>
                <c:pt idx="3993">
                  <c:v>41.7</c:v>
                </c:pt>
                <c:pt idx="3994">
                  <c:v>41.7</c:v>
                </c:pt>
                <c:pt idx="3995">
                  <c:v>41.7</c:v>
                </c:pt>
                <c:pt idx="3996">
                  <c:v>41.7</c:v>
                </c:pt>
                <c:pt idx="3997">
                  <c:v>41.7</c:v>
                </c:pt>
                <c:pt idx="3998">
                  <c:v>41.7</c:v>
                </c:pt>
                <c:pt idx="3999">
                  <c:v>41.7</c:v>
                </c:pt>
                <c:pt idx="4000">
                  <c:v>41.7</c:v>
                </c:pt>
                <c:pt idx="4001">
                  <c:v>41.7</c:v>
                </c:pt>
                <c:pt idx="4002">
                  <c:v>41.7</c:v>
                </c:pt>
                <c:pt idx="4003">
                  <c:v>41.7</c:v>
                </c:pt>
                <c:pt idx="4004">
                  <c:v>41.7</c:v>
                </c:pt>
                <c:pt idx="4005">
                  <c:v>41.7</c:v>
                </c:pt>
                <c:pt idx="4006">
                  <c:v>41.7</c:v>
                </c:pt>
                <c:pt idx="4007">
                  <c:v>41.7</c:v>
                </c:pt>
                <c:pt idx="4008">
                  <c:v>41.7</c:v>
                </c:pt>
                <c:pt idx="4009">
                  <c:v>41.7</c:v>
                </c:pt>
                <c:pt idx="4010">
                  <c:v>41.7</c:v>
                </c:pt>
                <c:pt idx="4011">
                  <c:v>41.7</c:v>
                </c:pt>
                <c:pt idx="4012">
                  <c:v>41.7</c:v>
                </c:pt>
                <c:pt idx="4013">
                  <c:v>41.7</c:v>
                </c:pt>
                <c:pt idx="4014">
                  <c:v>41.7</c:v>
                </c:pt>
                <c:pt idx="4015">
                  <c:v>41.7</c:v>
                </c:pt>
                <c:pt idx="4016">
                  <c:v>41.7</c:v>
                </c:pt>
                <c:pt idx="4017">
                  <c:v>41.7</c:v>
                </c:pt>
                <c:pt idx="4018">
                  <c:v>41.7</c:v>
                </c:pt>
                <c:pt idx="4019">
                  <c:v>41.7</c:v>
                </c:pt>
                <c:pt idx="4020">
                  <c:v>41.7</c:v>
                </c:pt>
                <c:pt idx="4021">
                  <c:v>41.7</c:v>
                </c:pt>
                <c:pt idx="4022">
                  <c:v>41.7</c:v>
                </c:pt>
                <c:pt idx="4023">
                  <c:v>41.7</c:v>
                </c:pt>
                <c:pt idx="4024">
                  <c:v>41.7</c:v>
                </c:pt>
                <c:pt idx="4025">
                  <c:v>41.7</c:v>
                </c:pt>
                <c:pt idx="4026">
                  <c:v>41.7</c:v>
                </c:pt>
                <c:pt idx="4027">
                  <c:v>41.7</c:v>
                </c:pt>
                <c:pt idx="4028">
                  <c:v>41.7</c:v>
                </c:pt>
                <c:pt idx="4029">
                  <c:v>41.7</c:v>
                </c:pt>
                <c:pt idx="4030">
                  <c:v>41.7</c:v>
                </c:pt>
                <c:pt idx="4031">
                  <c:v>41.7</c:v>
                </c:pt>
                <c:pt idx="4032">
                  <c:v>41.7</c:v>
                </c:pt>
                <c:pt idx="4033">
                  <c:v>41.7</c:v>
                </c:pt>
                <c:pt idx="4034">
                  <c:v>41.7</c:v>
                </c:pt>
                <c:pt idx="4035">
                  <c:v>41.7</c:v>
                </c:pt>
                <c:pt idx="4036">
                  <c:v>41.7</c:v>
                </c:pt>
                <c:pt idx="4037">
                  <c:v>41.7</c:v>
                </c:pt>
                <c:pt idx="4038">
                  <c:v>41.7</c:v>
                </c:pt>
                <c:pt idx="4039">
                  <c:v>41.7</c:v>
                </c:pt>
                <c:pt idx="4040">
                  <c:v>41.7</c:v>
                </c:pt>
                <c:pt idx="4041">
                  <c:v>41.7</c:v>
                </c:pt>
                <c:pt idx="4042">
                  <c:v>41.7</c:v>
                </c:pt>
                <c:pt idx="4043">
                  <c:v>41.7</c:v>
                </c:pt>
                <c:pt idx="4044">
                  <c:v>41.7</c:v>
                </c:pt>
                <c:pt idx="4045">
                  <c:v>41.7</c:v>
                </c:pt>
                <c:pt idx="4046">
                  <c:v>41.7</c:v>
                </c:pt>
                <c:pt idx="4047">
                  <c:v>41.7</c:v>
                </c:pt>
                <c:pt idx="4048">
                  <c:v>41.7</c:v>
                </c:pt>
                <c:pt idx="4049">
                  <c:v>41.7</c:v>
                </c:pt>
                <c:pt idx="4050">
                  <c:v>41.7</c:v>
                </c:pt>
                <c:pt idx="4051">
                  <c:v>41.7</c:v>
                </c:pt>
                <c:pt idx="4052">
                  <c:v>41.7</c:v>
                </c:pt>
                <c:pt idx="4053">
                  <c:v>41.7</c:v>
                </c:pt>
                <c:pt idx="4054">
                  <c:v>41.7</c:v>
                </c:pt>
                <c:pt idx="4055">
                  <c:v>41.7</c:v>
                </c:pt>
                <c:pt idx="4056">
                  <c:v>41.7</c:v>
                </c:pt>
                <c:pt idx="4057">
                  <c:v>41.7</c:v>
                </c:pt>
                <c:pt idx="4058">
                  <c:v>41.7</c:v>
                </c:pt>
                <c:pt idx="4059">
                  <c:v>41.7</c:v>
                </c:pt>
                <c:pt idx="4060">
                  <c:v>41.7</c:v>
                </c:pt>
                <c:pt idx="4061">
                  <c:v>41.7</c:v>
                </c:pt>
                <c:pt idx="4062">
                  <c:v>41.7</c:v>
                </c:pt>
                <c:pt idx="4063">
                  <c:v>41.7</c:v>
                </c:pt>
                <c:pt idx="4064">
                  <c:v>41.616182937203213</c:v>
                </c:pt>
                <c:pt idx="4065">
                  <c:v>41.6</c:v>
                </c:pt>
                <c:pt idx="4066">
                  <c:v>41.659718557783663</c:v>
                </c:pt>
                <c:pt idx="4067">
                  <c:v>41.652330695514479</c:v>
                </c:pt>
                <c:pt idx="4068">
                  <c:v>41.635620052770442</c:v>
                </c:pt>
                <c:pt idx="4069">
                  <c:v>41.676429198944597</c:v>
                </c:pt>
                <c:pt idx="4070">
                  <c:v>41.6</c:v>
                </c:pt>
                <c:pt idx="4071">
                  <c:v>41.6</c:v>
                </c:pt>
                <c:pt idx="4072">
                  <c:v>41.6</c:v>
                </c:pt>
                <c:pt idx="4073">
                  <c:v>41.6</c:v>
                </c:pt>
                <c:pt idx="4074">
                  <c:v>41.6</c:v>
                </c:pt>
                <c:pt idx="4075">
                  <c:v>41.6</c:v>
                </c:pt>
                <c:pt idx="4076">
                  <c:v>41.6</c:v>
                </c:pt>
                <c:pt idx="4077">
                  <c:v>41.6</c:v>
                </c:pt>
                <c:pt idx="4078">
                  <c:v>41.6</c:v>
                </c:pt>
                <c:pt idx="4079">
                  <c:v>41.6</c:v>
                </c:pt>
                <c:pt idx="4080">
                  <c:v>41.6</c:v>
                </c:pt>
                <c:pt idx="4081">
                  <c:v>41.6</c:v>
                </c:pt>
                <c:pt idx="4082">
                  <c:v>41.6</c:v>
                </c:pt>
                <c:pt idx="4083">
                  <c:v>41.6</c:v>
                </c:pt>
                <c:pt idx="4084">
                  <c:v>41.6</c:v>
                </c:pt>
                <c:pt idx="4085">
                  <c:v>41.6</c:v>
                </c:pt>
                <c:pt idx="4086">
                  <c:v>41.6</c:v>
                </c:pt>
                <c:pt idx="4087">
                  <c:v>41.6</c:v>
                </c:pt>
                <c:pt idx="4088">
                  <c:v>41.6</c:v>
                </c:pt>
                <c:pt idx="4089">
                  <c:v>41.6</c:v>
                </c:pt>
                <c:pt idx="4090">
                  <c:v>41.6</c:v>
                </c:pt>
                <c:pt idx="4091">
                  <c:v>41.6</c:v>
                </c:pt>
                <c:pt idx="4092">
                  <c:v>41.553693931926112</c:v>
                </c:pt>
                <c:pt idx="4093">
                  <c:v>41.5</c:v>
                </c:pt>
                <c:pt idx="4094">
                  <c:v>41.5</c:v>
                </c:pt>
                <c:pt idx="4095">
                  <c:v>41.5</c:v>
                </c:pt>
                <c:pt idx="4096">
                  <c:v>41.5</c:v>
                </c:pt>
                <c:pt idx="4097">
                  <c:v>41.5</c:v>
                </c:pt>
                <c:pt idx="4098">
                  <c:v>41.5</c:v>
                </c:pt>
                <c:pt idx="4099">
                  <c:v>41.5</c:v>
                </c:pt>
                <c:pt idx="4100">
                  <c:v>41.5</c:v>
                </c:pt>
                <c:pt idx="4101">
                  <c:v>41.5</c:v>
                </c:pt>
                <c:pt idx="4102">
                  <c:v>41.5</c:v>
                </c:pt>
                <c:pt idx="4103">
                  <c:v>41.5</c:v>
                </c:pt>
                <c:pt idx="4104">
                  <c:v>41.5</c:v>
                </c:pt>
                <c:pt idx="4105">
                  <c:v>41.5</c:v>
                </c:pt>
                <c:pt idx="4106">
                  <c:v>41.5</c:v>
                </c:pt>
                <c:pt idx="4107">
                  <c:v>41.5</c:v>
                </c:pt>
                <c:pt idx="4108">
                  <c:v>41.5</c:v>
                </c:pt>
                <c:pt idx="4109">
                  <c:v>41.5</c:v>
                </c:pt>
                <c:pt idx="4110">
                  <c:v>41.5</c:v>
                </c:pt>
                <c:pt idx="4111">
                  <c:v>41.5</c:v>
                </c:pt>
                <c:pt idx="4112">
                  <c:v>41.5</c:v>
                </c:pt>
                <c:pt idx="4113">
                  <c:v>41.5</c:v>
                </c:pt>
                <c:pt idx="4114">
                  <c:v>41.5</c:v>
                </c:pt>
                <c:pt idx="4115">
                  <c:v>41.5</c:v>
                </c:pt>
                <c:pt idx="4116">
                  <c:v>41.5</c:v>
                </c:pt>
                <c:pt idx="4117">
                  <c:v>41.455496922075618</c:v>
                </c:pt>
                <c:pt idx="4118">
                  <c:v>41.4</c:v>
                </c:pt>
                <c:pt idx="4119">
                  <c:v>41.420395603868187</c:v>
                </c:pt>
                <c:pt idx="4120">
                  <c:v>41.491688654177693</c:v>
                </c:pt>
                <c:pt idx="4121">
                  <c:v>41.403737907475822</c:v>
                </c:pt>
                <c:pt idx="4122">
                  <c:v>41.4</c:v>
                </c:pt>
                <c:pt idx="4123">
                  <c:v>41.4</c:v>
                </c:pt>
                <c:pt idx="4124">
                  <c:v>41.4</c:v>
                </c:pt>
                <c:pt idx="4125">
                  <c:v>41.4</c:v>
                </c:pt>
                <c:pt idx="4126">
                  <c:v>41.4</c:v>
                </c:pt>
                <c:pt idx="4127">
                  <c:v>41.4</c:v>
                </c:pt>
                <c:pt idx="4128">
                  <c:v>41.4</c:v>
                </c:pt>
                <c:pt idx="4129">
                  <c:v>41.4</c:v>
                </c:pt>
                <c:pt idx="4130">
                  <c:v>41.4</c:v>
                </c:pt>
                <c:pt idx="4131">
                  <c:v>41.4</c:v>
                </c:pt>
                <c:pt idx="4132">
                  <c:v>41.4</c:v>
                </c:pt>
                <c:pt idx="4133">
                  <c:v>41.4</c:v>
                </c:pt>
                <c:pt idx="4134">
                  <c:v>41.4</c:v>
                </c:pt>
                <c:pt idx="4135">
                  <c:v>41.4</c:v>
                </c:pt>
                <c:pt idx="4136">
                  <c:v>41.4</c:v>
                </c:pt>
                <c:pt idx="4137">
                  <c:v>41.4</c:v>
                </c:pt>
                <c:pt idx="4138">
                  <c:v>41.4</c:v>
                </c:pt>
                <c:pt idx="4139">
                  <c:v>41.4</c:v>
                </c:pt>
                <c:pt idx="4140">
                  <c:v>41.4</c:v>
                </c:pt>
                <c:pt idx="4141">
                  <c:v>41.4</c:v>
                </c:pt>
                <c:pt idx="4142">
                  <c:v>41.4</c:v>
                </c:pt>
                <c:pt idx="4143">
                  <c:v>41.4</c:v>
                </c:pt>
                <c:pt idx="4144">
                  <c:v>41.4</c:v>
                </c:pt>
                <c:pt idx="4145">
                  <c:v>41.4</c:v>
                </c:pt>
                <c:pt idx="4146">
                  <c:v>41.4</c:v>
                </c:pt>
                <c:pt idx="4147">
                  <c:v>41.4</c:v>
                </c:pt>
                <c:pt idx="4148">
                  <c:v>41.4</c:v>
                </c:pt>
                <c:pt idx="4149">
                  <c:v>41.4</c:v>
                </c:pt>
                <c:pt idx="4150">
                  <c:v>41.4</c:v>
                </c:pt>
                <c:pt idx="4151">
                  <c:v>41.4</c:v>
                </c:pt>
                <c:pt idx="4152">
                  <c:v>41.4</c:v>
                </c:pt>
                <c:pt idx="4153">
                  <c:v>41.4</c:v>
                </c:pt>
                <c:pt idx="4154">
                  <c:v>41.4</c:v>
                </c:pt>
                <c:pt idx="4155">
                  <c:v>41.4</c:v>
                </c:pt>
                <c:pt idx="4156">
                  <c:v>41.4</c:v>
                </c:pt>
                <c:pt idx="4157">
                  <c:v>41.4</c:v>
                </c:pt>
                <c:pt idx="4158">
                  <c:v>41.4</c:v>
                </c:pt>
                <c:pt idx="4159">
                  <c:v>41.4</c:v>
                </c:pt>
                <c:pt idx="4160">
                  <c:v>41.4</c:v>
                </c:pt>
                <c:pt idx="4161">
                  <c:v>41.4</c:v>
                </c:pt>
                <c:pt idx="4162">
                  <c:v>41.4</c:v>
                </c:pt>
                <c:pt idx="4163">
                  <c:v>41.4</c:v>
                </c:pt>
                <c:pt idx="4164">
                  <c:v>41.4</c:v>
                </c:pt>
                <c:pt idx="4165">
                  <c:v>41.4</c:v>
                </c:pt>
                <c:pt idx="4166">
                  <c:v>41.4</c:v>
                </c:pt>
                <c:pt idx="4167">
                  <c:v>41.4</c:v>
                </c:pt>
                <c:pt idx="4168">
                  <c:v>41.4</c:v>
                </c:pt>
                <c:pt idx="4169">
                  <c:v>41.4</c:v>
                </c:pt>
                <c:pt idx="4170">
                  <c:v>41.4</c:v>
                </c:pt>
                <c:pt idx="4171">
                  <c:v>41.4</c:v>
                </c:pt>
                <c:pt idx="4172">
                  <c:v>41.4</c:v>
                </c:pt>
                <c:pt idx="4173">
                  <c:v>41.4</c:v>
                </c:pt>
                <c:pt idx="4174">
                  <c:v>41.4</c:v>
                </c:pt>
                <c:pt idx="4175">
                  <c:v>41.4</c:v>
                </c:pt>
                <c:pt idx="4176">
                  <c:v>41.4</c:v>
                </c:pt>
                <c:pt idx="4177">
                  <c:v>41.4</c:v>
                </c:pt>
                <c:pt idx="4178">
                  <c:v>41.4</c:v>
                </c:pt>
                <c:pt idx="4179">
                  <c:v>41.4</c:v>
                </c:pt>
                <c:pt idx="4180">
                  <c:v>41.4</c:v>
                </c:pt>
                <c:pt idx="4181">
                  <c:v>41.4</c:v>
                </c:pt>
                <c:pt idx="4182">
                  <c:v>41.4</c:v>
                </c:pt>
                <c:pt idx="4183">
                  <c:v>41.4</c:v>
                </c:pt>
                <c:pt idx="4184">
                  <c:v>41.4</c:v>
                </c:pt>
                <c:pt idx="4185">
                  <c:v>41.4</c:v>
                </c:pt>
                <c:pt idx="4186">
                  <c:v>41.4</c:v>
                </c:pt>
                <c:pt idx="4187">
                  <c:v>41.4</c:v>
                </c:pt>
                <c:pt idx="4188">
                  <c:v>41.4</c:v>
                </c:pt>
                <c:pt idx="4189">
                  <c:v>41.4</c:v>
                </c:pt>
                <c:pt idx="4190">
                  <c:v>41.4</c:v>
                </c:pt>
                <c:pt idx="4191">
                  <c:v>41.4</c:v>
                </c:pt>
                <c:pt idx="4192">
                  <c:v>41.4</c:v>
                </c:pt>
                <c:pt idx="4193">
                  <c:v>41.4</c:v>
                </c:pt>
                <c:pt idx="4194">
                  <c:v>41.4</c:v>
                </c:pt>
                <c:pt idx="4195">
                  <c:v>41.4</c:v>
                </c:pt>
                <c:pt idx="4196">
                  <c:v>41.4</c:v>
                </c:pt>
                <c:pt idx="4197">
                  <c:v>41.4</c:v>
                </c:pt>
                <c:pt idx="4198">
                  <c:v>41.4</c:v>
                </c:pt>
                <c:pt idx="4199">
                  <c:v>41.4</c:v>
                </c:pt>
                <c:pt idx="4200">
                  <c:v>41.4</c:v>
                </c:pt>
                <c:pt idx="4201">
                  <c:v>41.4</c:v>
                </c:pt>
                <c:pt idx="4202">
                  <c:v>41.419736263032952</c:v>
                </c:pt>
                <c:pt idx="4203">
                  <c:v>41.492348284960407</c:v>
                </c:pt>
                <c:pt idx="4204">
                  <c:v>41.404397536675418</c:v>
                </c:pt>
                <c:pt idx="4205">
                  <c:v>41.4</c:v>
                </c:pt>
                <c:pt idx="4206">
                  <c:v>41.4</c:v>
                </c:pt>
                <c:pt idx="4207">
                  <c:v>41.4</c:v>
                </c:pt>
                <c:pt idx="4208">
                  <c:v>41.4</c:v>
                </c:pt>
                <c:pt idx="4209">
                  <c:v>41.4</c:v>
                </c:pt>
                <c:pt idx="4210">
                  <c:v>41.4</c:v>
                </c:pt>
                <c:pt idx="4211">
                  <c:v>41.411257694986809</c:v>
                </c:pt>
                <c:pt idx="4212">
                  <c:v>41.499208443271733</c:v>
                </c:pt>
                <c:pt idx="4213">
                  <c:v>41.5</c:v>
                </c:pt>
                <c:pt idx="4214">
                  <c:v>41.424890061741422</c:v>
                </c:pt>
                <c:pt idx="4215">
                  <c:v>41.463032967560437</c:v>
                </c:pt>
                <c:pt idx="4216">
                  <c:v>41.4490325421284</c:v>
                </c:pt>
                <c:pt idx="4217">
                  <c:v>41.438901099252718</c:v>
                </c:pt>
                <c:pt idx="4218">
                  <c:v>41.5</c:v>
                </c:pt>
                <c:pt idx="4219">
                  <c:v>41.5</c:v>
                </c:pt>
                <c:pt idx="4220">
                  <c:v>41.5</c:v>
                </c:pt>
                <c:pt idx="4221">
                  <c:v>41.5</c:v>
                </c:pt>
                <c:pt idx="4222">
                  <c:v>41.5</c:v>
                </c:pt>
                <c:pt idx="4223">
                  <c:v>41.5</c:v>
                </c:pt>
                <c:pt idx="4224">
                  <c:v>41.5</c:v>
                </c:pt>
                <c:pt idx="4225">
                  <c:v>41.5</c:v>
                </c:pt>
                <c:pt idx="4226">
                  <c:v>41.5</c:v>
                </c:pt>
                <c:pt idx="4227">
                  <c:v>41.5</c:v>
                </c:pt>
                <c:pt idx="4228">
                  <c:v>41.5</c:v>
                </c:pt>
                <c:pt idx="4229">
                  <c:v>41.5</c:v>
                </c:pt>
                <c:pt idx="4230">
                  <c:v>41.5</c:v>
                </c:pt>
                <c:pt idx="4231">
                  <c:v>41.5</c:v>
                </c:pt>
                <c:pt idx="4232">
                  <c:v>41.5</c:v>
                </c:pt>
                <c:pt idx="4233">
                  <c:v>41.5</c:v>
                </c:pt>
                <c:pt idx="4234">
                  <c:v>41.5</c:v>
                </c:pt>
                <c:pt idx="4235">
                  <c:v>41.5</c:v>
                </c:pt>
                <c:pt idx="4236">
                  <c:v>41.5</c:v>
                </c:pt>
                <c:pt idx="4237">
                  <c:v>41.5</c:v>
                </c:pt>
                <c:pt idx="4238">
                  <c:v>41.5</c:v>
                </c:pt>
                <c:pt idx="4239">
                  <c:v>41.5</c:v>
                </c:pt>
                <c:pt idx="4240">
                  <c:v>41.5</c:v>
                </c:pt>
                <c:pt idx="4241">
                  <c:v>41.5</c:v>
                </c:pt>
                <c:pt idx="4242">
                  <c:v>41.5</c:v>
                </c:pt>
                <c:pt idx="4243">
                  <c:v>41.5</c:v>
                </c:pt>
                <c:pt idx="4244">
                  <c:v>41.5</c:v>
                </c:pt>
                <c:pt idx="4245">
                  <c:v>41.5</c:v>
                </c:pt>
                <c:pt idx="4246">
                  <c:v>41.5</c:v>
                </c:pt>
                <c:pt idx="4247">
                  <c:v>41.5</c:v>
                </c:pt>
                <c:pt idx="4248">
                  <c:v>41.5</c:v>
                </c:pt>
                <c:pt idx="4249">
                  <c:v>41.5</c:v>
                </c:pt>
                <c:pt idx="4250">
                  <c:v>41.5</c:v>
                </c:pt>
                <c:pt idx="4251">
                  <c:v>41.5</c:v>
                </c:pt>
                <c:pt idx="4252">
                  <c:v>41.5</c:v>
                </c:pt>
                <c:pt idx="4253">
                  <c:v>41.5</c:v>
                </c:pt>
                <c:pt idx="4254">
                  <c:v>41.5</c:v>
                </c:pt>
                <c:pt idx="4255">
                  <c:v>41.5</c:v>
                </c:pt>
                <c:pt idx="4256">
                  <c:v>41.5</c:v>
                </c:pt>
                <c:pt idx="4257">
                  <c:v>41.5</c:v>
                </c:pt>
                <c:pt idx="4258">
                  <c:v>41.5</c:v>
                </c:pt>
                <c:pt idx="4259">
                  <c:v>41.5</c:v>
                </c:pt>
                <c:pt idx="4260">
                  <c:v>41.5</c:v>
                </c:pt>
                <c:pt idx="4261">
                  <c:v>41.5</c:v>
                </c:pt>
                <c:pt idx="4262">
                  <c:v>41.5</c:v>
                </c:pt>
                <c:pt idx="4263">
                  <c:v>41.5</c:v>
                </c:pt>
                <c:pt idx="4264">
                  <c:v>41.5</c:v>
                </c:pt>
                <c:pt idx="4265">
                  <c:v>41.5</c:v>
                </c:pt>
                <c:pt idx="4266">
                  <c:v>41.5</c:v>
                </c:pt>
                <c:pt idx="4267">
                  <c:v>41.5</c:v>
                </c:pt>
                <c:pt idx="4268">
                  <c:v>41.5</c:v>
                </c:pt>
                <c:pt idx="4269">
                  <c:v>41.5</c:v>
                </c:pt>
                <c:pt idx="4270">
                  <c:v>41.5</c:v>
                </c:pt>
                <c:pt idx="4271">
                  <c:v>41.5</c:v>
                </c:pt>
                <c:pt idx="4272">
                  <c:v>41.5</c:v>
                </c:pt>
                <c:pt idx="4273">
                  <c:v>41.5</c:v>
                </c:pt>
                <c:pt idx="4274">
                  <c:v>41.5</c:v>
                </c:pt>
                <c:pt idx="4275">
                  <c:v>41.5</c:v>
                </c:pt>
                <c:pt idx="4276">
                  <c:v>41.5</c:v>
                </c:pt>
                <c:pt idx="4277">
                  <c:v>41.5</c:v>
                </c:pt>
                <c:pt idx="4278">
                  <c:v>41.5</c:v>
                </c:pt>
                <c:pt idx="4279">
                  <c:v>41.5</c:v>
                </c:pt>
                <c:pt idx="4280">
                  <c:v>41.5</c:v>
                </c:pt>
                <c:pt idx="4281">
                  <c:v>41.5</c:v>
                </c:pt>
                <c:pt idx="4282">
                  <c:v>41.5</c:v>
                </c:pt>
                <c:pt idx="4283">
                  <c:v>41.5</c:v>
                </c:pt>
                <c:pt idx="4284">
                  <c:v>41.5</c:v>
                </c:pt>
                <c:pt idx="4285">
                  <c:v>41.5</c:v>
                </c:pt>
                <c:pt idx="4286">
                  <c:v>41.5</c:v>
                </c:pt>
                <c:pt idx="4287">
                  <c:v>41.5</c:v>
                </c:pt>
                <c:pt idx="4288">
                  <c:v>41.5</c:v>
                </c:pt>
                <c:pt idx="4289">
                  <c:v>41.5</c:v>
                </c:pt>
                <c:pt idx="4290">
                  <c:v>41.5</c:v>
                </c:pt>
                <c:pt idx="4291">
                  <c:v>41.5</c:v>
                </c:pt>
                <c:pt idx="4292">
                  <c:v>41.5</c:v>
                </c:pt>
                <c:pt idx="4293">
                  <c:v>41.5</c:v>
                </c:pt>
                <c:pt idx="4294">
                  <c:v>41.5</c:v>
                </c:pt>
                <c:pt idx="4295">
                  <c:v>41.5</c:v>
                </c:pt>
                <c:pt idx="4296">
                  <c:v>41.5</c:v>
                </c:pt>
                <c:pt idx="4297">
                  <c:v>41.573131046262112</c:v>
                </c:pt>
                <c:pt idx="4298">
                  <c:v>41.538945054593363</c:v>
                </c:pt>
                <c:pt idx="4299">
                  <c:v>41.548988565875092</c:v>
                </c:pt>
                <c:pt idx="4300">
                  <c:v>41.6</c:v>
                </c:pt>
                <c:pt idx="4301">
                  <c:v>41.6</c:v>
                </c:pt>
                <c:pt idx="4302">
                  <c:v>41.6</c:v>
                </c:pt>
                <c:pt idx="4303">
                  <c:v>41.6</c:v>
                </c:pt>
                <c:pt idx="4304">
                  <c:v>41.6</c:v>
                </c:pt>
                <c:pt idx="4305">
                  <c:v>41.6</c:v>
                </c:pt>
                <c:pt idx="4306">
                  <c:v>41.6</c:v>
                </c:pt>
                <c:pt idx="4307">
                  <c:v>41.6</c:v>
                </c:pt>
                <c:pt idx="4308">
                  <c:v>41.6</c:v>
                </c:pt>
                <c:pt idx="4309">
                  <c:v>41.6</c:v>
                </c:pt>
                <c:pt idx="4310">
                  <c:v>41.6</c:v>
                </c:pt>
                <c:pt idx="4311">
                  <c:v>41.6</c:v>
                </c:pt>
                <c:pt idx="4312">
                  <c:v>41.6</c:v>
                </c:pt>
                <c:pt idx="4313">
                  <c:v>41.6</c:v>
                </c:pt>
                <c:pt idx="4314">
                  <c:v>41.6</c:v>
                </c:pt>
                <c:pt idx="4315">
                  <c:v>41.6</c:v>
                </c:pt>
                <c:pt idx="4316">
                  <c:v>41.6</c:v>
                </c:pt>
                <c:pt idx="4317">
                  <c:v>41.6</c:v>
                </c:pt>
                <c:pt idx="4318">
                  <c:v>41.6</c:v>
                </c:pt>
                <c:pt idx="4319">
                  <c:v>41.6</c:v>
                </c:pt>
                <c:pt idx="4320">
                  <c:v>41.6</c:v>
                </c:pt>
                <c:pt idx="4321">
                  <c:v>41.6</c:v>
                </c:pt>
                <c:pt idx="4322">
                  <c:v>41.6</c:v>
                </c:pt>
                <c:pt idx="4323">
                  <c:v>41.6</c:v>
                </c:pt>
                <c:pt idx="4324">
                  <c:v>41.6</c:v>
                </c:pt>
                <c:pt idx="4325">
                  <c:v>41.6</c:v>
                </c:pt>
                <c:pt idx="4326">
                  <c:v>41.6</c:v>
                </c:pt>
                <c:pt idx="4327">
                  <c:v>41.6</c:v>
                </c:pt>
                <c:pt idx="4328">
                  <c:v>41.6</c:v>
                </c:pt>
                <c:pt idx="4329">
                  <c:v>41.6</c:v>
                </c:pt>
                <c:pt idx="4330">
                  <c:v>41.6</c:v>
                </c:pt>
                <c:pt idx="4331">
                  <c:v>41.6</c:v>
                </c:pt>
                <c:pt idx="4332">
                  <c:v>41.6</c:v>
                </c:pt>
                <c:pt idx="4333">
                  <c:v>41.6</c:v>
                </c:pt>
                <c:pt idx="4334">
                  <c:v>41.6</c:v>
                </c:pt>
                <c:pt idx="4335">
                  <c:v>41.6</c:v>
                </c:pt>
                <c:pt idx="4336">
                  <c:v>41.6</c:v>
                </c:pt>
                <c:pt idx="4337">
                  <c:v>41.6</c:v>
                </c:pt>
                <c:pt idx="4338">
                  <c:v>41.6</c:v>
                </c:pt>
                <c:pt idx="4339">
                  <c:v>41.6</c:v>
                </c:pt>
                <c:pt idx="4340">
                  <c:v>41.6</c:v>
                </c:pt>
                <c:pt idx="4341">
                  <c:v>41.6</c:v>
                </c:pt>
                <c:pt idx="4342">
                  <c:v>41.6</c:v>
                </c:pt>
                <c:pt idx="4343">
                  <c:v>41.6</c:v>
                </c:pt>
                <c:pt idx="4344">
                  <c:v>41.606508354793363</c:v>
                </c:pt>
                <c:pt idx="4345">
                  <c:v>41.69445910307828</c:v>
                </c:pt>
                <c:pt idx="4346">
                  <c:v>41.617590150219847</c:v>
                </c:pt>
                <c:pt idx="4347">
                  <c:v>41.6</c:v>
                </c:pt>
                <c:pt idx="4348">
                  <c:v>41.6</c:v>
                </c:pt>
                <c:pt idx="4349">
                  <c:v>41.6</c:v>
                </c:pt>
                <c:pt idx="4350">
                  <c:v>41.6</c:v>
                </c:pt>
                <c:pt idx="4351">
                  <c:v>41.6</c:v>
                </c:pt>
                <c:pt idx="4352">
                  <c:v>41.610070360949848</c:v>
                </c:pt>
                <c:pt idx="4353">
                  <c:v>41.698021107651719</c:v>
                </c:pt>
                <c:pt idx="4354">
                  <c:v>41.614028144063298</c:v>
                </c:pt>
                <c:pt idx="4355">
                  <c:v>41.6</c:v>
                </c:pt>
                <c:pt idx="4356">
                  <c:v>41.6</c:v>
                </c:pt>
                <c:pt idx="4357">
                  <c:v>41.6</c:v>
                </c:pt>
                <c:pt idx="4358">
                  <c:v>41.6</c:v>
                </c:pt>
                <c:pt idx="4359">
                  <c:v>41.6</c:v>
                </c:pt>
                <c:pt idx="4360">
                  <c:v>41.6</c:v>
                </c:pt>
                <c:pt idx="4361">
                  <c:v>41.6</c:v>
                </c:pt>
                <c:pt idx="4362">
                  <c:v>41.6</c:v>
                </c:pt>
                <c:pt idx="4363">
                  <c:v>41.6</c:v>
                </c:pt>
                <c:pt idx="4364">
                  <c:v>41.6</c:v>
                </c:pt>
                <c:pt idx="4365">
                  <c:v>41.6</c:v>
                </c:pt>
                <c:pt idx="4366">
                  <c:v>41.6</c:v>
                </c:pt>
                <c:pt idx="4367">
                  <c:v>41.6</c:v>
                </c:pt>
                <c:pt idx="4368">
                  <c:v>41.6</c:v>
                </c:pt>
                <c:pt idx="4369">
                  <c:v>41.6</c:v>
                </c:pt>
                <c:pt idx="4370">
                  <c:v>41.6</c:v>
                </c:pt>
                <c:pt idx="4371">
                  <c:v>41.6</c:v>
                </c:pt>
                <c:pt idx="4372">
                  <c:v>41.6</c:v>
                </c:pt>
                <c:pt idx="4373">
                  <c:v>41.6</c:v>
                </c:pt>
                <c:pt idx="4374">
                  <c:v>41.6</c:v>
                </c:pt>
                <c:pt idx="4375">
                  <c:v>41.6</c:v>
                </c:pt>
                <c:pt idx="4376">
                  <c:v>41.6</c:v>
                </c:pt>
                <c:pt idx="4377">
                  <c:v>41.6</c:v>
                </c:pt>
                <c:pt idx="4378">
                  <c:v>41.6</c:v>
                </c:pt>
                <c:pt idx="4379">
                  <c:v>41.6</c:v>
                </c:pt>
                <c:pt idx="4380">
                  <c:v>41.6</c:v>
                </c:pt>
                <c:pt idx="4381">
                  <c:v>41.6</c:v>
                </c:pt>
                <c:pt idx="4382">
                  <c:v>41.6</c:v>
                </c:pt>
                <c:pt idx="4383">
                  <c:v>41.6</c:v>
                </c:pt>
                <c:pt idx="4384">
                  <c:v>41.6</c:v>
                </c:pt>
                <c:pt idx="4385">
                  <c:v>41.6</c:v>
                </c:pt>
                <c:pt idx="4386">
                  <c:v>41.6</c:v>
                </c:pt>
                <c:pt idx="4387">
                  <c:v>41.6</c:v>
                </c:pt>
                <c:pt idx="4388">
                  <c:v>41.6</c:v>
                </c:pt>
                <c:pt idx="4389">
                  <c:v>41.664072119085333</c:v>
                </c:pt>
                <c:pt idx="4390">
                  <c:v>41.7</c:v>
                </c:pt>
                <c:pt idx="4391">
                  <c:v>41.660026385927907</c:v>
                </c:pt>
                <c:pt idx="4392">
                  <c:v>41.627924362357078</c:v>
                </c:pt>
                <c:pt idx="4393">
                  <c:v>41.684124889357953</c:v>
                </c:pt>
                <c:pt idx="4394">
                  <c:v>41.603824175648391</c:v>
                </c:pt>
                <c:pt idx="4395">
                  <c:v>41.69173626426376</c:v>
                </c:pt>
                <c:pt idx="4396">
                  <c:v>41.7</c:v>
                </c:pt>
                <c:pt idx="4397">
                  <c:v>41.7</c:v>
                </c:pt>
                <c:pt idx="4398">
                  <c:v>41.7</c:v>
                </c:pt>
                <c:pt idx="4399">
                  <c:v>41.7</c:v>
                </c:pt>
                <c:pt idx="4400">
                  <c:v>41.7</c:v>
                </c:pt>
                <c:pt idx="4401">
                  <c:v>41.680562884784571</c:v>
                </c:pt>
                <c:pt idx="4402">
                  <c:v>41.607387863500421</c:v>
                </c:pt>
                <c:pt idx="4403">
                  <c:v>41.695338610202292</c:v>
                </c:pt>
                <c:pt idx="4404">
                  <c:v>41.7</c:v>
                </c:pt>
                <c:pt idx="4405">
                  <c:v>41.7</c:v>
                </c:pt>
                <c:pt idx="4406">
                  <c:v>41.7</c:v>
                </c:pt>
                <c:pt idx="4407">
                  <c:v>41.7</c:v>
                </c:pt>
                <c:pt idx="4408">
                  <c:v>41.7</c:v>
                </c:pt>
                <c:pt idx="4409">
                  <c:v>41.7</c:v>
                </c:pt>
                <c:pt idx="4410">
                  <c:v>41.7</c:v>
                </c:pt>
                <c:pt idx="4411">
                  <c:v>41.7</c:v>
                </c:pt>
                <c:pt idx="4412">
                  <c:v>41.7</c:v>
                </c:pt>
                <c:pt idx="4413">
                  <c:v>41.7</c:v>
                </c:pt>
                <c:pt idx="4414">
                  <c:v>41.7</c:v>
                </c:pt>
                <c:pt idx="4415">
                  <c:v>41.7</c:v>
                </c:pt>
                <c:pt idx="4416">
                  <c:v>41.7</c:v>
                </c:pt>
                <c:pt idx="4417">
                  <c:v>41.7</c:v>
                </c:pt>
                <c:pt idx="4418">
                  <c:v>41.7</c:v>
                </c:pt>
                <c:pt idx="4419">
                  <c:v>41.7</c:v>
                </c:pt>
                <c:pt idx="4420">
                  <c:v>41.7</c:v>
                </c:pt>
                <c:pt idx="4421">
                  <c:v>41.778320140545247</c:v>
                </c:pt>
                <c:pt idx="4422">
                  <c:v>41.8</c:v>
                </c:pt>
                <c:pt idx="4423">
                  <c:v>41.745778364467903</c:v>
                </c:pt>
                <c:pt idx="4424">
                  <c:v>41.742172383817078</c:v>
                </c:pt>
                <c:pt idx="4425">
                  <c:v>41.8</c:v>
                </c:pt>
                <c:pt idx="4426">
                  <c:v>41.8</c:v>
                </c:pt>
                <c:pt idx="4427">
                  <c:v>41.8</c:v>
                </c:pt>
                <c:pt idx="4428">
                  <c:v>41.8</c:v>
                </c:pt>
                <c:pt idx="4429">
                  <c:v>41.8</c:v>
                </c:pt>
                <c:pt idx="4430">
                  <c:v>41.8</c:v>
                </c:pt>
                <c:pt idx="4431">
                  <c:v>41.8</c:v>
                </c:pt>
                <c:pt idx="4432">
                  <c:v>41.8</c:v>
                </c:pt>
                <c:pt idx="4433">
                  <c:v>41.8</c:v>
                </c:pt>
                <c:pt idx="4434">
                  <c:v>41.8</c:v>
                </c:pt>
                <c:pt idx="4435">
                  <c:v>41.8</c:v>
                </c:pt>
                <c:pt idx="4436">
                  <c:v>41.8</c:v>
                </c:pt>
                <c:pt idx="4437">
                  <c:v>41.8</c:v>
                </c:pt>
                <c:pt idx="4438">
                  <c:v>41.8</c:v>
                </c:pt>
                <c:pt idx="4439">
                  <c:v>41.8</c:v>
                </c:pt>
                <c:pt idx="4440">
                  <c:v>41.8</c:v>
                </c:pt>
                <c:pt idx="4441">
                  <c:v>41.8</c:v>
                </c:pt>
                <c:pt idx="4442">
                  <c:v>41.8</c:v>
                </c:pt>
                <c:pt idx="4443">
                  <c:v>41.8</c:v>
                </c:pt>
                <c:pt idx="4444">
                  <c:v>41.8</c:v>
                </c:pt>
                <c:pt idx="4445">
                  <c:v>41.8</c:v>
                </c:pt>
                <c:pt idx="4446">
                  <c:v>41.8</c:v>
                </c:pt>
                <c:pt idx="4447">
                  <c:v>41.8</c:v>
                </c:pt>
                <c:pt idx="4448">
                  <c:v>41.8</c:v>
                </c:pt>
                <c:pt idx="4449">
                  <c:v>41.8</c:v>
                </c:pt>
                <c:pt idx="4450">
                  <c:v>41.828759894107307</c:v>
                </c:pt>
                <c:pt idx="4451">
                  <c:v>41.883296702945017</c:v>
                </c:pt>
                <c:pt idx="4452">
                  <c:v>41.8</c:v>
                </c:pt>
                <c:pt idx="4453">
                  <c:v>41.8</c:v>
                </c:pt>
                <c:pt idx="4454">
                  <c:v>41.8</c:v>
                </c:pt>
                <c:pt idx="4455">
                  <c:v>41.8</c:v>
                </c:pt>
                <c:pt idx="4456">
                  <c:v>41.8</c:v>
                </c:pt>
                <c:pt idx="4457">
                  <c:v>41.8</c:v>
                </c:pt>
                <c:pt idx="4458">
                  <c:v>41.8</c:v>
                </c:pt>
                <c:pt idx="4459">
                  <c:v>41.820272646965677</c:v>
                </c:pt>
                <c:pt idx="4460">
                  <c:v>41.891776604749339</c:v>
                </c:pt>
                <c:pt idx="4461">
                  <c:v>41.80382585804746</c:v>
                </c:pt>
                <c:pt idx="4462">
                  <c:v>41.884124890237437</c:v>
                </c:pt>
                <c:pt idx="4463">
                  <c:v>41.827956044659373</c:v>
                </c:pt>
                <c:pt idx="4464">
                  <c:v>41.8</c:v>
                </c:pt>
                <c:pt idx="4465">
                  <c:v>41.8</c:v>
                </c:pt>
                <c:pt idx="4466">
                  <c:v>41.8</c:v>
                </c:pt>
                <c:pt idx="4467">
                  <c:v>41.8</c:v>
                </c:pt>
                <c:pt idx="4468">
                  <c:v>41.8</c:v>
                </c:pt>
                <c:pt idx="4469">
                  <c:v>41.8</c:v>
                </c:pt>
                <c:pt idx="4470">
                  <c:v>41.8</c:v>
                </c:pt>
                <c:pt idx="4471">
                  <c:v>41.8</c:v>
                </c:pt>
                <c:pt idx="4472">
                  <c:v>41.8</c:v>
                </c:pt>
                <c:pt idx="4473">
                  <c:v>41.8</c:v>
                </c:pt>
                <c:pt idx="4474">
                  <c:v>41.8</c:v>
                </c:pt>
                <c:pt idx="4475">
                  <c:v>41.8</c:v>
                </c:pt>
                <c:pt idx="4476">
                  <c:v>41.8</c:v>
                </c:pt>
                <c:pt idx="4477">
                  <c:v>41.8</c:v>
                </c:pt>
                <c:pt idx="4478">
                  <c:v>41.8</c:v>
                </c:pt>
                <c:pt idx="4479">
                  <c:v>41.8</c:v>
                </c:pt>
                <c:pt idx="4480">
                  <c:v>41.8</c:v>
                </c:pt>
                <c:pt idx="4481">
                  <c:v>41.8</c:v>
                </c:pt>
                <c:pt idx="4482">
                  <c:v>41.8</c:v>
                </c:pt>
                <c:pt idx="4483">
                  <c:v>41.8</c:v>
                </c:pt>
                <c:pt idx="4484">
                  <c:v>41.8</c:v>
                </c:pt>
                <c:pt idx="4485">
                  <c:v>41.8</c:v>
                </c:pt>
                <c:pt idx="4486">
                  <c:v>41.8</c:v>
                </c:pt>
                <c:pt idx="4487">
                  <c:v>41.717282321547891</c:v>
                </c:pt>
                <c:pt idx="4488">
                  <c:v>41.770668425153907</c:v>
                </c:pt>
                <c:pt idx="4489">
                  <c:v>41.8</c:v>
                </c:pt>
                <c:pt idx="4490">
                  <c:v>41.753430079859299</c:v>
                </c:pt>
                <c:pt idx="4491">
                  <c:v>41.7</c:v>
                </c:pt>
                <c:pt idx="4492">
                  <c:v>41.7</c:v>
                </c:pt>
                <c:pt idx="4493">
                  <c:v>41.7</c:v>
                </c:pt>
                <c:pt idx="4494">
                  <c:v>41.7</c:v>
                </c:pt>
                <c:pt idx="4495">
                  <c:v>41.7</c:v>
                </c:pt>
                <c:pt idx="4496">
                  <c:v>41.7</c:v>
                </c:pt>
                <c:pt idx="4497">
                  <c:v>41.7</c:v>
                </c:pt>
                <c:pt idx="4498">
                  <c:v>41.7</c:v>
                </c:pt>
                <c:pt idx="4499">
                  <c:v>41.7</c:v>
                </c:pt>
                <c:pt idx="4500">
                  <c:v>41.7</c:v>
                </c:pt>
                <c:pt idx="4501">
                  <c:v>41.7</c:v>
                </c:pt>
                <c:pt idx="4502">
                  <c:v>41.7</c:v>
                </c:pt>
                <c:pt idx="4503">
                  <c:v>41.7</c:v>
                </c:pt>
                <c:pt idx="4504">
                  <c:v>41.7</c:v>
                </c:pt>
                <c:pt idx="4505">
                  <c:v>41.7</c:v>
                </c:pt>
                <c:pt idx="4506">
                  <c:v>41.7</c:v>
                </c:pt>
                <c:pt idx="4507">
                  <c:v>41.658311345470537</c:v>
                </c:pt>
                <c:pt idx="4508">
                  <c:v>41.629626372923028</c:v>
                </c:pt>
                <c:pt idx="4509">
                  <c:v>41.682453825857529</c:v>
                </c:pt>
                <c:pt idx="4510">
                  <c:v>41.6</c:v>
                </c:pt>
                <c:pt idx="4511">
                  <c:v>41.6</c:v>
                </c:pt>
                <c:pt idx="4512">
                  <c:v>41.6</c:v>
                </c:pt>
                <c:pt idx="4513">
                  <c:v>41.6</c:v>
                </c:pt>
                <c:pt idx="4514">
                  <c:v>41.6</c:v>
                </c:pt>
                <c:pt idx="4515">
                  <c:v>41.6</c:v>
                </c:pt>
                <c:pt idx="4516">
                  <c:v>41.6</c:v>
                </c:pt>
                <c:pt idx="4517">
                  <c:v>41.6</c:v>
                </c:pt>
                <c:pt idx="4518">
                  <c:v>41.6</c:v>
                </c:pt>
                <c:pt idx="4519">
                  <c:v>41.6</c:v>
                </c:pt>
                <c:pt idx="4520">
                  <c:v>41.6</c:v>
                </c:pt>
                <c:pt idx="4521">
                  <c:v>41.6</c:v>
                </c:pt>
                <c:pt idx="4522">
                  <c:v>41.6</c:v>
                </c:pt>
                <c:pt idx="4523">
                  <c:v>41.551231310114311</c:v>
                </c:pt>
                <c:pt idx="4524">
                  <c:v>41.5</c:v>
                </c:pt>
                <c:pt idx="4525">
                  <c:v>41.5</c:v>
                </c:pt>
                <c:pt idx="4526">
                  <c:v>41.5</c:v>
                </c:pt>
                <c:pt idx="4527">
                  <c:v>41.5</c:v>
                </c:pt>
                <c:pt idx="4528">
                  <c:v>41.5</c:v>
                </c:pt>
                <c:pt idx="4529">
                  <c:v>41.5</c:v>
                </c:pt>
                <c:pt idx="4530">
                  <c:v>41.5</c:v>
                </c:pt>
                <c:pt idx="4531">
                  <c:v>41.5</c:v>
                </c:pt>
                <c:pt idx="4532">
                  <c:v>41.5</c:v>
                </c:pt>
                <c:pt idx="4533">
                  <c:v>41.5</c:v>
                </c:pt>
                <c:pt idx="4534">
                  <c:v>41.5</c:v>
                </c:pt>
                <c:pt idx="4535">
                  <c:v>41.5</c:v>
                </c:pt>
                <c:pt idx="4536">
                  <c:v>41.5</c:v>
                </c:pt>
                <c:pt idx="4537">
                  <c:v>41.5</c:v>
                </c:pt>
                <c:pt idx="4538">
                  <c:v>41.5</c:v>
                </c:pt>
                <c:pt idx="4539">
                  <c:v>41.5</c:v>
                </c:pt>
                <c:pt idx="4540">
                  <c:v>41.5</c:v>
                </c:pt>
                <c:pt idx="4541">
                  <c:v>41.5</c:v>
                </c:pt>
                <c:pt idx="4542">
                  <c:v>41.5</c:v>
                </c:pt>
                <c:pt idx="4543">
                  <c:v>41.5</c:v>
                </c:pt>
                <c:pt idx="4544">
                  <c:v>41.5</c:v>
                </c:pt>
                <c:pt idx="4545">
                  <c:v>41.5</c:v>
                </c:pt>
                <c:pt idx="4546">
                  <c:v>41.5</c:v>
                </c:pt>
                <c:pt idx="4547">
                  <c:v>41.440589270184702</c:v>
                </c:pt>
                <c:pt idx="4548">
                  <c:v>41.4</c:v>
                </c:pt>
                <c:pt idx="4549">
                  <c:v>41.4</c:v>
                </c:pt>
                <c:pt idx="4550">
                  <c:v>41.4</c:v>
                </c:pt>
                <c:pt idx="4551">
                  <c:v>41.4</c:v>
                </c:pt>
                <c:pt idx="4552">
                  <c:v>41.4</c:v>
                </c:pt>
                <c:pt idx="4553">
                  <c:v>41.4</c:v>
                </c:pt>
                <c:pt idx="4554">
                  <c:v>41.4</c:v>
                </c:pt>
                <c:pt idx="4555">
                  <c:v>41.4</c:v>
                </c:pt>
                <c:pt idx="4556">
                  <c:v>41.4</c:v>
                </c:pt>
                <c:pt idx="4557">
                  <c:v>41.4</c:v>
                </c:pt>
                <c:pt idx="4558">
                  <c:v>41.4</c:v>
                </c:pt>
                <c:pt idx="4559">
                  <c:v>41.4</c:v>
                </c:pt>
                <c:pt idx="4560">
                  <c:v>41.4</c:v>
                </c:pt>
                <c:pt idx="4561">
                  <c:v>41.4</c:v>
                </c:pt>
                <c:pt idx="4562">
                  <c:v>41.4</c:v>
                </c:pt>
                <c:pt idx="4563">
                  <c:v>41.4</c:v>
                </c:pt>
                <c:pt idx="4564">
                  <c:v>41.4</c:v>
                </c:pt>
                <c:pt idx="4565">
                  <c:v>41.4</c:v>
                </c:pt>
                <c:pt idx="4566">
                  <c:v>41.4</c:v>
                </c:pt>
                <c:pt idx="4567">
                  <c:v>41.4</c:v>
                </c:pt>
                <c:pt idx="4568">
                  <c:v>41.4</c:v>
                </c:pt>
                <c:pt idx="4569">
                  <c:v>41.4</c:v>
                </c:pt>
                <c:pt idx="4570">
                  <c:v>41.4</c:v>
                </c:pt>
                <c:pt idx="4571">
                  <c:v>41.4</c:v>
                </c:pt>
                <c:pt idx="4572">
                  <c:v>41.4</c:v>
                </c:pt>
                <c:pt idx="4573">
                  <c:v>41.4</c:v>
                </c:pt>
                <c:pt idx="4574">
                  <c:v>41.4</c:v>
                </c:pt>
                <c:pt idx="4575">
                  <c:v>41.4</c:v>
                </c:pt>
                <c:pt idx="4576">
                  <c:v>41.4</c:v>
                </c:pt>
                <c:pt idx="4577">
                  <c:v>41.4</c:v>
                </c:pt>
                <c:pt idx="4578">
                  <c:v>41.4</c:v>
                </c:pt>
                <c:pt idx="4579">
                  <c:v>41.4</c:v>
                </c:pt>
                <c:pt idx="4580">
                  <c:v>41.4</c:v>
                </c:pt>
                <c:pt idx="4581">
                  <c:v>41.4</c:v>
                </c:pt>
                <c:pt idx="4582">
                  <c:v>41.4</c:v>
                </c:pt>
                <c:pt idx="4583">
                  <c:v>41.4</c:v>
                </c:pt>
                <c:pt idx="4584">
                  <c:v>41.4</c:v>
                </c:pt>
                <c:pt idx="4585">
                  <c:v>41.398592788390559</c:v>
                </c:pt>
                <c:pt idx="4586">
                  <c:v>41.310642040105577</c:v>
                </c:pt>
                <c:pt idx="4587">
                  <c:v>41.377308706596303</c:v>
                </c:pt>
                <c:pt idx="4588">
                  <c:v>41.4</c:v>
                </c:pt>
                <c:pt idx="4589">
                  <c:v>41.346833773790621</c:v>
                </c:pt>
                <c:pt idx="4590">
                  <c:v>41.341116974494263</c:v>
                </c:pt>
                <c:pt idx="4591">
                  <c:v>41.370932277220788</c:v>
                </c:pt>
                <c:pt idx="4592">
                  <c:v>41.317018469481077</c:v>
                </c:pt>
                <c:pt idx="4593">
                  <c:v>41.395030782233931</c:v>
                </c:pt>
                <c:pt idx="4594">
                  <c:v>41.30708003553206</c:v>
                </c:pt>
                <c:pt idx="4595">
                  <c:v>41.3</c:v>
                </c:pt>
                <c:pt idx="4596">
                  <c:v>41.3</c:v>
                </c:pt>
                <c:pt idx="4597">
                  <c:v>41.3</c:v>
                </c:pt>
                <c:pt idx="4598">
                  <c:v>41.3</c:v>
                </c:pt>
                <c:pt idx="4599">
                  <c:v>41.3</c:v>
                </c:pt>
                <c:pt idx="4600">
                  <c:v>41.3</c:v>
                </c:pt>
                <c:pt idx="4601">
                  <c:v>41.3</c:v>
                </c:pt>
                <c:pt idx="4602">
                  <c:v>41.3</c:v>
                </c:pt>
                <c:pt idx="4603">
                  <c:v>41.3</c:v>
                </c:pt>
                <c:pt idx="4604">
                  <c:v>41.3</c:v>
                </c:pt>
                <c:pt idx="4605">
                  <c:v>41.3</c:v>
                </c:pt>
                <c:pt idx="4606">
                  <c:v>41.3</c:v>
                </c:pt>
                <c:pt idx="4607">
                  <c:v>41.3</c:v>
                </c:pt>
                <c:pt idx="4608">
                  <c:v>41.3</c:v>
                </c:pt>
                <c:pt idx="4609">
                  <c:v>41.3</c:v>
                </c:pt>
                <c:pt idx="4610">
                  <c:v>41.3</c:v>
                </c:pt>
                <c:pt idx="4611">
                  <c:v>41.3</c:v>
                </c:pt>
                <c:pt idx="4612">
                  <c:v>41.3</c:v>
                </c:pt>
                <c:pt idx="4613">
                  <c:v>41.3</c:v>
                </c:pt>
                <c:pt idx="4614">
                  <c:v>41.3</c:v>
                </c:pt>
                <c:pt idx="4615">
                  <c:v>41.3</c:v>
                </c:pt>
                <c:pt idx="4616">
                  <c:v>41.327736263032939</c:v>
                </c:pt>
                <c:pt idx="4617">
                  <c:v>41.384344766930553</c:v>
                </c:pt>
                <c:pt idx="4618">
                  <c:v>41.3</c:v>
                </c:pt>
                <c:pt idx="4619">
                  <c:v>41.3</c:v>
                </c:pt>
                <c:pt idx="4620">
                  <c:v>41.3</c:v>
                </c:pt>
                <c:pt idx="4621">
                  <c:v>41.3</c:v>
                </c:pt>
                <c:pt idx="4622">
                  <c:v>41.3</c:v>
                </c:pt>
                <c:pt idx="4623">
                  <c:v>41.343315742656102</c:v>
                </c:pt>
                <c:pt idx="4624">
                  <c:v>41.4</c:v>
                </c:pt>
                <c:pt idx="4625">
                  <c:v>41.380782762357043</c:v>
                </c:pt>
                <c:pt idx="4626">
                  <c:v>41.307167985927883</c:v>
                </c:pt>
                <c:pt idx="4627">
                  <c:v>41.395118734212858</c:v>
                </c:pt>
                <c:pt idx="4628">
                  <c:v>41.4</c:v>
                </c:pt>
                <c:pt idx="4629">
                  <c:v>41.328979770800352</c:v>
                </c:pt>
                <c:pt idx="4630">
                  <c:v>41.3</c:v>
                </c:pt>
                <c:pt idx="4631">
                  <c:v>41.3</c:v>
                </c:pt>
                <c:pt idx="4632">
                  <c:v>41.334872470888307</c:v>
                </c:pt>
                <c:pt idx="4633">
                  <c:v>41.422803163620408</c:v>
                </c:pt>
                <c:pt idx="4634">
                  <c:v>41.510686015127547</c:v>
                </c:pt>
                <c:pt idx="4635">
                  <c:v>41.598636763412543</c:v>
                </c:pt>
                <c:pt idx="4636">
                  <c:v>41.686587511697446</c:v>
                </c:pt>
                <c:pt idx="4637">
                  <c:v>41.774538258399268</c:v>
                </c:pt>
                <c:pt idx="4638">
                  <c:v>41.8</c:v>
                </c:pt>
                <c:pt idx="4639">
                  <c:v>41.850439753386112</c:v>
                </c:pt>
                <c:pt idx="4640">
                  <c:v>41.938390501671087</c:v>
                </c:pt>
                <c:pt idx="4641">
                  <c:v>42.026341248372887</c:v>
                </c:pt>
                <c:pt idx="4642">
                  <c:v>42.114291996657883</c:v>
                </c:pt>
                <c:pt idx="4643">
                  <c:v>42.2</c:v>
                </c:pt>
                <c:pt idx="4644">
                  <c:v>42.2</c:v>
                </c:pt>
                <c:pt idx="4645">
                  <c:v>42.278144239929652</c:v>
                </c:pt>
                <c:pt idx="4646">
                  <c:v>42.432189973262908</c:v>
                </c:pt>
                <c:pt idx="4647">
                  <c:v>42.5</c:v>
                </c:pt>
                <c:pt idx="4648">
                  <c:v>42.541996481618312</c:v>
                </c:pt>
                <c:pt idx="4649">
                  <c:v>42.62994722990328</c:v>
                </c:pt>
                <c:pt idx="4650">
                  <c:v>42.717890109362642</c:v>
                </c:pt>
                <c:pt idx="4651">
                  <c:v>42.805804749516227</c:v>
                </c:pt>
                <c:pt idx="4652">
                  <c:v>42.893755496218112</c:v>
                </c:pt>
                <c:pt idx="4653">
                  <c:v>42.981706244503087</c:v>
                </c:pt>
                <c:pt idx="4654">
                  <c:v>43.069656992788033</c:v>
                </c:pt>
                <c:pt idx="4655">
                  <c:v>43.157607739489883</c:v>
                </c:pt>
                <c:pt idx="4656">
                  <c:v>43.245538462065888</c:v>
                </c:pt>
                <c:pt idx="4657">
                  <c:v>43.333465259102887</c:v>
                </c:pt>
                <c:pt idx="4658">
                  <c:v>43.421416007387869</c:v>
                </c:pt>
                <c:pt idx="4659">
                  <c:v>43.509366754089683</c:v>
                </c:pt>
                <c:pt idx="4660">
                  <c:v>43.597317502374672</c:v>
                </c:pt>
                <c:pt idx="4661">
                  <c:v>43.770536498153078</c:v>
                </c:pt>
                <c:pt idx="4662">
                  <c:v>43.873218997361462</c:v>
                </c:pt>
                <c:pt idx="4663">
                  <c:v>43.961169745646437</c:v>
                </c:pt>
                <c:pt idx="4664">
                  <c:v>44.049120492348322</c:v>
                </c:pt>
                <c:pt idx="4665">
                  <c:v>44.137071240633283</c:v>
                </c:pt>
                <c:pt idx="4666">
                  <c:v>44.250043974670213</c:v>
                </c:pt>
                <c:pt idx="4667">
                  <c:v>44.412967033318637</c:v>
                </c:pt>
                <c:pt idx="4668">
                  <c:v>44.500879506948117</c:v>
                </c:pt>
                <c:pt idx="4669">
                  <c:v>44.588830255233098</c:v>
                </c:pt>
                <c:pt idx="4670">
                  <c:v>44.676747252043967</c:v>
                </c:pt>
                <c:pt idx="4671">
                  <c:v>44.82937554969223</c:v>
                </c:pt>
                <c:pt idx="4672">
                  <c:v>44.952638523131029</c:v>
                </c:pt>
                <c:pt idx="4673">
                  <c:v>45.0405892698329</c:v>
                </c:pt>
                <c:pt idx="4674">
                  <c:v>45.128540018117867</c:v>
                </c:pt>
                <c:pt idx="4675">
                  <c:v>45.216490764819689</c:v>
                </c:pt>
                <c:pt idx="4676">
                  <c:v>45.308883026209337</c:v>
                </c:pt>
                <c:pt idx="4677">
                  <c:v>45.484784519612951</c:v>
                </c:pt>
                <c:pt idx="4678">
                  <c:v>45.580343008091461</c:v>
                </c:pt>
                <c:pt idx="4679">
                  <c:v>45.668293754793332</c:v>
                </c:pt>
                <c:pt idx="4680">
                  <c:v>45.812489006156639</c:v>
                </c:pt>
                <c:pt idx="4681">
                  <c:v>45.944195251363269</c:v>
                </c:pt>
                <c:pt idx="4682">
                  <c:v>46.064291996130073</c:v>
                </c:pt>
                <c:pt idx="4683">
                  <c:v>46.220096746350023</c:v>
                </c:pt>
                <c:pt idx="4684">
                  <c:v>46.316087911384621</c:v>
                </c:pt>
                <c:pt idx="4685">
                  <c:v>46.491912088615472</c:v>
                </c:pt>
                <c:pt idx="4686">
                  <c:v>46.583905012664921</c:v>
                </c:pt>
                <c:pt idx="4687">
                  <c:v>46.671855760949818</c:v>
                </c:pt>
                <c:pt idx="4688">
                  <c:v>46.759806507651689</c:v>
                </c:pt>
                <c:pt idx="4689">
                  <c:v>46.847757255936678</c:v>
                </c:pt>
                <c:pt idx="4690">
                  <c:v>46.971384616791227</c:v>
                </c:pt>
                <c:pt idx="4691">
                  <c:v>47.12361477554969</c:v>
                </c:pt>
                <c:pt idx="4692">
                  <c:v>47.211565523834608</c:v>
                </c:pt>
                <c:pt idx="4693">
                  <c:v>47.299516270536479</c:v>
                </c:pt>
                <c:pt idx="4694">
                  <c:v>47.474934037642917</c:v>
                </c:pt>
                <c:pt idx="4695">
                  <c:v>47.5</c:v>
                </c:pt>
                <c:pt idx="4696">
                  <c:v>47.626737027616556</c:v>
                </c:pt>
                <c:pt idx="4697">
                  <c:v>47.802593405186713</c:v>
                </c:pt>
                <c:pt idx="4698">
                  <c:v>47.939226033421257</c:v>
                </c:pt>
                <c:pt idx="4699">
                  <c:v>48</c:v>
                </c:pt>
                <c:pt idx="4700">
                  <c:v>48.030255056816237</c:v>
                </c:pt>
                <c:pt idx="4701">
                  <c:v>48.203078276693113</c:v>
                </c:pt>
                <c:pt idx="4702">
                  <c:v>48.291029023394842</c:v>
                </c:pt>
                <c:pt idx="4703">
                  <c:v>48.378979771679823</c:v>
                </c:pt>
                <c:pt idx="4704">
                  <c:v>48.466930518381687</c:v>
                </c:pt>
                <c:pt idx="4705">
                  <c:v>48.554881266666683</c:v>
                </c:pt>
                <c:pt idx="4706">
                  <c:v>48.685664026737108</c:v>
                </c:pt>
                <c:pt idx="4707">
                  <c:v>48.830782761653523</c:v>
                </c:pt>
                <c:pt idx="4708">
                  <c:v>48.937450550857051</c:v>
                </c:pt>
                <c:pt idx="4709">
                  <c:v>49.106640281266493</c:v>
                </c:pt>
                <c:pt idx="4710">
                  <c:v>49.194591029551468</c:v>
                </c:pt>
                <c:pt idx="4711">
                  <c:v>49.365083552506682</c:v>
                </c:pt>
                <c:pt idx="4712">
                  <c:v>49.470492524538273</c:v>
                </c:pt>
                <c:pt idx="4713">
                  <c:v>49.558443271240058</c:v>
                </c:pt>
                <c:pt idx="4714">
                  <c:v>49.785576078100171</c:v>
                </c:pt>
                <c:pt idx="4715">
                  <c:v>50</c:v>
                </c:pt>
                <c:pt idx="4716">
                  <c:v>50.044591029023799</c:v>
                </c:pt>
                <c:pt idx="4717">
                  <c:v>50.2</c:v>
                </c:pt>
                <c:pt idx="4718">
                  <c:v>50.2</c:v>
                </c:pt>
                <c:pt idx="4719">
                  <c:v>50.45832967191204</c:v>
                </c:pt>
                <c:pt idx="4720">
                  <c:v>50.5</c:v>
                </c:pt>
                <c:pt idx="4721">
                  <c:v>50.562005277396693</c:v>
                </c:pt>
                <c:pt idx="4722">
                  <c:v>50.699912048197113</c:v>
                </c:pt>
                <c:pt idx="4723">
                  <c:v>50.8</c:v>
                </c:pt>
                <c:pt idx="4724">
                  <c:v>50.82584615314282</c:v>
                </c:pt>
                <c:pt idx="4725">
                  <c:v>50.913764291996493</c:v>
                </c:pt>
                <c:pt idx="4726">
                  <c:v>51.001715040281468</c:v>
                </c:pt>
                <c:pt idx="4727">
                  <c:v>51.089665786983353</c:v>
                </c:pt>
                <c:pt idx="4728">
                  <c:v>51.177616535268207</c:v>
                </c:pt>
                <c:pt idx="4729">
                  <c:v>51.265567281970057</c:v>
                </c:pt>
                <c:pt idx="4730">
                  <c:v>51.353518030255053</c:v>
                </c:pt>
                <c:pt idx="4731">
                  <c:v>51.4</c:v>
                </c:pt>
                <c:pt idx="4732">
                  <c:v>51.429419525241897</c:v>
                </c:pt>
                <c:pt idx="4733">
                  <c:v>51.517370271943697</c:v>
                </c:pt>
                <c:pt idx="4734">
                  <c:v>51.6</c:v>
                </c:pt>
                <c:pt idx="4735">
                  <c:v>51.6</c:v>
                </c:pt>
                <c:pt idx="4736">
                  <c:v>51.681186813011003</c:v>
                </c:pt>
                <c:pt idx="4737">
                  <c:v>51.769129288126678</c:v>
                </c:pt>
                <c:pt idx="4738">
                  <c:v>51.8</c:v>
                </c:pt>
                <c:pt idx="4739">
                  <c:v>51.8</c:v>
                </c:pt>
                <c:pt idx="4740">
                  <c:v>51.865963059630552</c:v>
                </c:pt>
                <c:pt idx="4741">
                  <c:v>51.979067721899739</c:v>
                </c:pt>
                <c:pt idx="4742">
                  <c:v>51.908883024802137</c:v>
                </c:pt>
                <c:pt idx="4743">
                  <c:v>51.996833773087047</c:v>
                </c:pt>
                <c:pt idx="4744">
                  <c:v>52.084784521372043</c:v>
                </c:pt>
                <c:pt idx="4745">
                  <c:v>52.1</c:v>
                </c:pt>
                <c:pt idx="4746">
                  <c:v>52.1</c:v>
                </c:pt>
                <c:pt idx="4747">
                  <c:v>52.148615384263763</c:v>
                </c:pt>
                <c:pt idx="4748">
                  <c:v>52.163456464028087</c:v>
                </c:pt>
                <c:pt idx="4749">
                  <c:v>52.124494282673687</c:v>
                </c:pt>
                <c:pt idx="4750">
                  <c:v>52.2</c:v>
                </c:pt>
                <c:pt idx="4751">
                  <c:v>52.2</c:v>
                </c:pt>
                <c:pt idx="4752">
                  <c:v>52.2</c:v>
                </c:pt>
                <c:pt idx="4753">
                  <c:v>52.2</c:v>
                </c:pt>
                <c:pt idx="4754">
                  <c:v>52.264204045558493</c:v>
                </c:pt>
                <c:pt idx="4755">
                  <c:v>52.247845206156548</c:v>
                </c:pt>
                <c:pt idx="4756">
                  <c:v>52.240105540545279</c:v>
                </c:pt>
                <c:pt idx="4757">
                  <c:v>52.3</c:v>
                </c:pt>
                <c:pt idx="4758">
                  <c:v>52.3</c:v>
                </c:pt>
                <c:pt idx="4759">
                  <c:v>52.3</c:v>
                </c:pt>
                <c:pt idx="4760">
                  <c:v>52.3</c:v>
                </c:pt>
                <c:pt idx="4761">
                  <c:v>52.3</c:v>
                </c:pt>
                <c:pt idx="4762">
                  <c:v>52.3</c:v>
                </c:pt>
                <c:pt idx="4763">
                  <c:v>52.3</c:v>
                </c:pt>
                <c:pt idx="4764">
                  <c:v>52.3</c:v>
                </c:pt>
                <c:pt idx="4765">
                  <c:v>52.331618293403693</c:v>
                </c:pt>
                <c:pt idx="4766">
                  <c:v>52.4</c:v>
                </c:pt>
                <c:pt idx="4767">
                  <c:v>52.392480211609502</c:v>
                </c:pt>
                <c:pt idx="4768">
                  <c:v>52.304529463324513</c:v>
                </c:pt>
                <c:pt idx="4769">
                  <c:v>52.383421283377281</c:v>
                </c:pt>
                <c:pt idx="4770">
                  <c:v>52.4</c:v>
                </c:pt>
                <c:pt idx="4771">
                  <c:v>52.4</c:v>
                </c:pt>
                <c:pt idx="4772">
                  <c:v>52.4</c:v>
                </c:pt>
                <c:pt idx="4773">
                  <c:v>52.4</c:v>
                </c:pt>
                <c:pt idx="4774">
                  <c:v>52.423131046262071</c:v>
                </c:pt>
                <c:pt idx="4775">
                  <c:v>52.5</c:v>
                </c:pt>
                <c:pt idx="4776">
                  <c:v>52.5</c:v>
                </c:pt>
                <c:pt idx="4777">
                  <c:v>52.5</c:v>
                </c:pt>
                <c:pt idx="4778">
                  <c:v>52.5</c:v>
                </c:pt>
                <c:pt idx="4779">
                  <c:v>52.5</c:v>
                </c:pt>
                <c:pt idx="4780">
                  <c:v>52.550835532805621</c:v>
                </c:pt>
                <c:pt idx="4781">
                  <c:v>52.6</c:v>
                </c:pt>
                <c:pt idx="4782">
                  <c:v>52.6</c:v>
                </c:pt>
                <c:pt idx="4783">
                  <c:v>52.614643799120508</c:v>
                </c:pt>
                <c:pt idx="4784">
                  <c:v>52.7</c:v>
                </c:pt>
                <c:pt idx="4785">
                  <c:v>52.7</c:v>
                </c:pt>
                <c:pt idx="4786">
                  <c:v>52.7</c:v>
                </c:pt>
                <c:pt idx="4787">
                  <c:v>52.7</c:v>
                </c:pt>
                <c:pt idx="4788">
                  <c:v>52.754353562005292</c:v>
                </c:pt>
                <c:pt idx="4789">
                  <c:v>52.8</c:v>
                </c:pt>
                <c:pt idx="4790">
                  <c:v>52.8</c:v>
                </c:pt>
                <c:pt idx="4791">
                  <c:v>52.81820580527706</c:v>
                </c:pt>
                <c:pt idx="4792">
                  <c:v>52.9</c:v>
                </c:pt>
                <c:pt idx="4793">
                  <c:v>52.9</c:v>
                </c:pt>
                <c:pt idx="4794">
                  <c:v>52.9</c:v>
                </c:pt>
                <c:pt idx="4795">
                  <c:v>52.969964819876857</c:v>
                </c:pt>
                <c:pt idx="4796">
                  <c:v>53</c:v>
                </c:pt>
                <c:pt idx="4797">
                  <c:v>53.045866314863687</c:v>
                </c:pt>
                <c:pt idx="4798">
                  <c:v>53.1</c:v>
                </c:pt>
                <c:pt idx="4799">
                  <c:v>53.12176780985051</c:v>
                </c:pt>
                <c:pt idx="4800">
                  <c:v>53.2</c:v>
                </c:pt>
                <c:pt idx="4801">
                  <c:v>53.2</c:v>
                </c:pt>
                <c:pt idx="4802">
                  <c:v>53.28562005312228</c:v>
                </c:pt>
                <c:pt idx="4803">
                  <c:v>53.3</c:v>
                </c:pt>
                <c:pt idx="4804">
                  <c:v>53.3</c:v>
                </c:pt>
                <c:pt idx="4805">
                  <c:v>53.349428319437102</c:v>
                </c:pt>
                <c:pt idx="4806">
                  <c:v>53.437379067722077</c:v>
                </c:pt>
                <c:pt idx="4807">
                  <c:v>53.5</c:v>
                </c:pt>
                <c:pt idx="4808">
                  <c:v>53.513280562708857</c:v>
                </c:pt>
                <c:pt idx="4809">
                  <c:v>53.6</c:v>
                </c:pt>
                <c:pt idx="4810">
                  <c:v>53.6</c:v>
                </c:pt>
                <c:pt idx="4811">
                  <c:v>53.677132805980641</c:v>
                </c:pt>
                <c:pt idx="4812">
                  <c:v>53.765083552682512</c:v>
                </c:pt>
                <c:pt idx="4813">
                  <c:v>53.8</c:v>
                </c:pt>
                <c:pt idx="4814">
                  <c:v>53.8</c:v>
                </c:pt>
                <c:pt idx="4815">
                  <c:v>53.828923076923033</c:v>
                </c:pt>
                <c:pt idx="4816">
                  <c:v>53.916842568865427</c:v>
                </c:pt>
                <c:pt idx="4817">
                  <c:v>54</c:v>
                </c:pt>
                <c:pt idx="4818">
                  <c:v>54</c:v>
                </c:pt>
                <c:pt idx="4819">
                  <c:v>54.0806948105541</c:v>
                </c:pt>
                <c:pt idx="4820">
                  <c:v>54.1</c:v>
                </c:pt>
                <c:pt idx="4821">
                  <c:v>54.156571428043939</c:v>
                </c:pt>
                <c:pt idx="4822">
                  <c:v>54.244503078452077</c:v>
                </c:pt>
                <c:pt idx="4823">
                  <c:v>54.3</c:v>
                </c:pt>
                <c:pt idx="4824">
                  <c:v>54.320404573438857</c:v>
                </c:pt>
                <c:pt idx="4825">
                  <c:v>54.408355321723782</c:v>
                </c:pt>
                <c:pt idx="4826">
                  <c:v>54.49630606842566</c:v>
                </c:pt>
                <c:pt idx="4827">
                  <c:v>54.5</c:v>
                </c:pt>
                <c:pt idx="4828">
                  <c:v>54.572163588038691</c:v>
                </c:pt>
                <c:pt idx="4829">
                  <c:v>54.660114336323659</c:v>
                </c:pt>
                <c:pt idx="4830">
                  <c:v>54.7</c:v>
                </c:pt>
                <c:pt idx="4831">
                  <c:v>54.736015831310453</c:v>
                </c:pt>
                <c:pt idx="4832">
                  <c:v>54.82396657801231</c:v>
                </c:pt>
                <c:pt idx="4833">
                  <c:v>54.9</c:v>
                </c:pt>
                <c:pt idx="4834">
                  <c:v>54.9</c:v>
                </c:pt>
                <c:pt idx="4835">
                  <c:v>54.987818821284023</c:v>
                </c:pt>
                <c:pt idx="4836">
                  <c:v>55</c:v>
                </c:pt>
                <c:pt idx="4837">
                  <c:v>55.063720316270867</c:v>
                </c:pt>
                <c:pt idx="4838">
                  <c:v>55.151648352000016</c:v>
                </c:pt>
                <c:pt idx="4839">
                  <c:v>55.239577835883928</c:v>
                </c:pt>
                <c:pt idx="4840">
                  <c:v>55.327528584168867</c:v>
                </c:pt>
                <c:pt idx="4841">
                  <c:v>55.4</c:v>
                </c:pt>
                <c:pt idx="4842">
                  <c:v>55.403430079155662</c:v>
                </c:pt>
                <c:pt idx="4843">
                  <c:v>55.491380827440643</c:v>
                </c:pt>
                <c:pt idx="4844">
                  <c:v>55.5</c:v>
                </c:pt>
                <c:pt idx="4845">
                  <c:v>55.567282322427502</c:v>
                </c:pt>
                <c:pt idx="4846">
                  <c:v>55.655233069129267</c:v>
                </c:pt>
                <c:pt idx="4847">
                  <c:v>55.74318381741422</c:v>
                </c:pt>
                <c:pt idx="4848">
                  <c:v>55.8</c:v>
                </c:pt>
                <c:pt idx="4849">
                  <c:v>55.819076923252773</c:v>
                </c:pt>
                <c:pt idx="4850">
                  <c:v>55.906992083729172</c:v>
                </c:pt>
                <c:pt idx="4851">
                  <c:v>55.994942832014033</c:v>
                </c:pt>
                <c:pt idx="4852">
                  <c:v>56</c:v>
                </c:pt>
                <c:pt idx="4853">
                  <c:v>56.070844327000877</c:v>
                </c:pt>
                <c:pt idx="4854">
                  <c:v>56.158795075285873</c:v>
                </c:pt>
                <c:pt idx="4855">
                  <c:v>56.246725274373652</c:v>
                </c:pt>
                <c:pt idx="4856">
                  <c:v>56.3</c:v>
                </c:pt>
                <c:pt idx="4857">
                  <c:v>56.322603341600683</c:v>
                </c:pt>
                <c:pt idx="4858">
                  <c:v>56.410549450725277</c:v>
                </c:pt>
                <c:pt idx="4859">
                  <c:v>56.498461537758281</c:v>
                </c:pt>
                <c:pt idx="4860">
                  <c:v>56.58641160949869</c:v>
                </c:pt>
                <c:pt idx="4861">
                  <c:v>56.6</c:v>
                </c:pt>
                <c:pt idx="4862">
                  <c:v>56.66231310448547</c:v>
                </c:pt>
                <c:pt idx="4863">
                  <c:v>56.750263852770452</c:v>
                </c:pt>
                <c:pt idx="4864">
                  <c:v>56.8</c:v>
                </c:pt>
                <c:pt idx="4865">
                  <c:v>56.826165347757303</c:v>
                </c:pt>
                <c:pt idx="4866">
                  <c:v>56.914116094459096</c:v>
                </c:pt>
                <c:pt idx="4867">
                  <c:v>57</c:v>
                </c:pt>
                <c:pt idx="4868">
                  <c:v>57</c:v>
                </c:pt>
                <c:pt idx="4869">
                  <c:v>57.077934065934087</c:v>
                </c:pt>
                <c:pt idx="4870">
                  <c:v>57.16584615454947</c:v>
                </c:pt>
                <c:pt idx="4871">
                  <c:v>57.253758241582382</c:v>
                </c:pt>
                <c:pt idx="4872">
                  <c:v>57.3</c:v>
                </c:pt>
                <c:pt idx="4873">
                  <c:v>57.329582417230739</c:v>
                </c:pt>
                <c:pt idx="4874">
                  <c:v>57.417494505846157</c:v>
                </c:pt>
                <c:pt idx="4875">
                  <c:v>57.5</c:v>
                </c:pt>
                <c:pt idx="4876">
                  <c:v>57.5</c:v>
                </c:pt>
                <c:pt idx="4877">
                  <c:v>57.581266490061537</c:v>
                </c:pt>
                <c:pt idx="4878">
                  <c:v>57.6</c:v>
                </c:pt>
                <c:pt idx="4879">
                  <c:v>57.657167986631521</c:v>
                </c:pt>
                <c:pt idx="4880">
                  <c:v>57.7</c:v>
                </c:pt>
                <c:pt idx="4881">
                  <c:v>57.733069481618237</c:v>
                </c:pt>
                <c:pt idx="4882">
                  <c:v>57.821020228320101</c:v>
                </c:pt>
                <c:pt idx="4883">
                  <c:v>57.9</c:v>
                </c:pt>
                <c:pt idx="4884">
                  <c:v>57.9</c:v>
                </c:pt>
                <c:pt idx="4885">
                  <c:v>57.9</c:v>
                </c:pt>
                <c:pt idx="4886">
                  <c:v>57.972823218293819</c:v>
                </c:pt>
                <c:pt idx="4887">
                  <c:v>58.060773966578687</c:v>
                </c:pt>
                <c:pt idx="4888">
                  <c:v>58.051275285136349</c:v>
                </c:pt>
                <c:pt idx="4889">
                  <c:v>58.036675461565522</c:v>
                </c:pt>
                <c:pt idx="4890">
                  <c:v>58.124626209850511</c:v>
                </c:pt>
                <c:pt idx="4891">
                  <c:v>58.2</c:v>
                </c:pt>
                <c:pt idx="4892">
                  <c:v>58.2</c:v>
                </c:pt>
                <c:pt idx="4893">
                  <c:v>58.2</c:v>
                </c:pt>
                <c:pt idx="4894">
                  <c:v>58.276429199824079</c:v>
                </c:pt>
                <c:pt idx="4895">
                  <c:v>58.3</c:v>
                </c:pt>
                <c:pt idx="4896">
                  <c:v>58.3</c:v>
                </c:pt>
                <c:pt idx="4897">
                  <c:v>58.340281443095847</c:v>
                </c:pt>
                <c:pt idx="4898">
                  <c:v>58.4</c:v>
                </c:pt>
                <c:pt idx="4899">
                  <c:v>58.4</c:v>
                </c:pt>
                <c:pt idx="4900">
                  <c:v>58.404089709410741</c:v>
                </c:pt>
                <c:pt idx="4901">
                  <c:v>58.492040457695722</c:v>
                </c:pt>
                <c:pt idx="4902">
                  <c:v>58.5</c:v>
                </c:pt>
                <c:pt idx="4903">
                  <c:v>58.5</c:v>
                </c:pt>
                <c:pt idx="4904">
                  <c:v>58.555868131164843</c:v>
                </c:pt>
                <c:pt idx="4905">
                  <c:v>58.6</c:v>
                </c:pt>
                <c:pt idx="4906">
                  <c:v>58.6</c:v>
                </c:pt>
                <c:pt idx="4907">
                  <c:v>58.619700967282313</c:v>
                </c:pt>
                <c:pt idx="4908">
                  <c:v>58.7</c:v>
                </c:pt>
                <c:pt idx="4909">
                  <c:v>58.7</c:v>
                </c:pt>
                <c:pt idx="4910">
                  <c:v>58.7</c:v>
                </c:pt>
                <c:pt idx="4911">
                  <c:v>58.7</c:v>
                </c:pt>
                <c:pt idx="4912">
                  <c:v>58.759410730167097</c:v>
                </c:pt>
                <c:pt idx="4913">
                  <c:v>58.8</c:v>
                </c:pt>
                <c:pt idx="4914">
                  <c:v>58.8</c:v>
                </c:pt>
                <c:pt idx="4915">
                  <c:v>58.8</c:v>
                </c:pt>
                <c:pt idx="4916">
                  <c:v>58.811213720140742</c:v>
                </c:pt>
                <c:pt idx="4917">
                  <c:v>58.89916446842566</c:v>
                </c:pt>
                <c:pt idx="4918">
                  <c:v>58.9</c:v>
                </c:pt>
                <c:pt idx="4919">
                  <c:v>58.9</c:v>
                </c:pt>
                <c:pt idx="4920">
                  <c:v>58.9</c:v>
                </c:pt>
                <c:pt idx="4921">
                  <c:v>58.9</c:v>
                </c:pt>
                <c:pt idx="4922">
                  <c:v>58.938874229727332</c:v>
                </c:pt>
                <c:pt idx="4923">
                  <c:v>59</c:v>
                </c:pt>
                <c:pt idx="4924">
                  <c:v>59</c:v>
                </c:pt>
                <c:pt idx="4925">
                  <c:v>59.0027264729991</c:v>
                </c:pt>
                <c:pt idx="4926">
                  <c:v>59.090677221284089</c:v>
                </c:pt>
                <c:pt idx="4927">
                  <c:v>59.1</c:v>
                </c:pt>
                <c:pt idx="4928">
                  <c:v>59.1</c:v>
                </c:pt>
                <c:pt idx="4929">
                  <c:v>59.1</c:v>
                </c:pt>
                <c:pt idx="4930">
                  <c:v>59.142480211257713</c:v>
                </c:pt>
                <c:pt idx="4931">
                  <c:v>59.2</c:v>
                </c:pt>
                <c:pt idx="4932">
                  <c:v>59.2</c:v>
                </c:pt>
                <c:pt idx="4933">
                  <c:v>59.2</c:v>
                </c:pt>
                <c:pt idx="4934">
                  <c:v>59.2</c:v>
                </c:pt>
                <c:pt idx="4935">
                  <c:v>59.2</c:v>
                </c:pt>
                <c:pt idx="4936">
                  <c:v>59.270140720844317</c:v>
                </c:pt>
                <c:pt idx="4937">
                  <c:v>59.241908530870703</c:v>
                </c:pt>
                <c:pt idx="4938">
                  <c:v>59.246021977494493</c:v>
                </c:pt>
                <c:pt idx="4939">
                  <c:v>59.3</c:v>
                </c:pt>
                <c:pt idx="4940">
                  <c:v>59.3</c:v>
                </c:pt>
                <c:pt idx="4941">
                  <c:v>59.3</c:v>
                </c:pt>
                <c:pt idx="4942">
                  <c:v>59.3</c:v>
                </c:pt>
                <c:pt idx="4943">
                  <c:v>59.3</c:v>
                </c:pt>
                <c:pt idx="4944">
                  <c:v>59.3</c:v>
                </c:pt>
                <c:pt idx="4945">
                  <c:v>59.3</c:v>
                </c:pt>
                <c:pt idx="4946">
                  <c:v>59.3</c:v>
                </c:pt>
                <c:pt idx="4947">
                  <c:v>59.33751099331576</c:v>
                </c:pt>
                <c:pt idx="4948">
                  <c:v>59.4</c:v>
                </c:pt>
                <c:pt idx="4949">
                  <c:v>59.4</c:v>
                </c:pt>
                <c:pt idx="4950">
                  <c:v>59.4</c:v>
                </c:pt>
                <c:pt idx="4951">
                  <c:v>59.4</c:v>
                </c:pt>
                <c:pt idx="4952">
                  <c:v>59.4</c:v>
                </c:pt>
                <c:pt idx="4953">
                  <c:v>59.4</c:v>
                </c:pt>
                <c:pt idx="4954">
                  <c:v>59.4</c:v>
                </c:pt>
                <c:pt idx="4955">
                  <c:v>59.4</c:v>
                </c:pt>
                <c:pt idx="4956">
                  <c:v>59.4</c:v>
                </c:pt>
                <c:pt idx="4957">
                  <c:v>59.4</c:v>
                </c:pt>
                <c:pt idx="4958">
                  <c:v>59.4</c:v>
                </c:pt>
                <c:pt idx="4959">
                  <c:v>59.4</c:v>
                </c:pt>
                <c:pt idx="4960">
                  <c:v>59.480826737730887</c:v>
                </c:pt>
                <c:pt idx="4961">
                  <c:v>59.431222515567242</c:v>
                </c:pt>
                <c:pt idx="4962">
                  <c:v>59.456728232717701</c:v>
                </c:pt>
                <c:pt idx="4963">
                  <c:v>59.5</c:v>
                </c:pt>
                <c:pt idx="4964">
                  <c:v>59.5</c:v>
                </c:pt>
                <c:pt idx="4965">
                  <c:v>59.5</c:v>
                </c:pt>
                <c:pt idx="4966">
                  <c:v>59.5</c:v>
                </c:pt>
                <c:pt idx="4967">
                  <c:v>59.5</c:v>
                </c:pt>
                <c:pt idx="4968">
                  <c:v>59.5</c:v>
                </c:pt>
                <c:pt idx="4969">
                  <c:v>59.572339490589243</c:v>
                </c:pt>
                <c:pt idx="4970">
                  <c:v>59.539709762708888</c:v>
                </c:pt>
                <c:pt idx="4971">
                  <c:v>59.548240985576101</c:v>
                </c:pt>
                <c:pt idx="4972">
                  <c:v>59.6</c:v>
                </c:pt>
                <c:pt idx="4973">
                  <c:v>59.6</c:v>
                </c:pt>
                <c:pt idx="4974">
                  <c:v>59.6</c:v>
                </c:pt>
                <c:pt idx="4975">
                  <c:v>59.6</c:v>
                </c:pt>
                <c:pt idx="4976">
                  <c:v>59.6</c:v>
                </c:pt>
                <c:pt idx="4977">
                  <c:v>59.6</c:v>
                </c:pt>
                <c:pt idx="4978">
                  <c:v>59.663824176527513</c:v>
                </c:pt>
                <c:pt idx="4979">
                  <c:v>59.7</c:v>
                </c:pt>
                <c:pt idx="4980">
                  <c:v>59.7</c:v>
                </c:pt>
                <c:pt idx="4981">
                  <c:v>59.7</c:v>
                </c:pt>
                <c:pt idx="4982">
                  <c:v>59.7</c:v>
                </c:pt>
                <c:pt idx="4983">
                  <c:v>59.7</c:v>
                </c:pt>
                <c:pt idx="4984">
                  <c:v>59.7</c:v>
                </c:pt>
                <c:pt idx="4985">
                  <c:v>59.7</c:v>
                </c:pt>
                <c:pt idx="4986">
                  <c:v>59.767384615384643</c:v>
                </c:pt>
                <c:pt idx="4987">
                  <c:v>59.8</c:v>
                </c:pt>
                <c:pt idx="4988">
                  <c:v>59.8</c:v>
                </c:pt>
                <c:pt idx="4989">
                  <c:v>59.8</c:v>
                </c:pt>
                <c:pt idx="4990">
                  <c:v>59.819076922725287</c:v>
                </c:pt>
                <c:pt idx="4991">
                  <c:v>59.893007915215478</c:v>
                </c:pt>
                <c:pt idx="4992">
                  <c:v>59.805057168513613</c:v>
                </c:pt>
                <c:pt idx="4993">
                  <c:v>59.8</c:v>
                </c:pt>
                <c:pt idx="4994">
                  <c:v>59.87076923006591</c:v>
                </c:pt>
                <c:pt idx="4995">
                  <c:v>59.9</c:v>
                </c:pt>
                <c:pt idx="4996">
                  <c:v>59.9</c:v>
                </c:pt>
                <c:pt idx="4997">
                  <c:v>59.9</c:v>
                </c:pt>
                <c:pt idx="4998">
                  <c:v>59.9</c:v>
                </c:pt>
                <c:pt idx="4999">
                  <c:v>59.9</c:v>
                </c:pt>
                <c:pt idx="5000">
                  <c:v>59.9</c:v>
                </c:pt>
                <c:pt idx="5001">
                  <c:v>59.9</c:v>
                </c:pt>
                <c:pt idx="5002">
                  <c:v>59.974230431134558</c:v>
                </c:pt>
                <c:pt idx="5003">
                  <c:v>59.937846154549412</c:v>
                </c:pt>
                <c:pt idx="5004">
                  <c:v>59.950087950747537</c:v>
                </c:pt>
                <c:pt idx="5005">
                  <c:v>60</c:v>
                </c:pt>
                <c:pt idx="5006">
                  <c:v>60</c:v>
                </c:pt>
                <c:pt idx="5007">
                  <c:v>60</c:v>
                </c:pt>
                <c:pt idx="5008">
                  <c:v>60</c:v>
                </c:pt>
                <c:pt idx="5009">
                  <c:v>60</c:v>
                </c:pt>
                <c:pt idx="5010">
                  <c:v>60.07774846033417</c:v>
                </c:pt>
                <c:pt idx="5011">
                  <c:v>60.034300791380844</c:v>
                </c:pt>
                <c:pt idx="5012">
                  <c:v>60.053649955321028</c:v>
                </c:pt>
                <c:pt idx="5013">
                  <c:v>60.1</c:v>
                </c:pt>
                <c:pt idx="5014">
                  <c:v>60.1</c:v>
                </c:pt>
                <c:pt idx="5015">
                  <c:v>60.1</c:v>
                </c:pt>
                <c:pt idx="5016">
                  <c:v>60.1</c:v>
                </c:pt>
                <c:pt idx="5017">
                  <c:v>60.1</c:v>
                </c:pt>
                <c:pt idx="5018">
                  <c:v>60.1</c:v>
                </c:pt>
                <c:pt idx="5019">
                  <c:v>60.1</c:v>
                </c:pt>
                <c:pt idx="5020">
                  <c:v>60.1</c:v>
                </c:pt>
                <c:pt idx="5021">
                  <c:v>60.145118732805606</c:v>
                </c:pt>
                <c:pt idx="5022">
                  <c:v>60.166930518909403</c:v>
                </c:pt>
                <c:pt idx="5023">
                  <c:v>60.121020229375588</c:v>
                </c:pt>
                <c:pt idx="5024">
                  <c:v>60.2</c:v>
                </c:pt>
                <c:pt idx="5025">
                  <c:v>60.2</c:v>
                </c:pt>
                <c:pt idx="5026">
                  <c:v>60.2</c:v>
                </c:pt>
                <c:pt idx="5027">
                  <c:v>60.2</c:v>
                </c:pt>
                <c:pt idx="5028">
                  <c:v>60.2</c:v>
                </c:pt>
                <c:pt idx="5029">
                  <c:v>60.2</c:v>
                </c:pt>
                <c:pt idx="5030">
                  <c:v>60.2</c:v>
                </c:pt>
                <c:pt idx="5031">
                  <c:v>60.224582233948958</c:v>
                </c:pt>
                <c:pt idx="5032">
                  <c:v>60.287467017766048</c:v>
                </c:pt>
                <c:pt idx="5033">
                  <c:v>60.200483728935822</c:v>
                </c:pt>
                <c:pt idx="5034">
                  <c:v>60.288434477220797</c:v>
                </c:pt>
                <c:pt idx="5035">
                  <c:v>60.3</c:v>
                </c:pt>
                <c:pt idx="5036">
                  <c:v>60.3</c:v>
                </c:pt>
                <c:pt idx="5037">
                  <c:v>60.3</c:v>
                </c:pt>
                <c:pt idx="5038">
                  <c:v>60.3</c:v>
                </c:pt>
                <c:pt idx="5039">
                  <c:v>60.3</c:v>
                </c:pt>
                <c:pt idx="5040">
                  <c:v>60.3</c:v>
                </c:pt>
                <c:pt idx="5041">
                  <c:v>60.3</c:v>
                </c:pt>
                <c:pt idx="5042">
                  <c:v>60.3</c:v>
                </c:pt>
                <c:pt idx="5043">
                  <c:v>60.3</c:v>
                </c:pt>
                <c:pt idx="5044">
                  <c:v>60.3</c:v>
                </c:pt>
                <c:pt idx="5045">
                  <c:v>60.355804749692133</c:v>
                </c:pt>
                <c:pt idx="5046">
                  <c:v>60.356244503606021</c:v>
                </c:pt>
                <c:pt idx="5047">
                  <c:v>60.3</c:v>
                </c:pt>
                <c:pt idx="5048">
                  <c:v>60.319656991380832</c:v>
                </c:pt>
                <c:pt idx="5049">
                  <c:v>60.4</c:v>
                </c:pt>
                <c:pt idx="5050">
                  <c:v>60.4</c:v>
                </c:pt>
                <c:pt idx="5051">
                  <c:v>60.316490765347389</c:v>
                </c:pt>
                <c:pt idx="5052">
                  <c:v>60.371459982937537</c:v>
                </c:pt>
                <c:pt idx="5053">
                  <c:v>60.4</c:v>
                </c:pt>
                <c:pt idx="5054">
                  <c:v>60.4</c:v>
                </c:pt>
                <c:pt idx="5055">
                  <c:v>60.4</c:v>
                </c:pt>
                <c:pt idx="5056">
                  <c:v>60.4</c:v>
                </c:pt>
                <c:pt idx="5057">
                  <c:v>60.4</c:v>
                </c:pt>
                <c:pt idx="5058">
                  <c:v>60.4</c:v>
                </c:pt>
                <c:pt idx="5059">
                  <c:v>60.4</c:v>
                </c:pt>
                <c:pt idx="5060">
                  <c:v>60.4</c:v>
                </c:pt>
                <c:pt idx="5061">
                  <c:v>60.4</c:v>
                </c:pt>
                <c:pt idx="5062">
                  <c:v>60.4</c:v>
                </c:pt>
                <c:pt idx="5063">
                  <c:v>60.438874230782737</c:v>
                </c:pt>
                <c:pt idx="5064">
                  <c:v>60.473186813714278</c:v>
                </c:pt>
                <c:pt idx="5065">
                  <c:v>60.414731750395823</c:v>
                </c:pt>
                <c:pt idx="5066">
                  <c:v>60.5</c:v>
                </c:pt>
                <c:pt idx="5067">
                  <c:v>60.5</c:v>
                </c:pt>
                <c:pt idx="5068">
                  <c:v>60.5</c:v>
                </c:pt>
                <c:pt idx="5069">
                  <c:v>60.5</c:v>
                </c:pt>
                <c:pt idx="5070">
                  <c:v>60.5</c:v>
                </c:pt>
                <c:pt idx="5071">
                  <c:v>60.5</c:v>
                </c:pt>
                <c:pt idx="5072">
                  <c:v>60.5</c:v>
                </c:pt>
                <c:pt idx="5073">
                  <c:v>60.5</c:v>
                </c:pt>
                <c:pt idx="5074">
                  <c:v>60.5</c:v>
                </c:pt>
                <c:pt idx="5075">
                  <c:v>60.5</c:v>
                </c:pt>
                <c:pt idx="5076">
                  <c:v>60.5</c:v>
                </c:pt>
                <c:pt idx="5077">
                  <c:v>60.5</c:v>
                </c:pt>
                <c:pt idx="5078">
                  <c:v>60.5</c:v>
                </c:pt>
                <c:pt idx="5079">
                  <c:v>60.5</c:v>
                </c:pt>
                <c:pt idx="5080">
                  <c:v>60.5</c:v>
                </c:pt>
                <c:pt idx="5081">
                  <c:v>60.5</c:v>
                </c:pt>
                <c:pt idx="5082">
                  <c:v>60.509806507827619</c:v>
                </c:pt>
                <c:pt idx="5083">
                  <c:v>60.597757256112537</c:v>
                </c:pt>
                <c:pt idx="5084">
                  <c:v>60.51429199718558</c:v>
                </c:pt>
                <c:pt idx="5085">
                  <c:v>60.5</c:v>
                </c:pt>
                <c:pt idx="5086">
                  <c:v>60.561609499384318</c:v>
                </c:pt>
                <c:pt idx="5087">
                  <c:v>60.550461538637393</c:v>
                </c:pt>
                <c:pt idx="5088">
                  <c:v>60.537467018997333</c:v>
                </c:pt>
                <c:pt idx="5089">
                  <c:v>60.6</c:v>
                </c:pt>
                <c:pt idx="5090">
                  <c:v>60.6</c:v>
                </c:pt>
                <c:pt idx="5091">
                  <c:v>60.6</c:v>
                </c:pt>
                <c:pt idx="5092">
                  <c:v>60.6</c:v>
                </c:pt>
                <c:pt idx="5093">
                  <c:v>60.6</c:v>
                </c:pt>
                <c:pt idx="5094">
                  <c:v>60.6</c:v>
                </c:pt>
                <c:pt idx="5095">
                  <c:v>60.6</c:v>
                </c:pt>
                <c:pt idx="5096">
                  <c:v>60.558927001055451</c:v>
                </c:pt>
                <c:pt idx="5097">
                  <c:v>60.529023747229537</c:v>
                </c:pt>
                <c:pt idx="5098">
                  <c:v>60.6</c:v>
                </c:pt>
                <c:pt idx="5099">
                  <c:v>60.6</c:v>
                </c:pt>
                <c:pt idx="5100">
                  <c:v>60.6</c:v>
                </c:pt>
                <c:pt idx="5101">
                  <c:v>60.6</c:v>
                </c:pt>
                <c:pt idx="5102">
                  <c:v>60.6</c:v>
                </c:pt>
                <c:pt idx="5103">
                  <c:v>60.6</c:v>
                </c:pt>
                <c:pt idx="5104">
                  <c:v>60.6</c:v>
                </c:pt>
                <c:pt idx="5105">
                  <c:v>60.6</c:v>
                </c:pt>
                <c:pt idx="5106">
                  <c:v>60.6</c:v>
                </c:pt>
                <c:pt idx="5107">
                  <c:v>60.6</c:v>
                </c:pt>
                <c:pt idx="5108">
                  <c:v>60.6</c:v>
                </c:pt>
                <c:pt idx="5109">
                  <c:v>60.6</c:v>
                </c:pt>
                <c:pt idx="5110">
                  <c:v>60.6</c:v>
                </c:pt>
                <c:pt idx="5111">
                  <c:v>60.6</c:v>
                </c:pt>
                <c:pt idx="5112">
                  <c:v>60.6</c:v>
                </c:pt>
                <c:pt idx="5113">
                  <c:v>60.6</c:v>
                </c:pt>
                <c:pt idx="5114">
                  <c:v>60.6</c:v>
                </c:pt>
                <c:pt idx="5115">
                  <c:v>60.6</c:v>
                </c:pt>
                <c:pt idx="5116">
                  <c:v>60.6</c:v>
                </c:pt>
                <c:pt idx="5117">
                  <c:v>60.6</c:v>
                </c:pt>
                <c:pt idx="5118">
                  <c:v>60.6</c:v>
                </c:pt>
                <c:pt idx="5119">
                  <c:v>60.6</c:v>
                </c:pt>
                <c:pt idx="5120">
                  <c:v>60.6</c:v>
                </c:pt>
                <c:pt idx="5121">
                  <c:v>60.6</c:v>
                </c:pt>
                <c:pt idx="5122">
                  <c:v>60.6</c:v>
                </c:pt>
                <c:pt idx="5123">
                  <c:v>60.6</c:v>
                </c:pt>
                <c:pt idx="5124">
                  <c:v>60.59648196956902</c:v>
                </c:pt>
                <c:pt idx="5125">
                  <c:v>60.508531222867148</c:v>
                </c:pt>
                <c:pt idx="5126">
                  <c:v>60.5</c:v>
                </c:pt>
                <c:pt idx="5127">
                  <c:v>60.5</c:v>
                </c:pt>
                <c:pt idx="5128">
                  <c:v>60.5</c:v>
                </c:pt>
                <c:pt idx="5129">
                  <c:v>60.5</c:v>
                </c:pt>
                <c:pt idx="5130">
                  <c:v>60.5</c:v>
                </c:pt>
                <c:pt idx="5131">
                  <c:v>60.5</c:v>
                </c:pt>
                <c:pt idx="5132">
                  <c:v>60.5</c:v>
                </c:pt>
                <c:pt idx="5133">
                  <c:v>60.5</c:v>
                </c:pt>
                <c:pt idx="5134">
                  <c:v>60.5</c:v>
                </c:pt>
                <c:pt idx="5135">
                  <c:v>60.429067721723797</c:v>
                </c:pt>
                <c:pt idx="5136">
                  <c:v>60.4</c:v>
                </c:pt>
                <c:pt idx="5137">
                  <c:v>60.4</c:v>
                </c:pt>
                <c:pt idx="5138">
                  <c:v>60.4</c:v>
                </c:pt>
                <c:pt idx="5139">
                  <c:v>60.4</c:v>
                </c:pt>
                <c:pt idx="5140">
                  <c:v>60.4</c:v>
                </c:pt>
                <c:pt idx="5141">
                  <c:v>60.4</c:v>
                </c:pt>
                <c:pt idx="5142">
                  <c:v>60.4</c:v>
                </c:pt>
                <c:pt idx="5143">
                  <c:v>60.4</c:v>
                </c:pt>
                <c:pt idx="5144">
                  <c:v>60.4</c:v>
                </c:pt>
                <c:pt idx="5145">
                  <c:v>60.349648197537341</c:v>
                </c:pt>
                <c:pt idx="5146">
                  <c:v>60.3</c:v>
                </c:pt>
                <c:pt idx="5147">
                  <c:v>60.3</c:v>
                </c:pt>
                <c:pt idx="5148">
                  <c:v>60.3</c:v>
                </c:pt>
                <c:pt idx="5149">
                  <c:v>60.3</c:v>
                </c:pt>
                <c:pt idx="5150">
                  <c:v>60.3</c:v>
                </c:pt>
                <c:pt idx="5151">
                  <c:v>60.3</c:v>
                </c:pt>
                <c:pt idx="5152">
                  <c:v>60.3</c:v>
                </c:pt>
                <c:pt idx="5153">
                  <c:v>60.3</c:v>
                </c:pt>
                <c:pt idx="5154">
                  <c:v>60.3</c:v>
                </c:pt>
                <c:pt idx="5155">
                  <c:v>60.3</c:v>
                </c:pt>
                <c:pt idx="5156">
                  <c:v>60.3</c:v>
                </c:pt>
                <c:pt idx="5157">
                  <c:v>60.294283201407197</c:v>
                </c:pt>
                <c:pt idx="5158">
                  <c:v>60.206332453122293</c:v>
                </c:pt>
                <c:pt idx="5159">
                  <c:v>60.281618293579577</c:v>
                </c:pt>
                <c:pt idx="5160">
                  <c:v>60.3</c:v>
                </c:pt>
                <c:pt idx="5161">
                  <c:v>60.242480211433573</c:v>
                </c:pt>
                <c:pt idx="5162">
                  <c:v>60.245470536851421</c:v>
                </c:pt>
                <c:pt idx="5163">
                  <c:v>60.266578716446801</c:v>
                </c:pt>
                <c:pt idx="5164">
                  <c:v>60.2</c:v>
                </c:pt>
                <c:pt idx="5165">
                  <c:v>60.2</c:v>
                </c:pt>
                <c:pt idx="5166">
                  <c:v>60.2</c:v>
                </c:pt>
                <c:pt idx="5167">
                  <c:v>60.2</c:v>
                </c:pt>
                <c:pt idx="5168">
                  <c:v>60.2</c:v>
                </c:pt>
                <c:pt idx="5169">
                  <c:v>60.2</c:v>
                </c:pt>
                <c:pt idx="5170">
                  <c:v>60.150967458575209</c:v>
                </c:pt>
                <c:pt idx="5171">
                  <c:v>60.136983289709782</c:v>
                </c:pt>
                <c:pt idx="5172">
                  <c:v>60.175076923604372</c:v>
                </c:pt>
                <c:pt idx="5173">
                  <c:v>60.1</c:v>
                </c:pt>
                <c:pt idx="5174">
                  <c:v>60.1</c:v>
                </c:pt>
                <c:pt idx="5175">
                  <c:v>60.1</c:v>
                </c:pt>
                <c:pt idx="5176">
                  <c:v>60.1</c:v>
                </c:pt>
                <c:pt idx="5177">
                  <c:v>60.1</c:v>
                </c:pt>
                <c:pt idx="5178">
                  <c:v>60.1</c:v>
                </c:pt>
                <c:pt idx="5179">
                  <c:v>60.1</c:v>
                </c:pt>
                <c:pt idx="5180">
                  <c:v>60.1</c:v>
                </c:pt>
                <c:pt idx="5181">
                  <c:v>60.1</c:v>
                </c:pt>
                <c:pt idx="5182">
                  <c:v>60.1</c:v>
                </c:pt>
                <c:pt idx="5183">
                  <c:v>60.1</c:v>
                </c:pt>
                <c:pt idx="5184">
                  <c:v>60.019744942832041</c:v>
                </c:pt>
                <c:pt idx="5185">
                  <c:v>60.068205805452934</c:v>
                </c:pt>
                <c:pt idx="5186">
                  <c:v>60.043843447845198</c:v>
                </c:pt>
                <c:pt idx="5187">
                  <c:v>60</c:v>
                </c:pt>
                <c:pt idx="5188">
                  <c:v>60</c:v>
                </c:pt>
                <c:pt idx="5189">
                  <c:v>60</c:v>
                </c:pt>
                <c:pt idx="5190">
                  <c:v>60</c:v>
                </c:pt>
                <c:pt idx="5191">
                  <c:v>60</c:v>
                </c:pt>
                <c:pt idx="5192">
                  <c:v>60</c:v>
                </c:pt>
                <c:pt idx="5193">
                  <c:v>59.928232189973627</c:v>
                </c:pt>
                <c:pt idx="5194">
                  <c:v>59.959718558311323</c:v>
                </c:pt>
                <c:pt idx="5195">
                  <c:v>60</c:v>
                </c:pt>
                <c:pt idx="5196">
                  <c:v>59.964379946701847</c:v>
                </c:pt>
                <c:pt idx="5197">
                  <c:v>59.9</c:v>
                </c:pt>
                <c:pt idx="5198">
                  <c:v>59.9</c:v>
                </c:pt>
                <c:pt idx="5199">
                  <c:v>59.9</c:v>
                </c:pt>
                <c:pt idx="5200">
                  <c:v>59.9</c:v>
                </c:pt>
                <c:pt idx="5201">
                  <c:v>59.9</c:v>
                </c:pt>
                <c:pt idx="5202">
                  <c:v>59.9</c:v>
                </c:pt>
                <c:pt idx="5203">
                  <c:v>59.848768688830212</c:v>
                </c:pt>
                <c:pt idx="5204">
                  <c:v>59.8</c:v>
                </c:pt>
                <c:pt idx="5205">
                  <c:v>59.827132806156563</c:v>
                </c:pt>
                <c:pt idx="5206">
                  <c:v>59.884923077274742</c:v>
                </c:pt>
                <c:pt idx="5207">
                  <c:v>59.8</c:v>
                </c:pt>
                <c:pt idx="5208">
                  <c:v>59.8</c:v>
                </c:pt>
                <c:pt idx="5209">
                  <c:v>59.8</c:v>
                </c:pt>
                <c:pt idx="5210">
                  <c:v>59.8</c:v>
                </c:pt>
                <c:pt idx="5211">
                  <c:v>59.745206684256843</c:v>
                </c:pt>
                <c:pt idx="5212">
                  <c:v>59.742725275428583</c:v>
                </c:pt>
                <c:pt idx="5213">
                  <c:v>59.8</c:v>
                </c:pt>
                <c:pt idx="5214">
                  <c:v>59.781398416358847</c:v>
                </c:pt>
                <c:pt idx="5215">
                  <c:v>59.7</c:v>
                </c:pt>
                <c:pt idx="5216">
                  <c:v>59.7</c:v>
                </c:pt>
                <c:pt idx="5217">
                  <c:v>59.7</c:v>
                </c:pt>
                <c:pt idx="5218">
                  <c:v>59.7</c:v>
                </c:pt>
                <c:pt idx="5219">
                  <c:v>59.7</c:v>
                </c:pt>
                <c:pt idx="5220">
                  <c:v>59.7</c:v>
                </c:pt>
                <c:pt idx="5221">
                  <c:v>59.665743183113449</c:v>
                </c:pt>
                <c:pt idx="5222">
                  <c:v>59.6</c:v>
                </c:pt>
                <c:pt idx="5223">
                  <c:v>59.6</c:v>
                </c:pt>
                <c:pt idx="5224">
                  <c:v>59.6</c:v>
                </c:pt>
                <c:pt idx="5225">
                  <c:v>59.6</c:v>
                </c:pt>
                <c:pt idx="5226">
                  <c:v>59.6</c:v>
                </c:pt>
                <c:pt idx="5227">
                  <c:v>59.6</c:v>
                </c:pt>
                <c:pt idx="5228">
                  <c:v>59.6</c:v>
                </c:pt>
                <c:pt idx="5229">
                  <c:v>59.6</c:v>
                </c:pt>
                <c:pt idx="5230">
                  <c:v>59.6</c:v>
                </c:pt>
                <c:pt idx="5231">
                  <c:v>59.6</c:v>
                </c:pt>
                <c:pt idx="5232">
                  <c:v>59.598328935268277</c:v>
                </c:pt>
                <c:pt idx="5233">
                  <c:v>59.510378188566399</c:v>
                </c:pt>
                <c:pt idx="5234">
                  <c:v>59.5</c:v>
                </c:pt>
                <c:pt idx="5235">
                  <c:v>59.5</c:v>
                </c:pt>
                <c:pt idx="5236">
                  <c:v>59.5</c:v>
                </c:pt>
                <c:pt idx="5237">
                  <c:v>59.458619173966561</c:v>
                </c:pt>
                <c:pt idx="5238">
                  <c:v>59.4</c:v>
                </c:pt>
                <c:pt idx="5239">
                  <c:v>59.4</c:v>
                </c:pt>
                <c:pt idx="5240">
                  <c:v>59.4</c:v>
                </c:pt>
                <c:pt idx="5241">
                  <c:v>59.4</c:v>
                </c:pt>
                <c:pt idx="5242">
                  <c:v>59.4</c:v>
                </c:pt>
                <c:pt idx="5243">
                  <c:v>59.4</c:v>
                </c:pt>
                <c:pt idx="5244">
                  <c:v>59.4</c:v>
                </c:pt>
                <c:pt idx="5245">
                  <c:v>59.355057167810038</c:v>
                </c:pt>
                <c:pt idx="5246">
                  <c:v>59.332879120175811</c:v>
                </c:pt>
                <c:pt idx="5247">
                  <c:v>59.37919964819703</c:v>
                </c:pt>
                <c:pt idx="5248">
                  <c:v>59.3</c:v>
                </c:pt>
                <c:pt idx="5249">
                  <c:v>59.3</c:v>
                </c:pt>
                <c:pt idx="5250">
                  <c:v>59.3</c:v>
                </c:pt>
                <c:pt idx="5251">
                  <c:v>59.227396658223377</c:v>
                </c:pt>
                <c:pt idx="5252">
                  <c:v>59.2</c:v>
                </c:pt>
                <c:pt idx="5253">
                  <c:v>59.2</c:v>
                </c:pt>
                <c:pt idx="5254">
                  <c:v>59.2</c:v>
                </c:pt>
                <c:pt idx="5255">
                  <c:v>59.2</c:v>
                </c:pt>
                <c:pt idx="5256">
                  <c:v>59.2</c:v>
                </c:pt>
                <c:pt idx="5257">
                  <c:v>59.199692306988993</c:v>
                </c:pt>
                <c:pt idx="5258">
                  <c:v>59.111780219956053</c:v>
                </c:pt>
                <c:pt idx="5259">
                  <c:v>59.1</c:v>
                </c:pt>
                <c:pt idx="5260">
                  <c:v>59.1</c:v>
                </c:pt>
                <c:pt idx="5261">
                  <c:v>59.1</c:v>
                </c:pt>
                <c:pt idx="5262">
                  <c:v>59.059982410378169</c:v>
                </c:pt>
                <c:pt idx="5263">
                  <c:v>59</c:v>
                </c:pt>
                <c:pt idx="5264">
                  <c:v>59.015919084608619</c:v>
                </c:pt>
                <c:pt idx="5265">
                  <c:v>59.096130167106473</c:v>
                </c:pt>
                <c:pt idx="5266">
                  <c:v>59.008179418821477</c:v>
                </c:pt>
                <c:pt idx="5267">
                  <c:v>59</c:v>
                </c:pt>
                <c:pt idx="5268">
                  <c:v>59</c:v>
                </c:pt>
                <c:pt idx="5269">
                  <c:v>58.944376098769737</c:v>
                </c:pt>
                <c:pt idx="5270">
                  <c:v>58.9</c:v>
                </c:pt>
                <c:pt idx="5271">
                  <c:v>58.9</c:v>
                </c:pt>
                <c:pt idx="5272">
                  <c:v>58.9</c:v>
                </c:pt>
                <c:pt idx="5273">
                  <c:v>58.9</c:v>
                </c:pt>
                <c:pt idx="5274">
                  <c:v>58.9</c:v>
                </c:pt>
                <c:pt idx="5275">
                  <c:v>58.9</c:v>
                </c:pt>
                <c:pt idx="5276">
                  <c:v>58.82875989463502</c:v>
                </c:pt>
                <c:pt idx="5277">
                  <c:v>58.8</c:v>
                </c:pt>
                <c:pt idx="5278">
                  <c:v>58.8</c:v>
                </c:pt>
                <c:pt idx="5279">
                  <c:v>58.8</c:v>
                </c:pt>
                <c:pt idx="5280">
                  <c:v>58.8</c:v>
                </c:pt>
                <c:pt idx="5281">
                  <c:v>58.8</c:v>
                </c:pt>
                <c:pt idx="5282">
                  <c:v>58.8</c:v>
                </c:pt>
                <c:pt idx="5283">
                  <c:v>58.713148636763378</c:v>
                </c:pt>
                <c:pt idx="5284">
                  <c:v>58.7</c:v>
                </c:pt>
                <c:pt idx="5285">
                  <c:v>58.7</c:v>
                </c:pt>
                <c:pt idx="5286">
                  <c:v>58.7</c:v>
                </c:pt>
                <c:pt idx="5287">
                  <c:v>58.7</c:v>
                </c:pt>
                <c:pt idx="5288">
                  <c:v>58.673394898504817</c:v>
                </c:pt>
                <c:pt idx="5289">
                  <c:v>58.6</c:v>
                </c:pt>
                <c:pt idx="5290">
                  <c:v>58.6</c:v>
                </c:pt>
                <c:pt idx="5291">
                  <c:v>58.6</c:v>
                </c:pt>
                <c:pt idx="5292">
                  <c:v>58.6</c:v>
                </c:pt>
                <c:pt idx="5293">
                  <c:v>58.6</c:v>
                </c:pt>
                <c:pt idx="5294">
                  <c:v>58.6</c:v>
                </c:pt>
                <c:pt idx="5295">
                  <c:v>58.557783640633197</c:v>
                </c:pt>
                <c:pt idx="5296">
                  <c:v>58.5</c:v>
                </c:pt>
                <c:pt idx="5297">
                  <c:v>58.5</c:v>
                </c:pt>
                <c:pt idx="5298">
                  <c:v>58.5</c:v>
                </c:pt>
                <c:pt idx="5299">
                  <c:v>58.5</c:v>
                </c:pt>
                <c:pt idx="5300">
                  <c:v>58.5</c:v>
                </c:pt>
                <c:pt idx="5301">
                  <c:v>58.5</c:v>
                </c:pt>
                <c:pt idx="5302">
                  <c:v>58.442128407387898</c:v>
                </c:pt>
                <c:pt idx="5303">
                  <c:v>58.4</c:v>
                </c:pt>
                <c:pt idx="5304">
                  <c:v>58.4</c:v>
                </c:pt>
                <c:pt idx="5305">
                  <c:v>58.4</c:v>
                </c:pt>
                <c:pt idx="5306">
                  <c:v>58.4</c:v>
                </c:pt>
                <c:pt idx="5307">
                  <c:v>58.4</c:v>
                </c:pt>
                <c:pt idx="5308">
                  <c:v>58.4</c:v>
                </c:pt>
                <c:pt idx="5309">
                  <c:v>58.4</c:v>
                </c:pt>
                <c:pt idx="5310">
                  <c:v>58.3386103781882</c:v>
                </c:pt>
                <c:pt idx="5311">
                  <c:v>58.3</c:v>
                </c:pt>
                <c:pt idx="5312">
                  <c:v>58.3</c:v>
                </c:pt>
                <c:pt idx="5313">
                  <c:v>58.3</c:v>
                </c:pt>
                <c:pt idx="5314">
                  <c:v>58.3</c:v>
                </c:pt>
                <c:pt idx="5315">
                  <c:v>58.3</c:v>
                </c:pt>
                <c:pt idx="5316">
                  <c:v>58.3</c:v>
                </c:pt>
                <c:pt idx="5317">
                  <c:v>58.3</c:v>
                </c:pt>
                <c:pt idx="5318">
                  <c:v>58.235048373614781</c:v>
                </c:pt>
                <c:pt idx="5319">
                  <c:v>58.252902374670207</c:v>
                </c:pt>
                <c:pt idx="5320">
                  <c:v>58.259146877044813</c:v>
                </c:pt>
                <c:pt idx="5321">
                  <c:v>58.2</c:v>
                </c:pt>
                <c:pt idx="5322">
                  <c:v>58.2</c:v>
                </c:pt>
                <c:pt idx="5323">
                  <c:v>58.2</c:v>
                </c:pt>
                <c:pt idx="5324">
                  <c:v>58.2</c:v>
                </c:pt>
                <c:pt idx="5325">
                  <c:v>58.2</c:v>
                </c:pt>
                <c:pt idx="5326">
                  <c:v>58.2</c:v>
                </c:pt>
                <c:pt idx="5327">
                  <c:v>58.2</c:v>
                </c:pt>
                <c:pt idx="5328">
                  <c:v>58.2</c:v>
                </c:pt>
                <c:pt idx="5329">
                  <c:v>58.2</c:v>
                </c:pt>
                <c:pt idx="5330">
                  <c:v>58.179683377484579</c:v>
                </c:pt>
                <c:pt idx="5331">
                  <c:v>58.1</c:v>
                </c:pt>
                <c:pt idx="5332">
                  <c:v>58.1</c:v>
                </c:pt>
                <c:pt idx="5333">
                  <c:v>58.1</c:v>
                </c:pt>
                <c:pt idx="5334">
                  <c:v>58.1</c:v>
                </c:pt>
                <c:pt idx="5335">
                  <c:v>58.1</c:v>
                </c:pt>
                <c:pt idx="5336">
                  <c:v>58.1</c:v>
                </c:pt>
                <c:pt idx="5337">
                  <c:v>58.1</c:v>
                </c:pt>
                <c:pt idx="5338">
                  <c:v>58.076121371328092</c:v>
                </c:pt>
                <c:pt idx="5339">
                  <c:v>58.011829375373779</c:v>
                </c:pt>
                <c:pt idx="5340">
                  <c:v>58.099780123658768</c:v>
                </c:pt>
                <c:pt idx="5341">
                  <c:v>58.012269129639357</c:v>
                </c:pt>
                <c:pt idx="5342">
                  <c:v>58</c:v>
                </c:pt>
                <c:pt idx="5343">
                  <c:v>58</c:v>
                </c:pt>
                <c:pt idx="5344">
                  <c:v>58</c:v>
                </c:pt>
                <c:pt idx="5345">
                  <c:v>58</c:v>
                </c:pt>
                <c:pt idx="5346">
                  <c:v>58</c:v>
                </c:pt>
                <c:pt idx="5347">
                  <c:v>58</c:v>
                </c:pt>
                <c:pt idx="5348">
                  <c:v>58</c:v>
                </c:pt>
                <c:pt idx="5349">
                  <c:v>58</c:v>
                </c:pt>
                <c:pt idx="5350">
                  <c:v>58</c:v>
                </c:pt>
                <c:pt idx="5351">
                  <c:v>58</c:v>
                </c:pt>
                <c:pt idx="5352">
                  <c:v>58</c:v>
                </c:pt>
                <c:pt idx="5353">
                  <c:v>58</c:v>
                </c:pt>
                <c:pt idx="5354">
                  <c:v>57.968997362181199</c:v>
                </c:pt>
                <c:pt idx="5355">
                  <c:v>57.9</c:v>
                </c:pt>
                <c:pt idx="5356">
                  <c:v>57.9</c:v>
                </c:pt>
                <c:pt idx="5357">
                  <c:v>57.9</c:v>
                </c:pt>
                <c:pt idx="5358">
                  <c:v>57.9</c:v>
                </c:pt>
                <c:pt idx="5359">
                  <c:v>57.9</c:v>
                </c:pt>
                <c:pt idx="5360">
                  <c:v>57.9</c:v>
                </c:pt>
                <c:pt idx="5361">
                  <c:v>57.9</c:v>
                </c:pt>
                <c:pt idx="5362">
                  <c:v>57.9</c:v>
                </c:pt>
                <c:pt idx="5363">
                  <c:v>57.9</c:v>
                </c:pt>
                <c:pt idx="5364">
                  <c:v>57.889533861037847</c:v>
                </c:pt>
                <c:pt idx="5365">
                  <c:v>57.801583112752873</c:v>
                </c:pt>
                <c:pt idx="5366">
                  <c:v>57.8</c:v>
                </c:pt>
                <c:pt idx="5367">
                  <c:v>57.8</c:v>
                </c:pt>
                <c:pt idx="5368">
                  <c:v>57.8</c:v>
                </c:pt>
                <c:pt idx="5369">
                  <c:v>57.8</c:v>
                </c:pt>
                <c:pt idx="5370">
                  <c:v>57.8</c:v>
                </c:pt>
                <c:pt idx="5371">
                  <c:v>57.77389010971428</c:v>
                </c:pt>
                <c:pt idx="5372">
                  <c:v>57.714028143535593</c:v>
                </c:pt>
                <c:pt idx="5373">
                  <c:v>57.79802110817942</c:v>
                </c:pt>
                <c:pt idx="5374">
                  <c:v>57.710070359894438</c:v>
                </c:pt>
                <c:pt idx="5375">
                  <c:v>57.7</c:v>
                </c:pt>
                <c:pt idx="5376">
                  <c:v>57.7</c:v>
                </c:pt>
                <c:pt idx="5377">
                  <c:v>57.7</c:v>
                </c:pt>
                <c:pt idx="5378">
                  <c:v>57.7</c:v>
                </c:pt>
                <c:pt idx="5379">
                  <c:v>57.7</c:v>
                </c:pt>
                <c:pt idx="5380">
                  <c:v>57.682409850307863</c:v>
                </c:pt>
                <c:pt idx="5381">
                  <c:v>57.6</c:v>
                </c:pt>
                <c:pt idx="5382">
                  <c:v>57.6</c:v>
                </c:pt>
                <c:pt idx="5383">
                  <c:v>57.6</c:v>
                </c:pt>
                <c:pt idx="5384">
                  <c:v>57.6</c:v>
                </c:pt>
                <c:pt idx="5385">
                  <c:v>57.6</c:v>
                </c:pt>
                <c:pt idx="5386">
                  <c:v>57.6</c:v>
                </c:pt>
                <c:pt idx="5387">
                  <c:v>57.6</c:v>
                </c:pt>
                <c:pt idx="5388">
                  <c:v>57.6</c:v>
                </c:pt>
                <c:pt idx="5389">
                  <c:v>57.6</c:v>
                </c:pt>
                <c:pt idx="5390">
                  <c:v>57.6</c:v>
                </c:pt>
                <c:pt idx="5391">
                  <c:v>57.6</c:v>
                </c:pt>
                <c:pt idx="5392">
                  <c:v>57.6</c:v>
                </c:pt>
                <c:pt idx="5393">
                  <c:v>57.6</c:v>
                </c:pt>
                <c:pt idx="5394">
                  <c:v>57.551164834637362</c:v>
                </c:pt>
                <c:pt idx="5395">
                  <c:v>57.536763412137212</c:v>
                </c:pt>
                <c:pt idx="5396">
                  <c:v>57.575285839577838</c:v>
                </c:pt>
                <c:pt idx="5397">
                  <c:v>57.5</c:v>
                </c:pt>
                <c:pt idx="5398">
                  <c:v>57.5</c:v>
                </c:pt>
                <c:pt idx="5399">
                  <c:v>57.5</c:v>
                </c:pt>
                <c:pt idx="5400">
                  <c:v>57.5</c:v>
                </c:pt>
                <c:pt idx="5401">
                  <c:v>57.5</c:v>
                </c:pt>
                <c:pt idx="5402">
                  <c:v>57.5</c:v>
                </c:pt>
                <c:pt idx="5403">
                  <c:v>57.5</c:v>
                </c:pt>
                <c:pt idx="5404">
                  <c:v>57.5</c:v>
                </c:pt>
                <c:pt idx="5405">
                  <c:v>57.5</c:v>
                </c:pt>
                <c:pt idx="5406">
                  <c:v>57.5</c:v>
                </c:pt>
                <c:pt idx="5407">
                  <c:v>57.5</c:v>
                </c:pt>
                <c:pt idx="5408">
                  <c:v>57.5</c:v>
                </c:pt>
                <c:pt idx="5409">
                  <c:v>57.431970096745843</c:v>
                </c:pt>
                <c:pt idx="5410">
                  <c:v>57.4</c:v>
                </c:pt>
                <c:pt idx="5411">
                  <c:v>57.443912087736273</c:v>
                </c:pt>
                <c:pt idx="5412">
                  <c:v>57.46816182884784</c:v>
                </c:pt>
                <c:pt idx="5413">
                  <c:v>57.419788917853957</c:v>
                </c:pt>
                <c:pt idx="5414">
                  <c:v>57.5</c:v>
                </c:pt>
                <c:pt idx="5415">
                  <c:v>57.5</c:v>
                </c:pt>
                <c:pt idx="5416">
                  <c:v>57.416358838874203</c:v>
                </c:pt>
                <c:pt idx="5417">
                  <c:v>57.471560438857161</c:v>
                </c:pt>
                <c:pt idx="5418">
                  <c:v>57.5</c:v>
                </c:pt>
                <c:pt idx="5419">
                  <c:v>57.452550570976271</c:v>
                </c:pt>
                <c:pt idx="5420">
                  <c:v>57.435400175725597</c:v>
                </c:pt>
                <c:pt idx="5421">
                  <c:v>57.476649075989428</c:v>
                </c:pt>
                <c:pt idx="5422">
                  <c:v>57.41130167071239</c:v>
                </c:pt>
                <c:pt idx="5423">
                  <c:v>57.499252418997372</c:v>
                </c:pt>
                <c:pt idx="5424">
                  <c:v>57.5</c:v>
                </c:pt>
                <c:pt idx="5425">
                  <c:v>57.42484608601584</c:v>
                </c:pt>
                <c:pt idx="5426">
                  <c:v>57.463104660686042</c:v>
                </c:pt>
                <c:pt idx="5427">
                  <c:v>57.5</c:v>
                </c:pt>
                <c:pt idx="5428">
                  <c:v>57.5</c:v>
                </c:pt>
                <c:pt idx="5429">
                  <c:v>57.5</c:v>
                </c:pt>
                <c:pt idx="5430">
                  <c:v>57.5</c:v>
                </c:pt>
                <c:pt idx="5431">
                  <c:v>57.5</c:v>
                </c:pt>
                <c:pt idx="5432">
                  <c:v>57.5</c:v>
                </c:pt>
                <c:pt idx="5433">
                  <c:v>57.5</c:v>
                </c:pt>
                <c:pt idx="5434">
                  <c:v>57.5</c:v>
                </c:pt>
                <c:pt idx="5435">
                  <c:v>57.5</c:v>
                </c:pt>
                <c:pt idx="5436">
                  <c:v>57.5</c:v>
                </c:pt>
                <c:pt idx="5437">
                  <c:v>57.5</c:v>
                </c:pt>
                <c:pt idx="5438">
                  <c:v>57.5</c:v>
                </c:pt>
                <c:pt idx="5439">
                  <c:v>57.5</c:v>
                </c:pt>
                <c:pt idx="5440">
                  <c:v>57.5</c:v>
                </c:pt>
                <c:pt idx="5441">
                  <c:v>57.5</c:v>
                </c:pt>
                <c:pt idx="5442">
                  <c:v>57.5</c:v>
                </c:pt>
                <c:pt idx="5443">
                  <c:v>57.55817941970102</c:v>
                </c:pt>
                <c:pt idx="5444">
                  <c:v>57.553869833597211</c:v>
                </c:pt>
                <c:pt idx="5445">
                  <c:v>57.534065934065907</c:v>
                </c:pt>
                <c:pt idx="5446">
                  <c:v>57.6</c:v>
                </c:pt>
                <c:pt idx="5447">
                  <c:v>57.6</c:v>
                </c:pt>
                <c:pt idx="5448">
                  <c:v>57.6</c:v>
                </c:pt>
                <c:pt idx="5449">
                  <c:v>57.6</c:v>
                </c:pt>
                <c:pt idx="5450">
                  <c:v>57.6</c:v>
                </c:pt>
                <c:pt idx="5451">
                  <c:v>57.6</c:v>
                </c:pt>
                <c:pt idx="5452">
                  <c:v>57.6</c:v>
                </c:pt>
                <c:pt idx="5453">
                  <c:v>57.6</c:v>
                </c:pt>
                <c:pt idx="5454">
                  <c:v>57.6</c:v>
                </c:pt>
                <c:pt idx="5455">
                  <c:v>57.6</c:v>
                </c:pt>
                <c:pt idx="5456">
                  <c:v>57.6</c:v>
                </c:pt>
                <c:pt idx="5457">
                  <c:v>57.6</c:v>
                </c:pt>
                <c:pt idx="5458">
                  <c:v>57.6</c:v>
                </c:pt>
                <c:pt idx="5459">
                  <c:v>57.6</c:v>
                </c:pt>
                <c:pt idx="5460">
                  <c:v>57.6</c:v>
                </c:pt>
                <c:pt idx="5461">
                  <c:v>57.6</c:v>
                </c:pt>
                <c:pt idx="5462">
                  <c:v>57.6</c:v>
                </c:pt>
                <c:pt idx="5463">
                  <c:v>57.617062445030832</c:v>
                </c:pt>
                <c:pt idx="5464">
                  <c:v>57.694986806684263</c:v>
                </c:pt>
                <c:pt idx="5465">
                  <c:v>57.607036059982462</c:v>
                </c:pt>
                <c:pt idx="5466">
                  <c:v>57.6</c:v>
                </c:pt>
                <c:pt idx="5467">
                  <c:v>57.668865435004413</c:v>
                </c:pt>
                <c:pt idx="5468">
                  <c:v>57.643183816710618</c:v>
                </c:pt>
                <c:pt idx="5469">
                  <c:v>57.644766929991263</c:v>
                </c:pt>
                <c:pt idx="5470">
                  <c:v>57.7</c:v>
                </c:pt>
                <c:pt idx="5471">
                  <c:v>57.679331575022033</c:v>
                </c:pt>
                <c:pt idx="5472">
                  <c:v>57.608619173262959</c:v>
                </c:pt>
                <c:pt idx="5473">
                  <c:v>57.696569921547948</c:v>
                </c:pt>
                <c:pt idx="5474">
                  <c:v>57.7</c:v>
                </c:pt>
                <c:pt idx="5475">
                  <c:v>57.7</c:v>
                </c:pt>
                <c:pt idx="5476">
                  <c:v>57.7</c:v>
                </c:pt>
                <c:pt idx="5477">
                  <c:v>57.7</c:v>
                </c:pt>
                <c:pt idx="5478">
                  <c:v>57.7</c:v>
                </c:pt>
                <c:pt idx="5479">
                  <c:v>57.72421978039565</c:v>
                </c:pt>
                <c:pt idx="5480">
                  <c:v>57.8</c:v>
                </c:pt>
                <c:pt idx="5481">
                  <c:v>57.8</c:v>
                </c:pt>
                <c:pt idx="5482">
                  <c:v>57.8</c:v>
                </c:pt>
                <c:pt idx="5483">
                  <c:v>57.8</c:v>
                </c:pt>
                <c:pt idx="5484">
                  <c:v>57.8</c:v>
                </c:pt>
                <c:pt idx="5485">
                  <c:v>57.8</c:v>
                </c:pt>
                <c:pt idx="5486">
                  <c:v>57.8</c:v>
                </c:pt>
                <c:pt idx="5487">
                  <c:v>57.827748460334199</c:v>
                </c:pt>
                <c:pt idx="5488">
                  <c:v>57.9</c:v>
                </c:pt>
                <c:pt idx="5489">
                  <c:v>57.89635004467894</c:v>
                </c:pt>
                <c:pt idx="5490">
                  <c:v>57.808399296394022</c:v>
                </c:pt>
                <c:pt idx="5491">
                  <c:v>57.879551451890897</c:v>
                </c:pt>
                <c:pt idx="5492">
                  <c:v>57.9</c:v>
                </c:pt>
                <c:pt idx="5493">
                  <c:v>57.9</c:v>
                </c:pt>
                <c:pt idx="5494">
                  <c:v>57.943403693579619</c:v>
                </c:pt>
                <c:pt idx="5495">
                  <c:v>58</c:v>
                </c:pt>
                <c:pt idx="5496">
                  <c:v>58</c:v>
                </c:pt>
                <c:pt idx="5497">
                  <c:v>58</c:v>
                </c:pt>
                <c:pt idx="5498">
                  <c:v>58</c:v>
                </c:pt>
                <c:pt idx="5499">
                  <c:v>58</c:v>
                </c:pt>
                <c:pt idx="5500">
                  <c:v>58</c:v>
                </c:pt>
                <c:pt idx="5501">
                  <c:v>58.059014951451204</c:v>
                </c:pt>
                <c:pt idx="5502">
                  <c:v>58.1</c:v>
                </c:pt>
                <c:pt idx="5503">
                  <c:v>58.1</c:v>
                </c:pt>
                <c:pt idx="5504">
                  <c:v>58.1</c:v>
                </c:pt>
                <c:pt idx="5505">
                  <c:v>58.1</c:v>
                </c:pt>
                <c:pt idx="5506">
                  <c:v>58.1</c:v>
                </c:pt>
                <c:pt idx="5507">
                  <c:v>58.1</c:v>
                </c:pt>
                <c:pt idx="5508">
                  <c:v>58.17463736263737</c:v>
                </c:pt>
                <c:pt idx="5509">
                  <c:v>58.2</c:v>
                </c:pt>
                <c:pt idx="5510">
                  <c:v>58.2</c:v>
                </c:pt>
                <c:pt idx="5511">
                  <c:v>58.238478452594542</c:v>
                </c:pt>
                <c:pt idx="5512">
                  <c:v>58.3</c:v>
                </c:pt>
                <c:pt idx="5513">
                  <c:v>58.3</c:v>
                </c:pt>
                <c:pt idx="5514">
                  <c:v>58.3</c:v>
                </c:pt>
                <c:pt idx="5515">
                  <c:v>58.3</c:v>
                </c:pt>
                <c:pt idx="5516">
                  <c:v>58.378188213896209</c:v>
                </c:pt>
                <c:pt idx="5517">
                  <c:v>58.333861037818799</c:v>
                </c:pt>
                <c:pt idx="5518">
                  <c:v>58.354089710466141</c:v>
                </c:pt>
                <c:pt idx="5519">
                  <c:v>58.4</c:v>
                </c:pt>
                <c:pt idx="5520">
                  <c:v>58.4</c:v>
                </c:pt>
                <c:pt idx="5521">
                  <c:v>58.4</c:v>
                </c:pt>
                <c:pt idx="5522">
                  <c:v>58.4</c:v>
                </c:pt>
                <c:pt idx="5523">
                  <c:v>58.4</c:v>
                </c:pt>
                <c:pt idx="5524">
                  <c:v>58.481750220052767</c:v>
                </c:pt>
                <c:pt idx="5525">
                  <c:v>58.5</c:v>
                </c:pt>
                <c:pt idx="5526">
                  <c:v>58.5</c:v>
                </c:pt>
                <c:pt idx="5527">
                  <c:v>58.5</c:v>
                </c:pt>
                <c:pt idx="5528">
                  <c:v>58.5</c:v>
                </c:pt>
                <c:pt idx="5529">
                  <c:v>58.5</c:v>
                </c:pt>
                <c:pt idx="5530">
                  <c:v>58.5</c:v>
                </c:pt>
                <c:pt idx="5531">
                  <c:v>58.5</c:v>
                </c:pt>
                <c:pt idx="5532">
                  <c:v>58.5</c:v>
                </c:pt>
                <c:pt idx="5533">
                  <c:v>58.573262972911202</c:v>
                </c:pt>
                <c:pt idx="5534">
                  <c:v>58.6</c:v>
                </c:pt>
                <c:pt idx="5535">
                  <c:v>58.6</c:v>
                </c:pt>
                <c:pt idx="5536">
                  <c:v>58.6</c:v>
                </c:pt>
                <c:pt idx="5537">
                  <c:v>58.6</c:v>
                </c:pt>
                <c:pt idx="5538">
                  <c:v>58.6</c:v>
                </c:pt>
                <c:pt idx="5539">
                  <c:v>58.6</c:v>
                </c:pt>
                <c:pt idx="5540">
                  <c:v>58.6</c:v>
                </c:pt>
                <c:pt idx="5541">
                  <c:v>58.6</c:v>
                </c:pt>
                <c:pt idx="5542">
                  <c:v>58.6</c:v>
                </c:pt>
                <c:pt idx="5543">
                  <c:v>58.6</c:v>
                </c:pt>
                <c:pt idx="5544">
                  <c:v>58.640677220756388</c:v>
                </c:pt>
                <c:pt idx="5545">
                  <c:v>58.7</c:v>
                </c:pt>
                <c:pt idx="5546">
                  <c:v>58.683421284256873</c:v>
                </c:pt>
                <c:pt idx="5547">
                  <c:v>58.604527473054922</c:v>
                </c:pt>
                <c:pt idx="5548">
                  <c:v>58.692439560087927</c:v>
                </c:pt>
                <c:pt idx="5549">
                  <c:v>58.7</c:v>
                </c:pt>
                <c:pt idx="5550">
                  <c:v>58.7</c:v>
                </c:pt>
                <c:pt idx="5551">
                  <c:v>58.7</c:v>
                </c:pt>
                <c:pt idx="5552">
                  <c:v>58.7</c:v>
                </c:pt>
                <c:pt idx="5553">
                  <c:v>58.7</c:v>
                </c:pt>
                <c:pt idx="5554">
                  <c:v>58.720096746525932</c:v>
                </c:pt>
                <c:pt idx="5555">
                  <c:v>58.8</c:v>
                </c:pt>
                <c:pt idx="5556">
                  <c:v>58.8</c:v>
                </c:pt>
                <c:pt idx="5557">
                  <c:v>58.8</c:v>
                </c:pt>
                <c:pt idx="5558">
                  <c:v>58.728100263500437</c:v>
                </c:pt>
                <c:pt idx="5559">
                  <c:v>58.75985048320144</c:v>
                </c:pt>
                <c:pt idx="5560">
                  <c:v>58.8</c:v>
                </c:pt>
                <c:pt idx="5561">
                  <c:v>58.8</c:v>
                </c:pt>
                <c:pt idx="5562">
                  <c:v>58.8</c:v>
                </c:pt>
                <c:pt idx="5563">
                  <c:v>58.8</c:v>
                </c:pt>
                <c:pt idx="5564">
                  <c:v>58.8</c:v>
                </c:pt>
                <c:pt idx="5565">
                  <c:v>58.8</c:v>
                </c:pt>
                <c:pt idx="5566">
                  <c:v>58.8</c:v>
                </c:pt>
                <c:pt idx="5567">
                  <c:v>58.8</c:v>
                </c:pt>
                <c:pt idx="5568">
                  <c:v>58.8</c:v>
                </c:pt>
                <c:pt idx="5569">
                  <c:v>58.8</c:v>
                </c:pt>
                <c:pt idx="5570">
                  <c:v>58.8</c:v>
                </c:pt>
                <c:pt idx="5571">
                  <c:v>58.8</c:v>
                </c:pt>
                <c:pt idx="5572">
                  <c:v>58.8</c:v>
                </c:pt>
                <c:pt idx="5573">
                  <c:v>58.8</c:v>
                </c:pt>
                <c:pt idx="5574">
                  <c:v>58.879067722603338</c:v>
                </c:pt>
                <c:pt idx="5575">
                  <c:v>58.832981530694781</c:v>
                </c:pt>
                <c:pt idx="5576">
                  <c:v>58.8</c:v>
                </c:pt>
                <c:pt idx="5577">
                  <c:v>58.8</c:v>
                </c:pt>
                <c:pt idx="5578">
                  <c:v>58.8</c:v>
                </c:pt>
                <c:pt idx="5579">
                  <c:v>58.8</c:v>
                </c:pt>
                <c:pt idx="5580">
                  <c:v>58.8</c:v>
                </c:pt>
                <c:pt idx="5581">
                  <c:v>58.8</c:v>
                </c:pt>
                <c:pt idx="5582">
                  <c:v>58.8</c:v>
                </c:pt>
                <c:pt idx="5583">
                  <c:v>58.8</c:v>
                </c:pt>
                <c:pt idx="5584">
                  <c:v>58.8</c:v>
                </c:pt>
                <c:pt idx="5585">
                  <c:v>58.8</c:v>
                </c:pt>
                <c:pt idx="5586">
                  <c:v>58.8</c:v>
                </c:pt>
                <c:pt idx="5587">
                  <c:v>58.8</c:v>
                </c:pt>
                <c:pt idx="5588">
                  <c:v>58.8</c:v>
                </c:pt>
                <c:pt idx="5589">
                  <c:v>58.8</c:v>
                </c:pt>
                <c:pt idx="5590">
                  <c:v>58.8</c:v>
                </c:pt>
                <c:pt idx="5591">
                  <c:v>58.8</c:v>
                </c:pt>
                <c:pt idx="5592">
                  <c:v>58.8</c:v>
                </c:pt>
                <c:pt idx="5593">
                  <c:v>58.849999999648162</c:v>
                </c:pt>
                <c:pt idx="5594">
                  <c:v>58.862049252066853</c:v>
                </c:pt>
                <c:pt idx="5595">
                  <c:v>58.8</c:v>
                </c:pt>
                <c:pt idx="5596">
                  <c:v>58.813852242919999</c:v>
                </c:pt>
                <c:pt idx="5597">
                  <c:v>58.89819701037819</c:v>
                </c:pt>
                <c:pt idx="5598">
                  <c:v>58.810246262093273</c:v>
                </c:pt>
                <c:pt idx="5599">
                  <c:v>58.8</c:v>
                </c:pt>
                <c:pt idx="5600">
                  <c:v>58.865582417406621</c:v>
                </c:pt>
                <c:pt idx="5601">
                  <c:v>58.84648196956902</c:v>
                </c:pt>
                <c:pt idx="5602">
                  <c:v>58.8</c:v>
                </c:pt>
                <c:pt idx="5603">
                  <c:v>58.829406593758208</c:v>
                </c:pt>
                <c:pt idx="5604">
                  <c:v>58.882673703254163</c:v>
                </c:pt>
                <c:pt idx="5605">
                  <c:v>58.8</c:v>
                </c:pt>
                <c:pt idx="5606">
                  <c:v>58.8</c:v>
                </c:pt>
                <c:pt idx="5607">
                  <c:v>58.881142857142883</c:v>
                </c:pt>
                <c:pt idx="5608">
                  <c:v>58.83091468707125</c:v>
                </c:pt>
                <c:pt idx="5609">
                  <c:v>58.857010988835142</c:v>
                </c:pt>
                <c:pt idx="5610">
                  <c:v>58.9</c:v>
                </c:pt>
                <c:pt idx="5611">
                  <c:v>58.9</c:v>
                </c:pt>
                <c:pt idx="5612">
                  <c:v>58.9</c:v>
                </c:pt>
                <c:pt idx="5613">
                  <c:v>58.9</c:v>
                </c:pt>
                <c:pt idx="5614">
                  <c:v>58.9</c:v>
                </c:pt>
                <c:pt idx="5615">
                  <c:v>58.9</c:v>
                </c:pt>
                <c:pt idx="5616">
                  <c:v>58.9</c:v>
                </c:pt>
                <c:pt idx="5617">
                  <c:v>58.9</c:v>
                </c:pt>
                <c:pt idx="5618">
                  <c:v>58.851802990501348</c:v>
                </c:pt>
                <c:pt idx="5619">
                  <c:v>58.836147757783642</c:v>
                </c:pt>
                <c:pt idx="5620">
                  <c:v>58.9</c:v>
                </c:pt>
                <c:pt idx="5621">
                  <c:v>58.9</c:v>
                </c:pt>
                <c:pt idx="5622">
                  <c:v>58.9</c:v>
                </c:pt>
                <c:pt idx="5623">
                  <c:v>58.9</c:v>
                </c:pt>
                <c:pt idx="5624">
                  <c:v>58.824098505540917</c:v>
                </c:pt>
                <c:pt idx="5625">
                  <c:v>58.863852242744073</c:v>
                </c:pt>
                <c:pt idx="5626">
                  <c:v>58.9</c:v>
                </c:pt>
                <c:pt idx="5627">
                  <c:v>58.860290237642907</c:v>
                </c:pt>
                <c:pt idx="5628">
                  <c:v>58.8</c:v>
                </c:pt>
                <c:pt idx="5629">
                  <c:v>58.815604395252727</c:v>
                </c:pt>
                <c:pt idx="5630">
                  <c:v>58.9</c:v>
                </c:pt>
                <c:pt idx="5631">
                  <c:v>58.9</c:v>
                </c:pt>
                <c:pt idx="5632">
                  <c:v>58.9</c:v>
                </c:pt>
                <c:pt idx="5633">
                  <c:v>58.9</c:v>
                </c:pt>
                <c:pt idx="5634">
                  <c:v>58.9</c:v>
                </c:pt>
                <c:pt idx="5635">
                  <c:v>58.9</c:v>
                </c:pt>
                <c:pt idx="5636">
                  <c:v>58.9</c:v>
                </c:pt>
                <c:pt idx="5637">
                  <c:v>58.9</c:v>
                </c:pt>
                <c:pt idx="5638">
                  <c:v>58.9</c:v>
                </c:pt>
                <c:pt idx="5639">
                  <c:v>58.9</c:v>
                </c:pt>
                <c:pt idx="5640">
                  <c:v>58.9</c:v>
                </c:pt>
                <c:pt idx="5641">
                  <c:v>58.9</c:v>
                </c:pt>
                <c:pt idx="5642">
                  <c:v>58.841204925945448</c:v>
                </c:pt>
                <c:pt idx="5643">
                  <c:v>58.846704745166917</c:v>
                </c:pt>
                <c:pt idx="5644">
                  <c:v>58.9</c:v>
                </c:pt>
                <c:pt idx="5645">
                  <c:v>58.9</c:v>
                </c:pt>
                <c:pt idx="5646">
                  <c:v>58.9</c:v>
                </c:pt>
                <c:pt idx="5647">
                  <c:v>58.9</c:v>
                </c:pt>
                <c:pt idx="5648">
                  <c:v>58.9</c:v>
                </c:pt>
                <c:pt idx="5649">
                  <c:v>58.9</c:v>
                </c:pt>
                <c:pt idx="5650">
                  <c:v>58.9</c:v>
                </c:pt>
                <c:pt idx="5651">
                  <c:v>58.9</c:v>
                </c:pt>
                <c:pt idx="5652">
                  <c:v>58.861961301671037</c:v>
                </c:pt>
                <c:pt idx="5653">
                  <c:v>58.8</c:v>
                </c:pt>
                <c:pt idx="5654">
                  <c:v>58.813934065758239</c:v>
                </c:pt>
                <c:pt idx="5655">
                  <c:v>58.898153033773113</c:v>
                </c:pt>
                <c:pt idx="5656">
                  <c:v>58.810202287071228</c:v>
                </c:pt>
                <c:pt idx="5657">
                  <c:v>58.8</c:v>
                </c:pt>
                <c:pt idx="5658">
                  <c:v>58.865699207915618</c:v>
                </c:pt>
                <c:pt idx="5659">
                  <c:v>58.9</c:v>
                </c:pt>
                <c:pt idx="5660">
                  <c:v>58.9</c:v>
                </c:pt>
                <c:pt idx="5661">
                  <c:v>58.9</c:v>
                </c:pt>
                <c:pt idx="5662">
                  <c:v>58.882497800527688</c:v>
                </c:pt>
                <c:pt idx="5663">
                  <c:v>58.805450549274759</c:v>
                </c:pt>
                <c:pt idx="5664">
                  <c:v>58.89336263789005</c:v>
                </c:pt>
                <c:pt idx="5665">
                  <c:v>58.9</c:v>
                </c:pt>
                <c:pt idx="5666">
                  <c:v>58.830782761301663</c:v>
                </c:pt>
                <c:pt idx="5667">
                  <c:v>58.857142856615383</c:v>
                </c:pt>
                <c:pt idx="5668">
                  <c:v>58.854925241688647</c:v>
                </c:pt>
                <c:pt idx="5669">
                  <c:v>58.8</c:v>
                </c:pt>
                <c:pt idx="5670">
                  <c:v>58.820967032967019</c:v>
                </c:pt>
                <c:pt idx="5671">
                  <c:v>58.891116973790659</c:v>
                </c:pt>
                <c:pt idx="5672">
                  <c:v>58.803166227088838</c:v>
                </c:pt>
                <c:pt idx="5673">
                  <c:v>58.8</c:v>
                </c:pt>
                <c:pt idx="5674">
                  <c:v>58.872659340307678</c:v>
                </c:pt>
                <c:pt idx="5675">
                  <c:v>58.839401934564663</c:v>
                </c:pt>
                <c:pt idx="5676">
                  <c:v>58.848527471999979</c:v>
                </c:pt>
                <c:pt idx="5677">
                  <c:v>58.863544414951612</c:v>
                </c:pt>
                <c:pt idx="5678">
                  <c:v>58.8</c:v>
                </c:pt>
                <c:pt idx="5679">
                  <c:v>58.812357080035163</c:v>
                </c:pt>
                <c:pt idx="5680">
                  <c:v>58.899692171679909</c:v>
                </c:pt>
                <c:pt idx="5681">
                  <c:v>58.811741424978038</c:v>
                </c:pt>
                <c:pt idx="5682">
                  <c:v>58.8</c:v>
                </c:pt>
                <c:pt idx="5683">
                  <c:v>58.8</c:v>
                </c:pt>
                <c:pt idx="5684">
                  <c:v>58.8</c:v>
                </c:pt>
                <c:pt idx="5685">
                  <c:v>58.840061564995601</c:v>
                </c:pt>
                <c:pt idx="5686">
                  <c:v>58.871987686719429</c:v>
                </c:pt>
                <c:pt idx="5687">
                  <c:v>58.8</c:v>
                </c:pt>
                <c:pt idx="5688">
                  <c:v>58.8</c:v>
                </c:pt>
                <c:pt idx="5689">
                  <c:v>58.8</c:v>
                </c:pt>
                <c:pt idx="5690">
                  <c:v>58.8</c:v>
                </c:pt>
                <c:pt idx="5691">
                  <c:v>58.8</c:v>
                </c:pt>
                <c:pt idx="5692">
                  <c:v>58.855648351296693</c:v>
                </c:pt>
                <c:pt idx="5693">
                  <c:v>58.856420404221609</c:v>
                </c:pt>
                <c:pt idx="5694">
                  <c:v>58.8</c:v>
                </c:pt>
                <c:pt idx="5695">
                  <c:v>58.819472527648337</c:v>
                </c:pt>
                <c:pt idx="5696">
                  <c:v>58.892612137906802</c:v>
                </c:pt>
                <c:pt idx="5697">
                  <c:v>58.804661389621813</c:v>
                </c:pt>
                <c:pt idx="5698">
                  <c:v>58.883252747956092</c:v>
                </c:pt>
                <c:pt idx="5699">
                  <c:v>58.9</c:v>
                </c:pt>
                <c:pt idx="5700">
                  <c:v>58.840941072471423</c:v>
                </c:pt>
                <c:pt idx="5701">
                  <c:v>58.847009674230442</c:v>
                </c:pt>
                <c:pt idx="5702">
                  <c:v>58.9</c:v>
                </c:pt>
                <c:pt idx="5703">
                  <c:v>58.9</c:v>
                </c:pt>
                <c:pt idx="5704">
                  <c:v>58.9</c:v>
                </c:pt>
                <c:pt idx="5705">
                  <c:v>58.9</c:v>
                </c:pt>
                <c:pt idx="5706">
                  <c:v>58.9</c:v>
                </c:pt>
                <c:pt idx="5707">
                  <c:v>58.9</c:v>
                </c:pt>
                <c:pt idx="5708">
                  <c:v>58.9</c:v>
                </c:pt>
                <c:pt idx="5709">
                  <c:v>58.9</c:v>
                </c:pt>
                <c:pt idx="5710">
                  <c:v>58.9</c:v>
                </c:pt>
                <c:pt idx="5711">
                  <c:v>58.9</c:v>
                </c:pt>
                <c:pt idx="5712">
                  <c:v>58.9</c:v>
                </c:pt>
                <c:pt idx="5713">
                  <c:v>58.9</c:v>
                </c:pt>
                <c:pt idx="5714">
                  <c:v>58.9</c:v>
                </c:pt>
                <c:pt idx="5715">
                  <c:v>58.9</c:v>
                </c:pt>
                <c:pt idx="5716">
                  <c:v>58.9</c:v>
                </c:pt>
                <c:pt idx="5717">
                  <c:v>58.846197802373609</c:v>
                </c:pt>
                <c:pt idx="5718">
                  <c:v>58.841714286241782</c:v>
                </c:pt>
                <c:pt idx="5719">
                  <c:v>58.9</c:v>
                </c:pt>
                <c:pt idx="5720">
                  <c:v>58.88240985013195</c:v>
                </c:pt>
                <c:pt idx="5721">
                  <c:v>58.805540896569923</c:v>
                </c:pt>
                <c:pt idx="5722">
                  <c:v>58.893491644854898</c:v>
                </c:pt>
                <c:pt idx="5723">
                  <c:v>58.818557608443278</c:v>
                </c:pt>
                <c:pt idx="5724">
                  <c:v>58.869393139841691</c:v>
                </c:pt>
                <c:pt idx="5725">
                  <c:v>58.9</c:v>
                </c:pt>
                <c:pt idx="5726">
                  <c:v>58.854705365171519</c:v>
                </c:pt>
                <c:pt idx="5727">
                  <c:v>58.8</c:v>
                </c:pt>
                <c:pt idx="5728">
                  <c:v>58.8</c:v>
                </c:pt>
                <c:pt idx="5729">
                  <c:v>58.8</c:v>
                </c:pt>
                <c:pt idx="5730">
                  <c:v>58.8</c:v>
                </c:pt>
                <c:pt idx="5731">
                  <c:v>58.8</c:v>
                </c:pt>
                <c:pt idx="5732">
                  <c:v>58.8</c:v>
                </c:pt>
                <c:pt idx="5733">
                  <c:v>58.8</c:v>
                </c:pt>
                <c:pt idx="5734">
                  <c:v>58.8</c:v>
                </c:pt>
                <c:pt idx="5735">
                  <c:v>58.8</c:v>
                </c:pt>
                <c:pt idx="5736">
                  <c:v>58.8</c:v>
                </c:pt>
                <c:pt idx="5737">
                  <c:v>58.8</c:v>
                </c:pt>
                <c:pt idx="5738">
                  <c:v>58.799384344415088</c:v>
                </c:pt>
                <c:pt idx="5739">
                  <c:v>58.711433597713281</c:v>
                </c:pt>
                <c:pt idx="5740">
                  <c:v>58.7</c:v>
                </c:pt>
                <c:pt idx="5741">
                  <c:v>58.764423921899727</c:v>
                </c:pt>
                <c:pt idx="5742">
                  <c:v>58.747625329815293</c:v>
                </c:pt>
                <c:pt idx="5743">
                  <c:v>58.7</c:v>
                </c:pt>
                <c:pt idx="5744">
                  <c:v>58.7</c:v>
                </c:pt>
                <c:pt idx="5745">
                  <c:v>58.7</c:v>
                </c:pt>
                <c:pt idx="5746">
                  <c:v>58.7</c:v>
                </c:pt>
                <c:pt idx="5747">
                  <c:v>58.7</c:v>
                </c:pt>
                <c:pt idx="5748">
                  <c:v>58.7</c:v>
                </c:pt>
                <c:pt idx="5749">
                  <c:v>58.7</c:v>
                </c:pt>
                <c:pt idx="5750">
                  <c:v>58.7</c:v>
                </c:pt>
                <c:pt idx="5751">
                  <c:v>58.7</c:v>
                </c:pt>
                <c:pt idx="5752">
                  <c:v>58.7</c:v>
                </c:pt>
                <c:pt idx="5753">
                  <c:v>58.7</c:v>
                </c:pt>
                <c:pt idx="5754">
                  <c:v>58.7</c:v>
                </c:pt>
                <c:pt idx="5755">
                  <c:v>58.7</c:v>
                </c:pt>
                <c:pt idx="5756">
                  <c:v>58.7</c:v>
                </c:pt>
                <c:pt idx="5757">
                  <c:v>58.7</c:v>
                </c:pt>
                <c:pt idx="5758">
                  <c:v>58.64045734371151</c:v>
                </c:pt>
                <c:pt idx="5759">
                  <c:v>58.647493402990357</c:v>
                </c:pt>
                <c:pt idx="5760">
                  <c:v>58.7</c:v>
                </c:pt>
                <c:pt idx="5761">
                  <c:v>58.676605100439808</c:v>
                </c:pt>
                <c:pt idx="5762">
                  <c:v>58.61134065916481</c:v>
                </c:pt>
                <c:pt idx="5763">
                  <c:v>58.699252747780243</c:v>
                </c:pt>
                <c:pt idx="5764">
                  <c:v>58.612796834124858</c:v>
                </c:pt>
                <c:pt idx="5765">
                  <c:v>58.6</c:v>
                </c:pt>
                <c:pt idx="5766">
                  <c:v>58.663104660861869</c:v>
                </c:pt>
                <c:pt idx="5767">
                  <c:v>58.648944590853162</c:v>
                </c:pt>
                <c:pt idx="5768">
                  <c:v>58.638989010285719</c:v>
                </c:pt>
                <c:pt idx="5769">
                  <c:v>58.7</c:v>
                </c:pt>
                <c:pt idx="5770">
                  <c:v>58.685136322955152</c:v>
                </c:pt>
                <c:pt idx="5771">
                  <c:v>58.602814423746651</c:v>
                </c:pt>
                <c:pt idx="5772">
                  <c:v>58.690765172031639</c:v>
                </c:pt>
                <c:pt idx="5773">
                  <c:v>58.621284081266502</c:v>
                </c:pt>
                <c:pt idx="5774">
                  <c:v>58.666637362989</c:v>
                </c:pt>
                <c:pt idx="5775">
                  <c:v>58.7</c:v>
                </c:pt>
                <c:pt idx="5776">
                  <c:v>58.657475813368563</c:v>
                </c:pt>
                <c:pt idx="5777">
                  <c:v>58.630474933333311</c:v>
                </c:pt>
                <c:pt idx="5778">
                  <c:v>58.7</c:v>
                </c:pt>
                <c:pt idx="5779">
                  <c:v>58.7</c:v>
                </c:pt>
                <c:pt idx="5780">
                  <c:v>58.7</c:v>
                </c:pt>
                <c:pt idx="5781">
                  <c:v>58.7</c:v>
                </c:pt>
                <c:pt idx="5782">
                  <c:v>58.629771328408133</c:v>
                </c:pt>
                <c:pt idx="5783">
                  <c:v>58.658179419876852</c:v>
                </c:pt>
                <c:pt idx="5784">
                  <c:v>58.7</c:v>
                </c:pt>
                <c:pt idx="5785">
                  <c:v>58.7</c:v>
                </c:pt>
                <c:pt idx="5786">
                  <c:v>58.7</c:v>
                </c:pt>
                <c:pt idx="5787">
                  <c:v>58.7</c:v>
                </c:pt>
                <c:pt idx="5788">
                  <c:v>58.7</c:v>
                </c:pt>
                <c:pt idx="5789">
                  <c:v>58.7</c:v>
                </c:pt>
                <c:pt idx="5790">
                  <c:v>58.7</c:v>
                </c:pt>
                <c:pt idx="5791">
                  <c:v>58.638258575549642</c:v>
                </c:pt>
                <c:pt idx="5792">
                  <c:v>58.64969217273525</c:v>
                </c:pt>
                <c:pt idx="5793">
                  <c:v>58.66235708056292</c:v>
                </c:pt>
                <c:pt idx="5794">
                  <c:v>58.625593667722072</c:v>
                </c:pt>
                <c:pt idx="5795">
                  <c:v>58.7</c:v>
                </c:pt>
                <c:pt idx="5796">
                  <c:v>58.7</c:v>
                </c:pt>
                <c:pt idx="5797">
                  <c:v>58.7</c:v>
                </c:pt>
                <c:pt idx="5798">
                  <c:v>58.7</c:v>
                </c:pt>
                <c:pt idx="5799">
                  <c:v>58.7</c:v>
                </c:pt>
                <c:pt idx="5800">
                  <c:v>58.646745822691273</c:v>
                </c:pt>
                <c:pt idx="5801">
                  <c:v>58.6</c:v>
                </c:pt>
                <c:pt idx="5802">
                  <c:v>58.629142856615367</c:v>
                </c:pt>
                <c:pt idx="5803">
                  <c:v>58.682937554793348</c:v>
                </c:pt>
                <c:pt idx="5804">
                  <c:v>58.6</c:v>
                </c:pt>
                <c:pt idx="5805">
                  <c:v>58.6</c:v>
                </c:pt>
                <c:pt idx="5806">
                  <c:v>58.680914688478502</c:v>
                </c:pt>
                <c:pt idx="5807">
                  <c:v>58.631134564819753</c:v>
                </c:pt>
                <c:pt idx="5808">
                  <c:v>58.656791209318648</c:v>
                </c:pt>
                <c:pt idx="5809">
                  <c:v>58.7</c:v>
                </c:pt>
                <c:pt idx="5810">
                  <c:v>58.667326296921701</c:v>
                </c:pt>
                <c:pt idx="5811">
                  <c:v>58.620624449780173</c:v>
                </c:pt>
                <c:pt idx="5812">
                  <c:v>58.7</c:v>
                </c:pt>
                <c:pt idx="5813">
                  <c:v>58.7</c:v>
                </c:pt>
                <c:pt idx="5814">
                  <c:v>58.615523306948127</c:v>
                </c:pt>
                <c:pt idx="5815">
                  <c:v>58.6</c:v>
                </c:pt>
                <c:pt idx="5816">
                  <c:v>58.660378188038727</c:v>
                </c:pt>
                <c:pt idx="5817">
                  <c:v>58.651671063676353</c:v>
                </c:pt>
                <c:pt idx="5818">
                  <c:v>58.636279683025499</c:v>
                </c:pt>
                <c:pt idx="5819">
                  <c:v>58.675780219428603</c:v>
                </c:pt>
                <c:pt idx="5820">
                  <c:v>58.612137202638543</c:v>
                </c:pt>
                <c:pt idx="5821">
                  <c:v>58.7</c:v>
                </c:pt>
                <c:pt idx="5822">
                  <c:v>58.7</c:v>
                </c:pt>
                <c:pt idx="5823">
                  <c:v>58.7</c:v>
                </c:pt>
                <c:pt idx="5824">
                  <c:v>58.7</c:v>
                </c:pt>
                <c:pt idx="5825">
                  <c:v>58.7</c:v>
                </c:pt>
                <c:pt idx="5826">
                  <c:v>58.660158310817927</c:v>
                </c:pt>
                <c:pt idx="5827">
                  <c:v>58.627792435883883</c:v>
                </c:pt>
                <c:pt idx="5828">
                  <c:v>58.684256815831141</c:v>
                </c:pt>
                <c:pt idx="5829">
                  <c:v>58.603693930870733</c:v>
                </c:pt>
                <c:pt idx="5830">
                  <c:v>58.691644679155658</c:v>
                </c:pt>
                <c:pt idx="5831">
                  <c:v>58.7</c:v>
                </c:pt>
                <c:pt idx="5832">
                  <c:v>58.7</c:v>
                </c:pt>
                <c:pt idx="5833">
                  <c:v>58.7</c:v>
                </c:pt>
                <c:pt idx="5834">
                  <c:v>58.7</c:v>
                </c:pt>
                <c:pt idx="5835">
                  <c:v>58.7</c:v>
                </c:pt>
                <c:pt idx="5836">
                  <c:v>58.7</c:v>
                </c:pt>
                <c:pt idx="5837">
                  <c:v>58.7</c:v>
                </c:pt>
                <c:pt idx="5838">
                  <c:v>58.7</c:v>
                </c:pt>
                <c:pt idx="5839">
                  <c:v>58.7</c:v>
                </c:pt>
                <c:pt idx="5840">
                  <c:v>58.7</c:v>
                </c:pt>
                <c:pt idx="5841">
                  <c:v>58.7</c:v>
                </c:pt>
                <c:pt idx="5842">
                  <c:v>58.7</c:v>
                </c:pt>
                <c:pt idx="5843">
                  <c:v>58.7</c:v>
                </c:pt>
                <c:pt idx="5844">
                  <c:v>58.7</c:v>
                </c:pt>
                <c:pt idx="5845">
                  <c:v>58.7</c:v>
                </c:pt>
                <c:pt idx="5846">
                  <c:v>58.7</c:v>
                </c:pt>
                <c:pt idx="5847">
                  <c:v>58.7</c:v>
                </c:pt>
                <c:pt idx="5848">
                  <c:v>58.7</c:v>
                </c:pt>
                <c:pt idx="5849">
                  <c:v>58.7</c:v>
                </c:pt>
                <c:pt idx="5850">
                  <c:v>58.7</c:v>
                </c:pt>
                <c:pt idx="5851">
                  <c:v>58.7</c:v>
                </c:pt>
                <c:pt idx="5852">
                  <c:v>58.673570800527692</c:v>
                </c:pt>
                <c:pt idx="5853">
                  <c:v>58.614373626901077</c:v>
                </c:pt>
                <c:pt idx="5854">
                  <c:v>58.7</c:v>
                </c:pt>
                <c:pt idx="5855">
                  <c:v>58.7</c:v>
                </c:pt>
                <c:pt idx="5856">
                  <c:v>58.621811785927889</c:v>
                </c:pt>
                <c:pt idx="5857">
                  <c:v>58.666138962357103</c:v>
                </c:pt>
                <c:pt idx="5858">
                  <c:v>58.7</c:v>
                </c:pt>
                <c:pt idx="5859">
                  <c:v>58.657959542656123</c:v>
                </c:pt>
                <c:pt idx="5860">
                  <c:v>58.629991205628848</c:v>
                </c:pt>
                <c:pt idx="5861">
                  <c:v>58.7</c:v>
                </c:pt>
                <c:pt idx="5862">
                  <c:v>58.7</c:v>
                </c:pt>
                <c:pt idx="5863">
                  <c:v>58.7</c:v>
                </c:pt>
                <c:pt idx="5864">
                  <c:v>58.7</c:v>
                </c:pt>
                <c:pt idx="5865">
                  <c:v>58.630285714813169</c:v>
                </c:pt>
                <c:pt idx="5866">
                  <c:v>58.657651715215493</c:v>
                </c:pt>
                <c:pt idx="5867">
                  <c:v>58.7</c:v>
                </c:pt>
                <c:pt idx="5868">
                  <c:v>58.666446789797753</c:v>
                </c:pt>
                <c:pt idx="5869">
                  <c:v>58.621503958487232</c:v>
                </c:pt>
                <c:pt idx="5870">
                  <c:v>58.7</c:v>
                </c:pt>
                <c:pt idx="5871">
                  <c:v>58.7</c:v>
                </c:pt>
                <c:pt idx="5872">
                  <c:v>58.614687775197893</c:v>
                </c:pt>
                <c:pt idx="5873">
                  <c:v>58.673262973087112</c:v>
                </c:pt>
                <c:pt idx="5874">
                  <c:v>58.7</c:v>
                </c:pt>
                <c:pt idx="5875">
                  <c:v>58.650835531926113</c:v>
                </c:pt>
                <c:pt idx="5876">
                  <c:v>58.637098900395621</c:v>
                </c:pt>
                <c:pt idx="5877">
                  <c:v>58.7</c:v>
                </c:pt>
                <c:pt idx="5878">
                  <c:v>58.68702726402811</c:v>
                </c:pt>
                <c:pt idx="5879">
                  <c:v>58.600923482673693</c:v>
                </c:pt>
                <c:pt idx="5880">
                  <c:v>58.688874230958682</c:v>
                </c:pt>
                <c:pt idx="5881">
                  <c:v>58.7</c:v>
                </c:pt>
                <c:pt idx="5882">
                  <c:v>58.635224274054544</c:v>
                </c:pt>
                <c:pt idx="5883">
                  <c:v>58.652726472647338</c:v>
                </c:pt>
                <c:pt idx="5884">
                  <c:v>58.65932277906775</c:v>
                </c:pt>
                <c:pt idx="5885">
                  <c:v>58.6</c:v>
                </c:pt>
                <c:pt idx="5886">
                  <c:v>58.616578715919111</c:v>
                </c:pt>
                <c:pt idx="5887">
                  <c:v>58.695472526769187</c:v>
                </c:pt>
                <c:pt idx="5888">
                  <c:v>58.60756043973624</c:v>
                </c:pt>
                <c:pt idx="5889">
                  <c:v>58.680386983817037</c:v>
                </c:pt>
                <c:pt idx="5890">
                  <c:v>58.7</c:v>
                </c:pt>
                <c:pt idx="5891">
                  <c:v>58.64371152119611</c:v>
                </c:pt>
                <c:pt idx="5892">
                  <c:v>58.6</c:v>
                </c:pt>
                <c:pt idx="5893">
                  <c:v>58.6</c:v>
                </c:pt>
                <c:pt idx="5894">
                  <c:v>58.6</c:v>
                </c:pt>
                <c:pt idx="5895">
                  <c:v>58.6</c:v>
                </c:pt>
                <c:pt idx="5896">
                  <c:v>58.6</c:v>
                </c:pt>
                <c:pt idx="5897">
                  <c:v>58.6</c:v>
                </c:pt>
                <c:pt idx="5898">
                  <c:v>58.6</c:v>
                </c:pt>
                <c:pt idx="5899">
                  <c:v>58.659868131516468</c:v>
                </c:pt>
                <c:pt idx="5900">
                  <c:v>58.7</c:v>
                </c:pt>
                <c:pt idx="5901">
                  <c:v>58.664248021635878</c:v>
                </c:pt>
                <c:pt idx="5902">
                  <c:v>58.623702726649107</c:v>
                </c:pt>
                <c:pt idx="5903">
                  <c:v>58.7</c:v>
                </c:pt>
                <c:pt idx="5904">
                  <c:v>58.7</c:v>
                </c:pt>
                <c:pt idx="5905">
                  <c:v>58.612483515780227</c:v>
                </c:pt>
                <c:pt idx="5906">
                  <c:v>58.6</c:v>
                </c:pt>
                <c:pt idx="5907">
                  <c:v>58.663412489533897</c:v>
                </c:pt>
                <c:pt idx="5908">
                  <c:v>58.648636763764273</c:v>
                </c:pt>
                <c:pt idx="5909">
                  <c:v>58.6</c:v>
                </c:pt>
                <c:pt idx="5910">
                  <c:v>58.627252746725247</c:v>
                </c:pt>
                <c:pt idx="5911">
                  <c:v>58.684828495866313</c:v>
                </c:pt>
                <c:pt idx="5912">
                  <c:v>58.603122250835568</c:v>
                </c:pt>
                <c:pt idx="5913">
                  <c:v>58.691072999120493</c:v>
                </c:pt>
                <c:pt idx="5914">
                  <c:v>58.7</c:v>
                </c:pt>
                <c:pt idx="5915">
                  <c:v>58.633025505892732</c:v>
                </c:pt>
                <c:pt idx="5916">
                  <c:v>58.6</c:v>
                </c:pt>
                <c:pt idx="5917">
                  <c:v>58.642875989094129</c:v>
                </c:pt>
                <c:pt idx="5918">
                  <c:v>58.7</c:v>
                </c:pt>
                <c:pt idx="5919">
                  <c:v>58.681222515919089</c:v>
                </c:pt>
                <c:pt idx="5920">
                  <c:v>58.606728232365832</c:v>
                </c:pt>
                <c:pt idx="5921">
                  <c:v>58.69467897906771</c:v>
                </c:pt>
                <c:pt idx="5922">
                  <c:v>58.617406593406571</c:v>
                </c:pt>
                <c:pt idx="5923">
                  <c:v>58.6</c:v>
                </c:pt>
                <c:pt idx="5924">
                  <c:v>58.658487246965727</c:v>
                </c:pt>
                <c:pt idx="5925">
                  <c:v>58.653562004749382</c:v>
                </c:pt>
                <c:pt idx="5926">
                  <c:v>58.6</c:v>
                </c:pt>
                <c:pt idx="5927">
                  <c:v>58.6</c:v>
                </c:pt>
                <c:pt idx="5928">
                  <c:v>58.6</c:v>
                </c:pt>
                <c:pt idx="5929">
                  <c:v>58.6</c:v>
                </c:pt>
                <c:pt idx="5930">
                  <c:v>58.6</c:v>
                </c:pt>
                <c:pt idx="5931">
                  <c:v>58.6</c:v>
                </c:pt>
                <c:pt idx="5932">
                  <c:v>58.6</c:v>
                </c:pt>
                <c:pt idx="5933">
                  <c:v>58.6</c:v>
                </c:pt>
                <c:pt idx="5934">
                  <c:v>58.6</c:v>
                </c:pt>
                <c:pt idx="5935">
                  <c:v>58.6</c:v>
                </c:pt>
                <c:pt idx="5936">
                  <c:v>58.6</c:v>
                </c:pt>
                <c:pt idx="5937">
                  <c:v>58.6</c:v>
                </c:pt>
                <c:pt idx="5938">
                  <c:v>58.6</c:v>
                </c:pt>
                <c:pt idx="5939">
                  <c:v>58.6</c:v>
                </c:pt>
                <c:pt idx="5940">
                  <c:v>58.6</c:v>
                </c:pt>
                <c:pt idx="5941">
                  <c:v>58.6</c:v>
                </c:pt>
                <c:pt idx="5942">
                  <c:v>58.6</c:v>
                </c:pt>
                <c:pt idx="5943">
                  <c:v>58.6</c:v>
                </c:pt>
                <c:pt idx="5944">
                  <c:v>58.6</c:v>
                </c:pt>
                <c:pt idx="5945">
                  <c:v>58.6</c:v>
                </c:pt>
                <c:pt idx="5946">
                  <c:v>58.6</c:v>
                </c:pt>
                <c:pt idx="5947">
                  <c:v>58.6</c:v>
                </c:pt>
                <c:pt idx="5948">
                  <c:v>58.6</c:v>
                </c:pt>
                <c:pt idx="5949">
                  <c:v>58.6</c:v>
                </c:pt>
                <c:pt idx="5950">
                  <c:v>58.6</c:v>
                </c:pt>
                <c:pt idx="5951">
                  <c:v>58.6</c:v>
                </c:pt>
                <c:pt idx="5952">
                  <c:v>58.579023746174158</c:v>
                </c:pt>
                <c:pt idx="5953">
                  <c:v>58.508927000527713</c:v>
                </c:pt>
                <c:pt idx="5954">
                  <c:v>58.596877748812702</c:v>
                </c:pt>
                <c:pt idx="5955">
                  <c:v>58.6</c:v>
                </c:pt>
                <c:pt idx="5956">
                  <c:v>58.6</c:v>
                </c:pt>
                <c:pt idx="5957">
                  <c:v>58.6</c:v>
                </c:pt>
                <c:pt idx="5958">
                  <c:v>58.551363236587513</c:v>
                </c:pt>
                <c:pt idx="5959">
                  <c:v>58.5</c:v>
                </c:pt>
                <c:pt idx="5960">
                  <c:v>58.524538258399282</c:v>
                </c:pt>
                <c:pt idx="5961">
                  <c:v>58.587510993315739</c:v>
                </c:pt>
                <c:pt idx="5962">
                  <c:v>58.5</c:v>
                </c:pt>
                <c:pt idx="5963">
                  <c:v>58.5</c:v>
                </c:pt>
                <c:pt idx="5964">
                  <c:v>58.576341248372927</c:v>
                </c:pt>
                <c:pt idx="5965">
                  <c:v>58.6</c:v>
                </c:pt>
                <c:pt idx="5966">
                  <c:v>58.6</c:v>
                </c:pt>
                <c:pt idx="5967">
                  <c:v>58.6</c:v>
                </c:pt>
                <c:pt idx="5968">
                  <c:v>58.6</c:v>
                </c:pt>
                <c:pt idx="5969">
                  <c:v>58.6</c:v>
                </c:pt>
                <c:pt idx="5970">
                  <c:v>58.6</c:v>
                </c:pt>
                <c:pt idx="5971">
                  <c:v>58.6</c:v>
                </c:pt>
                <c:pt idx="5972">
                  <c:v>58.6</c:v>
                </c:pt>
                <c:pt idx="5973">
                  <c:v>58.532175824703309</c:v>
                </c:pt>
                <c:pt idx="5974">
                  <c:v>58.555760774142499</c:v>
                </c:pt>
                <c:pt idx="5975">
                  <c:v>58.6</c:v>
                </c:pt>
                <c:pt idx="5976">
                  <c:v>58.6</c:v>
                </c:pt>
                <c:pt idx="5977">
                  <c:v>58.6</c:v>
                </c:pt>
                <c:pt idx="5978">
                  <c:v>58.592439560615396</c:v>
                </c:pt>
                <c:pt idx="5979">
                  <c:v>58.504527471999978</c:v>
                </c:pt>
                <c:pt idx="5980">
                  <c:v>58.583421283729159</c:v>
                </c:pt>
                <c:pt idx="5981">
                  <c:v>58.6</c:v>
                </c:pt>
                <c:pt idx="5982">
                  <c:v>58.540677221284099</c:v>
                </c:pt>
                <c:pt idx="5983">
                  <c:v>58.5</c:v>
                </c:pt>
                <c:pt idx="5984">
                  <c:v>58.535224273702731</c:v>
                </c:pt>
                <c:pt idx="5985">
                  <c:v>58.553649956024557</c:v>
                </c:pt>
                <c:pt idx="5986">
                  <c:v>58.4</c:v>
                </c:pt>
                <c:pt idx="5987">
                  <c:v>58.4</c:v>
                </c:pt>
                <c:pt idx="5988">
                  <c:v>58.312972734740569</c:v>
                </c:pt>
                <c:pt idx="5989">
                  <c:v>58.150043976077413</c:v>
                </c:pt>
                <c:pt idx="5990">
                  <c:v>58.037098900747218</c:v>
                </c:pt>
                <c:pt idx="5991">
                  <c:v>57.949164468425693</c:v>
                </c:pt>
                <c:pt idx="5992">
                  <c:v>57.822427440281473</c:v>
                </c:pt>
                <c:pt idx="5993">
                  <c:v>57.646549451956098</c:v>
                </c:pt>
                <c:pt idx="5994">
                  <c:v>57.485356200527697</c:v>
                </c:pt>
                <c:pt idx="5995">
                  <c:v>57.392216356728127</c:v>
                </c:pt>
                <c:pt idx="5996">
                  <c:v>57.128364116622727</c:v>
                </c:pt>
                <c:pt idx="5997">
                  <c:v>56.943007914511853</c:v>
                </c:pt>
                <c:pt idx="5998">
                  <c:v>56.767106421108203</c:v>
                </c:pt>
                <c:pt idx="5999">
                  <c:v>56.591204924538268</c:v>
                </c:pt>
                <c:pt idx="6000">
                  <c:v>56.372955146701791</c:v>
                </c:pt>
                <c:pt idx="6001">
                  <c:v>56.139401934564702</c:v>
                </c:pt>
                <c:pt idx="6002">
                  <c:v>55.927000882321913</c:v>
                </c:pt>
                <c:pt idx="6003">
                  <c:v>55.587598944590987</c:v>
                </c:pt>
                <c:pt idx="6004">
                  <c:v>55.411697448021137</c:v>
                </c:pt>
                <c:pt idx="6005">
                  <c:v>55.153693931926107</c:v>
                </c:pt>
                <c:pt idx="6006">
                  <c:v>54.889841687071367</c:v>
                </c:pt>
                <c:pt idx="6007">
                  <c:v>54.626065935120899</c:v>
                </c:pt>
                <c:pt idx="6008">
                  <c:v>54.316358837642937</c:v>
                </c:pt>
                <c:pt idx="6009">
                  <c:v>54.032277925417809</c:v>
                </c:pt>
                <c:pt idx="6010">
                  <c:v>53.812752857695671</c:v>
                </c:pt>
                <c:pt idx="6011">
                  <c:v>53.460949870888193</c:v>
                </c:pt>
                <c:pt idx="6012">
                  <c:v>53.109146877748522</c:v>
                </c:pt>
                <c:pt idx="6013">
                  <c:v>52.843120877011103</c:v>
                </c:pt>
                <c:pt idx="6014">
                  <c:v>52.652858399648231</c:v>
                </c:pt>
                <c:pt idx="6015">
                  <c:v>52.415435354617387</c:v>
                </c:pt>
                <c:pt idx="6016">
                  <c:v>52.15158311451178</c:v>
                </c:pt>
                <c:pt idx="6017">
                  <c:v>51.812884782761721</c:v>
                </c:pt>
                <c:pt idx="6018">
                  <c:v>51.423878629551417</c:v>
                </c:pt>
                <c:pt idx="6019">
                  <c:v>51.1600439555164</c:v>
                </c:pt>
                <c:pt idx="6020">
                  <c:v>50.896306070712377</c:v>
                </c:pt>
                <c:pt idx="6021">
                  <c:v>50.632453825857418</c:v>
                </c:pt>
                <c:pt idx="6022">
                  <c:v>50.368601581002672</c:v>
                </c:pt>
                <c:pt idx="6023">
                  <c:v>50.104749340897058</c:v>
                </c:pt>
                <c:pt idx="6024">
                  <c:v>49.84089709604222</c:v>
                </c:pt>
                <c:pt idx="6025">
                  <c:v>49.659014951978897</c:v>
                </c:pt>
                <c:pt idx="6026">
                  <c:v>49.542128407387828</c:v>
                </c:pt>
                <c:pt idx="6027">
                  <c:v>49.33245382796845</c:v>
                </c:pt>
                <c:pt idx="6028">
                  <c:v>48.990325417414248</c:v>
                </c:pt>
                <c:pt idx="6029">
                  <c:v>48.814423924010512</c:v>
                </c:pt>
                <c:pt idx="6030">
                  <c:v>48.557783641160981</c:v>
                </c:pt>
                <c:pt idx="6031">
                  <c:v>48.225241861741416</c:v>
                </c:pt>
                <c:pt idx="6032">
                  <c:v>47.930079156200662</c:v>
                </c:pt>
                <c:pt idx="6033">
                  <c:v>47.666226911345703</c:v>
                </c:pt>
                <c:pt idx="6034">
                  <c:v>47.402374671240089</c:v>
                </c:pt>
                <c:pt idx="6035">
                  <c:v>47.138549449494448</c:v>
                </c:pt>
                <c:pt idx="6036">
                  <c:v>46.883208792263723</c:v>
                </c:pt>
                <c:pt idx="6037">
                  <c:v>46.707384615033021</c:v>
                </c:pt>
                <c:pt idx="6038">
                  <c:v>46.447229553562003</c:v>
                </c:pt>
                <c:pt idx="6039">
                  <c:v>46.183377308707051</c:v>
                </c:pt>
                <c:pt idx="6040">
                  <c:v>45.91952506385222</c:v>
                </c:pt>
                <c:pt idx="6041">
                  <c:v>45.703781882497793</c:v>
                </c:pt>
                <c:pt idx="6042">
                  <c:v>45.491820578891939</c:v>
                </c:pt>
                <c:pt idx="6043">
                  <c:v>45.227968338786333</c:v>
                </c:pt>
                <c:pt idx="6044">
                  <c:v>44.976077395954249</c:v>
                </c:pt>
                <c:pt idx="6045">
                  <c:v>44.8001759025505</c:v>
                </c:pt>
                <c:pt idx="6046">
                  <c:v>44.53641160897098</c:v>
                </c:pt>
                <c:pt idx="6047">
                  <c:v>44.348439561846227</c:v>
                </c:pt>
                <c:pt idx="6048">
                  <c:v>44.108839050131969</c:v>
                </c:pt>
                <c:pt idx="6049">
                  <c:v>43.84498680527701</c:v>
                </c:pt>
                <c:pt idx="6050">
                  <c:v>43.581134565171482</c:v>
                </c:pt>
                <c:pt idx="6051">
                  <c:v>43.344854880211102</c:v>
                </c:pt>
                <c:pt idx="6052">
                  <c:v>43.153430080211237</c:v>
                </c:pt>
                <c:pt idx="6053">
                  <c:v>42.889577835356278</c:v>
                </c:pt>
                <c:pt idx="6054">
                  <c:v>42.625725595250671</c:v>
                </c:pt>
                <c:pt idx="6055">
                  <c:v>42.441248900263808</c:v>
                </c:pt>
                <c:pt idx="6056">
                  <c:v>42.1980211102901</c:v>
                </c:pt>
                <c:pt idx="6057">
                  <c:v>41.934168865435261</c:v>
                </c:pt>
                <c:pt idx="6058">
                  <c:v>41.713582416175903</c:v>
                </c:pt>
                <c:pt idx="6059">
                  <c:v>41.506596306596307</c:v>
                </c:pt>
                <c:pt idx="6060">
                  <c:v>41.261829374494241</c:v>
                </c:pt>
                <c:pt idx="6061">
                  <c:v>41.078891821635757</c:v>
                </c:pt>
                <c:pt idx="6062">
                  <c:v>40.815039576780983</c:v>
                </c:pt>
                <c:pt idx="6063">
                  <c:v>40.634124891117061</c:v>
                </c:pt>
                <c:pt idx="6064">
                  <c:v>40.387335091820631</c:v>
                </c:pt>
                <c:pt idx="6065">
                  <c:v>40.182321901143347</c:v>
                </c:pt>
                <c:pt idx="6066">
                  <c:v>40.006420404573383</c:v>
                </c:pt>
                <c:pt idx="6067">
                  <c:v>39.830518908003413</c:v>
                </c:pt>
                <c:pt idx="6068">
                  <c:v>39.631926121899753</c:v>
                </c:pt>
                <c:pt idx="6069">
                  <c:v>39.378725273670391</c:v>
                </c:pt>
                <c:pt idx="6070">
                  <c:v>39.202901099604382</c:v>
                </c:pt>
                <c:pt idx="6071">
                  <c:v>39.027000878803797</c:v>
                </c:pt>
                <c:pt idx="6072">
                  <c:v>38.851099385400062</c:v>
                </c:pt>
                <c:pt idx="6073">
                  <c:v>38.675197888830319</c:v>
                </c:pt>
                <c:pt idx="6074">
                  <c:v>38.499296395426633</c:v>
                </c:pt>
                <c:pt idx="6075">
                  <c:v>38.285142857142858</c:v>
                </c:pt>
                <c:pt idx="6076">
                  <c:v>38.047581353034232</c:v>
                </c:pt>
                <c:pt idx="6077">
                  <c:v>37.871679859630497</c:v>
                </c:pt>
                <c:pt idx="6078">
                  <c:v>37.695778363060803</c:v>
                </c:pt>
                <c:pt idx="6079">
                  <c:v>37.519876869657047</c:v>
                </c:pt>
                <c:pt idx="6080">
                  <c:v>37.343975373087083</c:v>
                </c:pt>
                <c:pt idx="6081">
                  <c:v>37.168131869186752</c:v>
                </c:pt>
                <c:pt idx="6082">
                  <c:v>37.046130166930503</c:v>
                </c:pt>
                <c:pt idx="6083">
                  <c:v>36.916358840457463</c:v>
                </c:pt>
                <c:pt idx="6084">
                  <c:v>36.740457343887478</c:v>
                </c:pt>
                <c:pt idx="6085">
                  <c:v>36.564555847317507</c:v>
                </c:pt>
                <c:pt idx="6086">
                  <c:v>36.388654353913758</c:v>
                </c:pt>
                <c:pt idx="6087">
                  <c:v>36.212752857343801</c:v>
                </c:pt>
                <c:pt idx="6088">
                  <c:v>36.036851363940187</c:v>
                </c:pt>
                <c:pt idx="6089">
                  <c:v>35.860949867370323</c:v>
                </c:pt>
                <c:pt idx="6090">
                  <c:v>35.74252418698331</c:v>
                </c:pt>
                <c:pt idx="6091">
                  <c:v>35.609146877396647</c:v>
                </c:pt>
                <c:pt idx="6092">
                  <c:v>35.433274726681248</c:v>
                </c:pt>
                <c:pt idx="6093">
                  <c:v>35.257431838170653</c:v>
                </c:pt>
                <c:pt idx="6094">
                  <c:v>35.090765170800402</c:v>
                </c:pt>
                <c:pt idx="6095">
                  <c:v>35.002814424098517</c:v>
                </c:pt>
                <c:pt idx="6096">
                  <c:v>34.829727351627071</c:v>
                </c:pt>
                <c:pt idx="6097">
                  <c:v>34.653825858223342</c:v>
                </c:pt>
                <c:pt idx="6098">
                  <c:v>34.53896218082668</c:v>
                </c:pt>
                <c:pt idx="6099">
                  <c:v>34.402022868249823</c:v>
                </c:pt>
                <c:pt idx="6100">
                  <c:v>34.22612137167993</c:v>
                </c:pt>
                <c:pt idx="6101">
                  <c:v>34.075109939138088</c:v>
                </c:pt>
                <c:pt idx="6102">
                  <c:v>33.974318381706212</c:v>
                </c:pt>
                <c:pt idx="6103">
                  <c:v>33.798417581010909</c:v>
                </c:pt>
                <c:pt idx="6104">
                  <c:v>33.622593406945157</c:v>
                </c:pt>
                <c:pt idx="6105">
                  <c:v>33.523350922955181</c:v>
                </c:pt>
                <c:pt idx="6106">
                  <c:v>33.370800352506613</c:v>
                </c:pt>
                <c:pt idx="6107">
                  <c:v>33.24744942796832</c:v>
                </c:pt>
                <c:pt idx="6108">
                  <c:v>33.118997362532902</c:v>
                </c:pt>
                <c:pt idx="6109">
                  <c:v>32.94314586959581</c:v>
                </c:pt>
                <c:pt idx="6110">
                  <c:v>32.783677959348893</c:v>
                </c:pt>
                <c:pt idx="6111">
                  <c:v>32.691384615384628</c:v>
                </c:pt>
                <c:pt idx="6112">
                  <c:v>32.515560438153777</c:v>
                </c:pt>
                <c:pt idx="6113">
                  <c:v>32.419868132043938</c:v>
                </c:pt>
                <c:pt idx="6114">
                  <c:v>32.263792343862839</c:v>
                </c:pt>
                <c:pt idx="6115">
                  <c:v>32.143931398768721</c:v>
                </c:pt>
                <c:pt idx="6116">
                  <c:v>32.011999999296698</c:v>
                </c:pt>
                <c:pt idx="6117">
                  <c:v>31.868087912615358</c:v>
                </c:pt>
                <c:pt idx="6118">
                  <c:v>31.760351647999979</c:v>
                </c:pt>
                <c:pt idx="6119">
                  <c:v>31.592263736967059</c:v>
                </c:pt>
                <c:pt idx="6120">
                  <c:v>31.50435164835169</c:v>
                </c:pt>
                <c:pt idx="6121">
                  <c:v>31.41636603537173</c:v>
                </c:pt>
                <c:pt idx="6122">
                  <c:v>31.256816183289349</c:v>
                </c:pt>
                <c:pt idx="6123">
                  <c:v>31.14045734335971</c:v>
                </c:pt>
                <c:pt idx="6124">
                  <c:v>31.05250659665791</c:v>
                </c:pt>
                <c:pt idx="6125">
                  <c:v>30.929111696745839</c:v>
                </c:pt>
                <c:pt idx="6126">
                  <c:v>30.776615385142851</c:v>
                </c:pt>
                <c:pt idx="6127">
                  <c:v>30.688698328759909</c:v>
                </c:pt>
                <c:pt idx="6128">
                  <c:v>30.600747582058041</c:v>
                </c:pt>
                <c:pt idx="6129">
                  <c:v>30.51279683377312</c:v>
                </c:pt>
                <c:pt idx="6130">
                  <c:v>30.42487912017582</c:v>
                </c:pt>
                <c:pt idx="6131">
                  <c:v>30.273878628320158</c:v>
                </c:pt>
                <c:pt idx="6132">
                  <c:v>30.2</c:v>
                </c:pt>
                <c:pt idx="6133">
                  <c:v>30.122109890813149</c:v>
                </c:pt>
                <c:pt idx="6134">
                  <c:v>29.973131046262111</c:v>
                </c:pt>
                <c:pt idx="6135">
                  <c:v>29.88518029956024</c:v>
                </c:pt>
                <c:pt idx="6136">
                  <c:v>29.797229551275318</c:v>
                </c:pt>
                <c:pt idx="6137">
                  <c:v>29.709278804573451</c:v>
                </c:pt>
                <c:pt idx="6138">
                  <c:v>29.621328056288458</c:v>
                </c:pt>
                <c:pt idx="6139">
                  <c:v>29.533406592703319</c:v>
                </c:pt>
                <c:pt idx="6140">
                  <c:v>29.44547053667549</c:v>
                </c:pt>
                <c:pt idx="6141">
                  <c:v>29.35751978839053</c:v>
                </c:pt>
                <c:pt idx="6142">
                  <c:v>29.269569041688658</c:v>
                </c:pt>
                <c:pt idx="6143">
                  <c:v>29.18161829340368</c:v>
                </c:pt>
                <c:pt idx="6144">
                  <c:v>29.093667546701809</c:v>
                </c:pt>
                <c:pt idx="6145">
                  <c:v>29.005716798416891</c:v>
                </c:pt>
                <c:pt idx="6146">
                  <c:v>28.91776605171502</c:v>
                </c:pt>
                <c:pt idx="6147">
                  <c:v>28.9</c:v>
                </c:pt>
                <c:pt idx="6148">
                  <c:v>28.841864555145118</c:v>
                </c:pt>
                <c:pt idx="6149">
                  <c:v>28.75393406610986</c:v>
                </c:pt>
                <c:pt idx="6150">
                  <c:v>28.66602197749452</c:v>
                </c:pt>
                <c:pt idx="6151">
                  <c:v>28.578109890461569</c:v>
                </c:pt>
                <c:pt idx="6152">
                  <c:v>28.490197801846151</c:v>
                </c:pt>
                <c:pt idx="6153">
                  <c:v>28.4022857148132</c:v>
                </c:pt>
                <c:pt idx="6154">
                  <c:v>28.314335971679849</c:v>
                </c:pt>
                <c:pt idx="6155">
                  <c:v>28.226417583120899</c:v>
                </c:pt>
                <c:pt idx="6156">
                  <c:v>28.2</c:v>
                </c:pt>
                <c:pt idx="6157">
                  <c:v>28.150637361934059</c:v>
                </c:pt>
                <c:pt idx="6158">
                  <c:v>28.06270888320137</c:v>
                </c:pt>
                <c:pt idx="6159">
                  <c:v>27.974758134916399</c:v>
                </c:pt>
                <c:pt idx="6160">
                  <c:v>27.9</c:v>
                </c:pt>
                <c:pt idx="6161">
                  <c:v>27.898856639929669</c:v>
                </c:pt>
                <c:pt idx="6162">
                  <c:v>27.81090589322779</c:v>
                </c:pt>
                <c:pt idx="6163">
                  <c:v>27.722955144942809</c:v>
                </c:pt>
                <c:pt idx="6164">
                  <c:v>27.635004398240941</c:v>
                </c:pt>
                <c:pt idx="6165">
                  <c:v>27.547053649956059</c:v>
                </c:pt>
                <c:pt idx="6166">
                  <c:v>27.5</c:v>
                </c:pt>
                <c:pt idx="6167">
                  <c:v>27.47119613034301</c:v>
                </c:pt>
                <c:pt idx="6168">
                  <c:v>27.383245382058021</c:v>
                </c:pt>
                <c:pt idx="6169">
                  <c:v>27.3</c:v>
                </c:pt>
                <c:pt idx="6170">
                  <c:v>27.3</c:v>
                </c:pt>
                <c:pt idx="6171">
                  <c:v>27.219393140369419</c:v>
                </c:pt>
                <c:pt idx="6172">
                  <c:v>27.131472527296712</c:v>
                </c:pt>
                <c:pt idx="6173">
                  <c:v>27.1</c:v>
                </c:pt>
                <c:pt idx="6174">
                  <c:v>27.055648351648351</c:v>
                </c:pt>
                <c:pt idx="6175">
                  <c:v>26.96772207493407</c:v>
                </c:pt>
                <c:pt idx="6176">
                  <c:v>26.9</c:v>
                </c:pt>
                <c:pt idx="6177">
                  <c:v>26.891820579947211</c:v>
                </c:pt>
                <c:pt idx="6178">
                  <c:v>26.80386983324534</c:v>
                </c:pt>
                <c:pt idx="6179">
                  <c:v>26.715956043604368</c:v>
                </c:pt>
                <c:pt idx="6180">
                  <c:v>26.7</c:v>
                </c:pt>
                <c:pt idx="6181">
                  <c:v>26.64010554072123</c:v>
                </c:pt>
                <c:pt idx="6182">
                  <c:v>26.55215479401938</c:v>
                </c:pt>
                <c:pt idx="6183">
                  <c:v>26.5</c:v>
                </c:pt>
                <c:pt idx="6184">
                  <c:v>26.476253297449411</c:v>
                </c:pt>
                <c:pt idx="6185">
                  <c:v>26.388307692483551</c:v>
                </c:pt>
                <c:pt idx="6186">
                  <c:v>26.300395603868189</c:v>
                </c:pt>
                <c:pt idx="6187">
                  <c:v>26.3</c:v>
                </c:pt>
                <c:pt idx="6188">
                  <c:v>26.22457142821975</c:v>
                </c:pt>
                <c:pt idx="6189">
                  <c:v>26.2</c:v>
                </c:pt>
                <c:pt idx="6190">
                  <c:v>26.14868073861037</c:v>
                </c:pt>
                <c:pt idx="6191">
                  <c:v>26.060747253450579</c:v>
                </c:pt>
                <c:pt idx="6192">
                  <c:v>26</c:v>
                </c:pt>
                <c:pt idx="6193">
                  <c:v>25.984872470712379</c:v>
                </c:pt>
                <c:pt idx="6194">
                  <c:v>25.9</c:v>
                </c:pt>
                <c:pt idx="6195">
                  <c:v>25.9</c:v>
                </c:pt>
                <c:pt idx="6196">
                  <c:v>25.82102022902378</c:v>
                </c:pt>
                <c:pt idx="6197">
                  <c:v>25.8</c:v>
                </c:pt>
                <c:pt idx="6198">
                  <c:v>25.7451627094107</c:v>
                </c:pt>
                <c:pt idx="6199">
                  <c:v>25.7</c:v>
                </c:pt>
                <c:pt idx="6200">
                  <c:v>25.669261214423909</c:v>
                </c:pt>
                <c:pt idx="6201">
                  <c:v>25.6</c:v>
                </c:pt>
                <c:pt idx="6202">
                  <c:v>25.59336263665935</c:v>
                </c:pt>
                <c:pt idx="6203">
                  <c:v>25.505450549626339</c:v>
                </c:pt>
                <c:pt idx="6204">
                  <c:v>25.417502198240982</c:v>
                </c:pt>
                <c:pt idx="6205">
                  <c:v>25.4</c:v>
                </c:pt>
                <c:pt idx="6206">
                  <c:v>25.4</c:v>
                </c:pt>
                <c:pt idx="6207">
                  <c:v>25.353649956552339</c:v>
                </c:pt>
                <c:pt idx="6208">
                  <c:v>25.3</c:v>
                </c:pt>
                <c:pt idx="6209">
                  <c:v>25.277792436939329</c:v>
                </c:pt>
                <c:pt idx="6210">
                  <c:v>25.2</c:v>
                </c:pt>
                <c:pt idx="6211">
                  <c:v>25.2</c:v>
                </c:pt>
                <c:pt idx="6212">
                  <c:v>25.113978022153841</c:v>
                </c:pt>
                <c:pt idx="6213">
                  <c:v>25.026065933538469</c:v>
                </c:pt>
                <c:pt idx="6214">
                  <c:v>25</c:v>
                </c:pt>
                <c:pt idx="6215">
                  <c:v>24.900439753034199</c:v>
                </c:pt>
                <c:pt idx="6216">
                  <c:v>24.762269129815319</c:v>
                </c:pt>
                <c:pt idx="6217">
                  <c:v>24.674329670153881</c:v>
                </c:pt>
                <c:pt idx="6218">
                  <c:v>24.572823220404569</c:v>
                </c:pt>
                <c:pt idx="6219">
                  <c:v>24.396921723834591</c:v>
                </c:pt>
                <c:pt idx="6220">
                  <c:v>24.221020227264621</c:v>
                </c:pt>
                <c:pt idx="6221">
                  <c:v>23.967780220307791</c:v>
                </c:pt>
                <c:pt idx="6222">
                  <c:v>23.769305188038739</c:v>
                </c:pt>
                <c:pt idx="6223">
                  <c:v>23.54017582523073</c:v>
                </c:pt>
                <c:pt idx="6224">
                  <c:v>23.317590148812631</c:v>
                </c:pt>
                <c:pt idx="6225">
                  <c:v>23.11253298311345</c:v>
                </c:pt>
                <c:pt idx="6226">
                  <c:v>22.848680738258711</c:v>
                </c:pt>
                <c:pt idx="6227">
                  <c:v>22.579771330870791</c:v>
                </c:pt>
                <c:pt idx="6228">
                  <c:v>22.22796833773085</c:v>
                </c:pt>
                <c:pt idx="6229">
                  <c:v>21.957124008443181</c:v>
                </c:pt>
                <c:pt idx="6230">
                  <c:v>21.62436235778361</c:v>
                </c:pt>
                <c:pt idx="6231">
                  <c:v>21.329419523483029</c:v>
                </c:pt>
                <c:pt idx="6232">
                  <c:v>21.020756377836548</c:v>
                </c:pt>
                <c:pt idx="6233">
                  <c:v>20.668953384696611</c:v>
                </c:pt>
                <c:pt idx="6234">
                  <c:v>20.31718681529669</c:v>
                </c:pt>
                <c:pt idx="6235">
                  <c:v>19.965523306244549</c:v>
                </c:pt>
                <c:pt idx="6236">
                  <c:v>19.613720319437071</c:v>
                </c:pt>
                <c:pt idx="6237">
                  <c:v>19.261917326297411</c:v>
                </c:pt>
                <c:pt idx="6238">
                  <c:v>18.910114333157459</c:v>
                </c:pt>
                <c:pt idx="6239">
                  <c:v>18.558417583120772</c:v>
                </c:pt>
                <c:pt idx="6240">
                  <c:v>18.206684254705259</c:v>
                </c:pt>
                <c:pt idx="6241">
                  <c:v>17.85488126789792</c:v>
                </c:pt>
                <c:pt idx="6242">
                  <c:v>17.503078274758259</c:v>
                </c:pt>
                <c:pt idx="6243">
                  <c:v>17.139094109938469</c:v>
                </c:pt>
                <c:pt idx="6244">
                  <c:v>16.699472294810828</c:v>
                </c:pt>
                <c:pt idx="6245">
                  <c:v>16.34766930800334</c:v>
                </c:pt>
                <c:pt idx="6246">
                  <c:v>16.07189973614771</c:v>
                </c:pt>
                <c:pt idx="6247">
                  <c:v>15.74406332172402</c:v>
                </c:pt>
                <c:pt idx="6248">
                  <c:v>15.340325418645669</c:v>
                </c:pt>
                <c:pt idx="6249">
                  <c:v>14.94045734177659</c:v>
                </c:pt>
                <c:pt idx="6250">
                  <c:v>14.58865435496911</c:v>
                </c:pt>
                <c:pt idx="6251">
                  <c:v>14.23687911947235</c:v>
                </c:pt>
                <c:pt idx="6252">
                  <c:v>13.885224276517331</c:v>
                </c:pt>
                <c:pt idx="6253">
                  <c:v>13.53342128337739</c:v>
                </c:pt>
                <c:pt idx="6254">
                  <c:v>13.10202287071238</c:v>
                </c:pt>
                <c:pt idx="6255">
                  <c:v>12.797361477572469</c:v>
                </c:pt>
                <c:pt idx="6256">
                  <c:v>12.42251538786252</c:v>
                </c:pt>
                <c:pt idx="6257">
                  <c:v>12.02628571498907</c:v>
                </c:pt>
                <c:pt idx="6258">
                  <c:v>11.705936673878689</c:v>
                </c:pt>
                <c:pt idx="6259">
                  <c:v>11.42277924503076</c:v>
                </c:pt>
                <c:pt idx="6260">
                  <c:v>11.070976251890819</c:v>
                </c:pt>
                <c:pt idx="6261">
                  <c:v>10.719173265083329</c:v>
                </c:pt>
                <c:pt idx="6262">
                  <c:v>10.3673702719439</c:v>
                </c:pt>
                <c:pt idx="6263">
                  <c:v>10.08667546385235</c:v>
                </c:pt>
                <c:pt idx="6264">
                  <c:v>9.7637642919965213</c:v>
                </c:pt>
                <c:pt idx="6265">
                  <c:v>9.4119612988565784</c:v>
                </c:pt>
                <c:pt idx="6266">
                  <c:v>9.0951187340368183</c:v>
                </c:pt>
                <c:pt idx="6267">
                  <c:v>8.8083553189094967</c:v>
                </c:pt>
                <c:pt idx="6268">
                  <c:v>8.4565714299782169</c:v>
                </c:pt>
                <c:pt idx="6269">
                  <c:v>8.1049230755165169</c:v>
                </c:pt>
                <c:pt idx="6270">
                  <c:v>7.8398416902374164</c:v>
                </c:pt>
                <c:pt idx="6271">
                  <c:v>7.5759894453824614</c:v>
                </c:pt>
                <c:pt idx="6272">
                  <c:v>7.2495162737027412</c:v>
                </c:pt>
                <c:pt idx="6273">
                  <c:v>6.9482849604222059</c:v>
                </c:pt>
                <c:pt idx="6274">
                  <c:v>6.6459102874231384</c:v>
                </c:pt>
                <c:pt idx="6275">
                  <c:v>6.3205804754617381</c:v>
                </c:pt>
                <c:pt idx="6276">
                  <c:v>6.0567282306067813</c:v>
                </c:pt>
                <c:pt idx="6277">
                  <c:v>5.7905013206685032</c:v>
                </c:pt>
                <c:pt idx="6278">
                  <c:v>5.4386983275285612</c:v>
                </c:pt>
                <c:pt idx="6279">
                  <c:v>5.1651715055409699</c:v>
                </c:pt>
                <c:pt idx="6280">
                  <c:v>4.9676043952527538</c:v>
                </c:pt>
                <c:pt idx="6281">
                  <c:v>4.6834652622690189</c:v>
                </c:pt>
                <c:pt idx="6282">
                  <c:v>4.3737467018468079</c:v>
                </c:pt>
                <c:pt idx="6283">
                  <c:v>4.1098944569921256</c:v>
                </c:pt>
                <c:pt idx="6284">
                  <c:v>3.8640281445911051</c:v>
                </c:pt>
                <c:pt idx="6285">
                  <c:v>3.6762637341538942</c:v>
                </c:pt>
                <c:pt idx="6286">
                  <c:v>3.3246153860218661</c:v>
                </c:pt>
                <c:pt idx="6287">
                  <c:v>3.0546174131924499</c:v>
                </c:pt>
                <c:pt idx="6288">
                  <c:v>2.7907651730871921</c:v>
                </c:pt>
                <c:pt idx="6289">
                  <c:v>2.5846086188215329</c:v>
                </c:pt>
                <c:pt idx="6290">
                  <c:v>2.363060688126684</c:v>
                </c:pt>
                <c:pt idx="6291">
                  <c:v>2.099252747252689</c:v>
                </c:pt>
                <c:pt idx="6292">
                  <c:v>1.8569920830253941</c:v>
                </c:pt>
                <c:pt idx="6293">
                  <c:v>1.6716358844327059</c:v>
                </c:pt>
                <c:pt idx="6294">
                  <c:v>1.407783639577936</c:v>
                </c:pt>
                <c:pt idx="6295">
                  <c:v>1.143931399472325</c:v>
                </c:pt>
                <c:pt idx="6296">
                  <c:v>0.88007915461736907</c:v>
                </c:pt>
                <c:pt idx="6297">
                  <c:v>0.67748460967450219</c:v>
                </c:pt>
                <c:pt idx="6298">
                  <c:v>0.4523746696570079</c:v>
                </c:pt>
                <c:pt idx="6299">
                  <c:v>0.22568161970098041</c:v>
                </c:pt>
                <c:pt idx="6300">
                  <c:v>2.4670184696646811E-2</c:v>
                </c:pt>
                <c:pt idx="6301">
                  <c:v>-0.22612137343887309</c:v>
                </c:pt>
                <c:pt idx="6302">
                  <c:v>-0.40303296650556802</c:v>
                </c:pt>
                <c:pt idx="6303">
                  <c:v>-0.66676923235163166</c:v>
                </c:pt>
                <c:pt idx="6304">
                  <c:v>-0.85373790606853595</c:v>
                </c:pt>
                <c:pt idx="6305">
                  <c:v>-1.029639402638475</c:v>
                </c:pt>
                <c:pt idx="6306">
                  <c:v>-1.2583113440633269</c:v>
                </c:pt>
                <c:pt idx="6307">
                  <c:v>-1.4814423926121889</c:v>
                </c:pt>
                <c:pt idx="6308">
                  <c:v>-1.6573438860157921</c:v>
                </c:pt>
                <c:pt idx="6309">
                  <c:v>-1.8332453825857631</c:v>
                </c:pt>
                <c:pt idx="6310">
                  <c:v>-2.0091468791557281</c:v>
                </c:pt>
                <c:pt idx="6311">
                  <c:v>-2.1850483725593479</c:v>
                </c:pt>
                <c:pt idx="6312">
                  <c:v>-2.3609498691293078</c:v>
                </c:pt>
                <c:pt idx="6313">
                  <c:v>-2.5368513625329112</c:v>
                </c:pt>
                <c:pt idx="6314">
                  <c:v>-2.712703297406593</c:v>
                </c:pt>
                <c:pt idx="6315">
                  <c:v>-2.8885664017590171</c:v>
                </c:pt>
                <c:pt idx="6316">
                  <c:v>-3.06446789832891</c:v>
                </c:pt>
                <c:pt idx="6317">
                  <c:v>-3.2403693917326528</c:v>
                </c:pt>
                <c:pt idx="6318">
                  <c:v>-3.416270888302483</c:v>
                </c:pt>
                <c:pt idx="6319">
                  <c:v>-3.592172384872454</c:v>
                </c:pt>
                <c:pt idx="6320">
                  <c:v>-3.7679999996482949</c:v>
                </c:pt>
                <c:pt idx="6321">
                  <c:v>-3.9438874240984818</c:v>
                </c:pt>
                <c:pt idx="6322">
                  <c:v>-4.1197889175022251</c:v>
                </c:pt>
                <c:pt idx="6323">
                  <c:v>-4.2956904140721974</c:v>
                </c:pt>
                <c:pt idx="6324">
                  <c:v>-4.4357959537378999</c:v>
                </c:pt>
                <c:pt idx="6325">
                  <c:v>-4.547472527824187</c:v>
                </c:pt>
                <c:pt idx="6326">
                  <c:v>-4.7233069467018272</c:v>
                </c:pt>
                <c:pt idx="6327">
                  <c:v>-4.8992084432717977</c:v>
                </c:pt>
                <c:pt idx="6328">
                  <c:v>-5.0751099398417683</c:v>
                </c:pt>
                <c:pt idx="6329">
                  <c:v>-5.2510114332453712</c:v>
                </c:pt>
                <c:pt idx="6330">
                  <c:v>-5.3634564649076717</c:v>
                </c:pt>
                <c:pt idx="6331">
                  <c:v>-5.5028144232190144</c:v>
                </c:pt>
                <c:pt idx="6332">
                  <c:v>-5.6787159197889174</c:v>
                </c:pt>
                <c:pt idx="6333">
                  <c:v>-5.8272967027692593</c:v>
                </c:pt>
                <c:pt idx="6334">
                  <c:v>-5.9304175827692074</c:v>
                </c:pt>
                <c:pt idx="6335">
                  <c:v>-6.1031208784175508</c:v>
                </c:pt>
                <c:pt idx="6336">
                  <c:v>-6.1910329670329762</c:v>
                </c:pt>
                <c:pt idx="6337">
                  <c:v>-6.3579595440633954</c:v>
                </c:pt>
                <c:pt idx="6338">
                  <c:v>-6.4669010987252999</c:v>
                </c:pt>
                <c:pt idx="6339">
                  <c:v>-6.6096745832892818</c:v>
                </c:pt>
                <c:pt idx="6340">
                  <c:v>-6.7855384608351539</c:v>
                </c:pt>
                <c:pt idx="6341">
                  <c:v>-6.9306948112577036</c:v>
                </c:pt>
                <c:pt idx="6342">
                  <c:v>-7.0372911159190528</c:v>
                </c:pt>
                <c:pt idx="6343">
                  <c:v>-7.2065963062445118</c:v>
                </c:pt>
                <c:pt idx="6344">
                  <c:v>-7.2945470529463137</c:v>
                </c:pt>
                <c:pt idx="6345">
                  <c:v>-7.382497801231299</c:v>
                </c:pt>
                <c:pt idx="6346">
                  <c:v>-7.5408351662418092</c:v>
                </c:pt>
                <c:pt idx="6347">
                  <c:v>-7.6583553208443416</c:v>
                </c:pt>
                <c:pt idx="6348">
                  <c:v>-7.7463060691292984</c:v>
                </c:pt>
                <c:pt idx="6349">
                  <c:v>-7.8685136316621991</c:v>
                </c:pt>
                <c:pt idx="6350">
                  <c:v>-8.0444151282321705</c:v>
                </c:pt>
                <c:pt idx="6351">
                  <c:v>-8.2101538456263832</c:v>
                </c:pt>
                <c:pt idx="6352">
                  <c:v>-8.2980659342417464</c:v>
                </c:pt>
                <c:pt idx="6353">
                  <c:v>-8.3860158304309707</c:v>
                </c:pt>
                <c:pt idx="6354">
                  <c:v>-8.5479331574317712</c:v>
                </c:pt>
                <c:pt idx="6355">
                  <c:v>-8.6619173270008716</c:v>
                </c:pt>
                <c:pt idx="6356">
                  <c:v>-8.7498680737027428</c:v>
                </c:pt>
                <c:pt idx="6357">
                  <c:v>-8.8378188219877032</c:v>
                </c:pt>
                <c:pt idx="6358">
                  <c:v>-8.9515391373790614</c:v>
                </c:pt>
                <c:pt idx="6359">
                  <c:v>-9.1137203169744456</c:v>
                </c:pt>
                <c:pt idx="6360">
                  <c:v>-9.2016710636763168</c:v>
                </c:pt>
                <c:pt idx="6361">
                  <c:v>-9.2896218119613039</c:v>
                </c:pt>
                <c:pt idx="6362">
                  <c:v>-9.3775725586631751</c:v>
                </c:pt>
                <c:pt idx="6363">
                  <c:v>-9.4654945054945223</c:v>
                </c:pt>
                <c:pt idx="6364">
                  <c:v>-9.5534300798592309</c:v>
                </c:pt>
                <c:pt idx="6365">
                  <c:v>-9.6827616531222063</c:v>
                </c:pt>
                <c:pt idx="6366">
                  <c:v>-9.8293315748460888</c:v>
                </c:pt>
                <c:pt idx="6367">
                  <c:v>-9.9172823215479617</c:v>
                </c:pt>
                <c:pt idx="6368">
                  <c:v>-10.00523076958247</c:v>
                </c:pt>
                <c:pt idx="6369">
                  <c:v>-10.09314285661541</c:v>
                </c:pt>
                <c:pt idx="6370">
                  <c:v>-10.181090589445891</c:v>
                </c:pt>
                <c:pt idx="6371">
                  <c:v>-10.269010988307709</c:v>
                </c:pt>
                <c:pt idx="6372">
                  <c:v>-10.35694810905893</c:v>
                </c:pt>
                <c:pt idx="6373">
                  <c:v>-10.44489885734389</c:v>
                </c:pt>
                <c:pt idx="6374">
                  <c:v>-10.53284960404576</c:v>
                </c:pt>
                <c:pt idx="6375">
                  <c:v>-10.620800352330679</c:v>
                </c:pt>
                <c:pt idx="6376">
                  <c:v>-10.708747252395611</c:v>
                </c:pt>
                <c:pt idx="6377">
                  <c:v>-10.796659341010971</c:v>
                </c:pt>
                <c:pt idx="6378">
                  <c:v>-10.88460861864556</c:v>
                </c:pt>
                <c:pt idx="6379">
                  <c:v>-10.97255936693055</c:v>
                </c:pt>
                <c:pt idx="6380">
                  <c:v>-11.06051011363235</c:v>
                </c:pt>
                <c:pt idx="6381">
                  <c:v>-11.14846086191733</c:v>
                </c:pt>
                <c:pt idx="6382">
                  <c:v>-11.236411610202291</c:v>
                </c:pt>
                <c:pt idx="6383">
                  <c:v>-11.324362356904119</c:v>
                </c:pt>
                <c:pt idx="6384">
                  <c:v>-11.41231310518911</c:v>
                </c:pt>
                <c:pt idx="6385">
                  <c:v>-11.50026385189091</c:v>
                </c:pt>
                <c:pt idx="6386">
                  <c:v>-11.58821460017589</c:v>
                </c:pt>
                <c:pt idx="6387">
                  <c:v>-11.67616534687776</c:v>
                </c:pt>
                <c:pt idx="6388">
                  <c:v>-11.76411609516275</c:v>
                </c:pt>
                <c:pt idx="6389">
                  <c:v>-11.8</c:v>
                </c:pt>
                <c:pt idx="6390">
                  <c:v>-11.83995604395602</c:v>
                </c:pt>
                <c:pt idx="6391">
                  <c:v>-11.92788038768691</c:v>
                </c:pt>
                <c:pt idx="6392">
                  <c:v>-12.01582417564838</c:v>
                </c:pt>
                <c:pt idx="6393">
                  <c:v>-12.103736264263739</c:v>
                </c:pt>
                <c:pt idx="6394">
                  <c:v>-12.191648351296751</c:v>
                </c:pt>
                <c:pt idx="6395">
                  <c:v>-12.2</c:v>
                </c:pt>
                <c:pt idx="6396">
                  <c:v>-12.26750219824096</c:v>
                </c:pt>
                <c:pt idx="6397">
                  <c:v>-12.355452946525951</c:v>
                </c:pt>
                <c:pt idx="6398">
                  <c:v>-12.44340369322782</c:v>
                </c:pt>
                <c:pt idx="6399">
                  <c:v>-12.5313544415128</c:v>
                </c:pt>
                <c:pt idx="6400">
                  <c:v>-12.6</c:v>
                </c:pt>
                <c:pt idx="6401">
                  <c:v>-12.607208791032949</c:v>
                </c:pt>
                <c:pt idx="6402">
                  <c:v>-12.695120879648369</c:v>
                </c:pt>
                <c:pt idx="6403">
                  <c:v>-12.783069480738771</c:v>
                </c:pt>
                <c:pt idx="6404">
                  <c:v>-12.871020229023751</c:v>
                </c:pt>
                <c:pt idx="6405">
                  <c:v>-12.9</c:v>
                </c:pt>
                <c:pt idx="6406">
                  <c:v>-12.946921724010529</c:v>
                </c:pt>
                <c:pt idx="6407">
                  <c:v>-13.03487247071241</c:v>
                </c:pt>
                <c:pt idx="6408">
                  <c:v>-13.122823218997389</c:v>
                </c:pt>
                <c:pt idx="6409">
                  <c:v>-13.2</c:v>
                </c:pt>
                <c:pt idx="6410">
                  <c:v>-13.2</c:v>
                </c:pt>
                <c:pt idx="6411">
                  <c:v>-13.286675462269089</c:v>
                </c:pt>
                <c:pt idx="6412">
                  <c:v>-13.37462620897097</c:v>
                </c:pt>
                <c:pt idx="6413">
                  <c:v>-13.4</c:v>
                </c:pt>
                <c:pt idx="6414">
                  <c:v>-13.45050549397803</c:v>
                </c:pt>
                <c:pt idx="6415">
                  <c:v>-13.53841758259342</c:v>
                </c:pt>
                <c:pt idx="6416">
                  <c:v>-13.6</c:v>
                </c:pt>
                <c:pt idx="6417">
                  <c:v>-13.614248021108191</c:v>
                </c:pt>
                <c:pt idx="6418">
                  <c:v>-13.702198769393121</c:v>
                </c:pt>
                <c:pt idx="6419">
                  <c:v>-13.79014951609499</c:v>
                </c:pt>
                <c:pt idx="6420">
                  <c:v>-13.8</c:v>
                </c:pt>
                <c:pt idx="6421">
                  <c:v>-13.86602197767033</c:v>
                </c:pt>
                <c:pt idx="6422">
                  <c:v>-13.9</c:v>
                </c:pt>
                <c:pt idx="6423">
                  <c:v>-13.94186455532102</c:v>
                </c:pt>
                <c:pt idx="6424">
                  <c:v>-14</c:v>
                </c:pt>
                <c:pt idx="6425">
                  <c:v>-14.01776605030788</c:v>
                </c:pt>
                <c:pt idx="6426">
                  <c:v>-14.10571428571428</c:v>
                </c:pt>
                <c:pt idx="6427">
                  <c:v>-14.19362637432965</c:v>
                </c:pt>
                <c:pt idx="6428">
                  <c:v>-14.2</c:v>
                </c:pt>
                <c:pt idx="6429">
                  <c:v>-14.269494506022021</c:v>
                </c:pt>
                <c:pt idx="6430">
                  <c:v>-14.3</c:v>
                </c:pt>
                <c:pt idx="6431">
                  <c:v>-14.34538258610373</c:v>
                </c:pt>
                <c:pt idx="6432">
                  <c:v>-14.4</c:v>
                </c:pt>
                <c:pt idx="6433">
                  <c:v>-14.44256816218118</c:v>
                </c:pt>
                <c:pt idx="6434">
                  <c:v>-14.59076517220754</c:v>
                </c:pt>
                <c:pt idx="6435">
                  <c:v>-14.502814423922549</c:v>
                </c:pt>
                <c:pt idx="6436">
                  <c:v>-14.58509890180216</c:v>
                </c:pt>
                <c:pt idx="6437">
                  <c:v>-14.6</c:v>
                </c:pt>
                <c:pt idx="6438">
                  <c:v>-14.6609498686016</c:v>
                </c:pt>
                <c:pt idx="6439">
                  <c:v>-14.748900615303439</c:v>
                </c:pt>
                <c:pt idx="6440">
                  <c:v>-14.8</c:v>
                </c:pt>
                <c:pt idx="6441">
                  <c:v>-14.8</c:v>
                </c:pt>
                <c:pt idx="6442">
                  <c:v>-14.812664907827619</c:v>
                </c:pt>
                <c:pt idx="6443">
                  <c:v>-14.90061565452943</c:v>
                </c:pt>
                <c:pt idx="6444">
                  <c:v>-14.988566402814421</c:v>
                </c:pt>
                <c:pt idx="6445">
                  <c:v>-15</c:v>
                </c:pt>
                <c:pt idx="6446">
                  <c:v>-15.064467897801199</c:v>
                </c:pt>
                <c:pt idx="6447">
                  <c:v>-15.1</c:v>
                </c:pt>
                <c:pt idx="6448">
                  <c:v>-15.140369392788029</c:v>
                </c:pt>
                <c:pt idx="6449">
                  <c:v>-15.2</c:v>
                </c:pt>
                <c:pt idx="6450">
                  <c:v>-15.21626373573627</c:v>
                </c:pt>
                <c:pt idx="6451">
                  <c:v>-15.304177660685991</c:v>
                </c:pt>
                <c:pt idx="6452">
                  <c:v>-15.39212840738786</c:v>
                </c:pt>
                <c:pt idx="6453">
                  <c:v>-15.4</c:v>
                </c:pt>
                <c:pt idx="6454">
                  <c:v>-15.4</c:v>
                </c:pt>
                <c:pt idx="6455">
                  <c:v>-15.45593667528586</c:v>
                </c:pt>
                <c:pt idx="6456">
                  <c:v>-15.5</c:v>
                </c:pt>
                <c:pt idx="6457">
                  <c:v>-15.5</c:v>
                </c:pt>
                <c:pt idx="6458">
                  <c:v>-15.51978022013189</c:v>
                </c:pt>
                <c:pt idx="6459">
                  <c:v>-15.607695689885659</c:v>
                </c:pt>
                <c:pt idx="6460">
                  <c:v>-15.69564643817065</c:v>
                </c:pt>
                <c:pt idx="6461">
                  <c:v>-15.7</c:v>
                </c:pt>
                <c:pt idx="6462">
                  <c:v>-15.7</c:v>
                </c:pt>
                <c:pt idx="6463">
                  <c:v>-15.759498681442381</c:v>
                </c:pt>
                <c:pt idx="6464">
                  <c:v>-15.8</c:v>
                </c:pt>
                <c:pt idx="6465">
                  <c:v>-15.8</c:v>
                </c:pt>
                <c:pt idx="6466">
                  <c:v>-15.823252746901151</c:v>
                </c:pt>
                <c:pt idx="6467">
                  <c:v>-15.88884006994731</c:v>
                </c:pt>
                <c:pt idx="6468">
                  <c:v>-15.80096660861164</c:v>
                </c:pt>
                <c:pt idx="6469">
                  <c:v>-15.886983289533839</c:v>
                </c:pt>
                <c:pt idx="6470">
                  <c:v>-15.97493403623572</c:v>
                </c:pt>
                <c:pt idx="6471">
                  <c:v>-16</c:v>
                </c:pt>
                <c:pt idx="6472">
                  <c:v>-16</c:v>
                </c:pt>
                <c:pt idx="6473">
                  <c:v>-16</c:v>
                </c:pt>
                <c:pt idx="6474">
                  <c:v>-16.026693052418629</c:v>
                </c:pt>
                <c:pt idx="6475">
                  <c:v>-16.085356200879499</c:v>
                </c:pt>
                <c:pt idx="6476">
                  <c:v>-16.00259454740549</c:v>
                </c:pt>
                <c:pt idx="6477">
                  <c:v>-16.09054529410729</c:v>
                </c:pt>
                <c:pt idx="6478">
                  <c:v>-16.100000000000001</c:v>
                </c:pt>
                <c:pt idx="6479">
                  <c:v>-16.100000000000001</c:v>
                </c:pt>
                <c:pt idx="6480">
                  <c:v>-16.154353562005291</c:v>
                </c:pt>
                <c:pt idx="6481">
                  <c:v>-16.2</c:v>
                </c:pt>
                <c:pt idx="6482">
                  <c:v>-16.2</c:v>
                </c:pt>
                <c:pt idx="6483">
                  <c:v>-16.218205805277051</c:v>
                </c:pt>
                <c:pt idx="6484">
                  <c:v>-16.3</c:v>
                </c:pt>
                <c:pt idx="6485">
                  <c:v>-16.3</c:v>
                </c:pt>
                <c:pt idx="6486">
                  <c:v>-16.3</c:v>
                </c:pt>
                <c:pt idx="6487">
                  <c:v>-16.3</c:v>
                </c:pt>
                <c:pt idx="6488">
                  <c:v>-16.24219780290111</c:v>
                </c:pt>
                <c:pt idx="6489">
                  <c:v>-16.2</c:v>
                </c:pt>
                <c:pt idx="6490">
                  <c:v>-16.2</c:v>
                </c:pt>
                <c:pt idx="6491">
                  <c:v>-16.2</c:v>
                </c:pt>
                <c:pt idx="6492">
                  <c:v>-16.218997362532949</c:v>
                </c:pt>
                <c:pt idx="6493">
                  <c:v>-16.394898855936571</c:v>
                </c:pt>
                <c:pt idx="6494">
                  <c:v>-16.399999999999999</c:v>
                </c:pt>
                <c:pt idx="6495">
                  <c:v>-16.326649077044859</c:v>
                </c:pt>
                <c:pt idx="6496">
                  <c:v>-16.3</c:v>
                </c:pt>
                <c:pt idx="6497">
                  <c:v>-16.3</c:v>
                </c:pt>
                <c:pt idx="6498">
                  <c:v>-16.33720316622691</c:v>
                </c:pt>
                <c:pt idx="6499">
                  <c:v>-16.374846085488119</c:v>
                </c:pt>
                <c:pt idx="6500">
                  <c:v>-16.3</c:v>
                </c:pt>
                <c:pt idx="6501">
                  <c:v>-16.3</c:v>
                </c:pt>
                <c:pt idx="6502">
                  <c:v>-16.3</c:v>
                </c:pt>
                <c:pt idx="6503">
                  <c:v>-16.376956904485471</c:v>
                </c:pt>
                <c:pt idx="6504">
                  <c:v>-16.335092348812651</c:v>
                </c:pt>
                <c:pt idx="6505">
                  <c:v>-16.352835165011001</c:v>
                </c:pt>
                <c:pt idx="6506">
                  <c:v>-16.399999999999999</c:v>
                </c:pt>
                <c:pt idx="6507">
                  <c:v>-16.371284080914648</c:v>
                </c:pt>
                <c:pt idx="6508">
                  <c:v>-16.31666666737026</c:v>
                </c:pt>
                <c:pt idx="6509">
                  <c:v>-16.399999999999999</c:v>
                </c:pt>
                <c:pt idx="6510">
                  <c:v>-16.399999999999999</c:v>
                </c:pt>
                <c:pt idx="6511">
                  <c:v>-16.399999999999999</c:v>
                </c:pt>
                <c:pt idx="6512">
                  <c:v>-16.399999999999999</c:v>
                </c:pt>
                <c:pt idx="6513">
                  <c:v>-16.399999999999999</c:v>
                </c:pt>
                <c:pt idx="6514">
                  <c:v>-16.399999999999999</c:v>
                </c:pt>
                <c:pt idx="6515">
                  <c:v>-16.399999999999999</c:v>
                </c:pt>
                <c:pt idx="6516">
                  <c:v>-16.420219780219782</c:v>
                </c:pt>
                <c:pt idx="6517">
                  <c:v>-16.491864555145082</c:v>
                </c:pt>
                <c:pt idx="6518">
                  <c:v>-16.403913808443281</c:v>
                </c:pt>
                <c:pt idx="6519">
                  <c:v>-16.399999999999999</c:v>
                </c:pt>
                <c:pt idx="6520">
                  <c:v>-16.399999999999999</c:v>
                </c:pt>
                <c:pt idx="6521">
                  <c:v>-16.399999999999999</c:v>
                </c:pt>
                <c:pt idx="6522">
                  <c:v>-16.44784520615659</c:v>
                </c:pt>
                <c:pt idx="6523">
                  <c:v>-16.5</c:v>
                </c:pt>
                <c:pt idx="6524">
                  <c:v>-16.5</c:v>
                </c:pt>
                <c:pt idx="6525">
                  <c:v>-16.48830255057171</c:v>
                </c:pt>
                <c:pt idx="6526">
                  <c:v>-16.400351802286721</c:v>
                </c:pt>
                <c:pt idx="6527">
                  <c:v>-16.487560439384652</c:v>
                </c:pt>
                <c:pt idx="6528">
                  <c:v>-16.5</c:v>
                </c:pt>
                <c:pt idx="6529">
                  <c:v>-16.436643234094909</c:v>
                </c:pt>
                <c:pt idx="6530">
                  <c:v>-16.399999999999999</c:v>
                </c:pt>
                <c:pt idx="6531">
                  <c:v>-16.439208790681349</c:v>
                </c:pt>
                <c:pt idx="6532">
                  <c:v>-16.5</c:v>
                </c:pt>
                <c:pt idx="6533">
                  <c:v>-16.5</c:v>
                </c:pt>
                <c:pt idx="6534">
                  <c:v>-16.5</c:v>
                </c:pt>
                <c:pt idx="6535">
                  <c:v>-16.5</c:v>
                </c:pt>
                <c:pt idx="6536">
                  <c:v>-16.5</c:v>
                </c:pt>
                <c:pt idx="6537">
                  <c:v>-16.5</c:v>
                </c:pt>
                <c:pt idx="6538">
                  <c:v>-16.5</c:v>
                </c:pt>
                <c:pt idx="6539">
                  <c:v>-16.542744063676341</c:v>
                </c:pt>
                <c:pt idx="6540">
                  <c:v>-16.600000000000001</c:v>
                </c:pt>
                <c:pt idx="6541">
                  <c:v>-16.581362637186832</c:v>
                </c:pt>
                <c:pt idx="6542">
                  <c:v>-16.50655232999123</c:v>
                </c:pt>
                <c:pt idx="6543">
                  <c:v>-16.594503078276151</c:v>
                </c:pt>
                <c:pt idx="6544">
                  <c:v>-16.517582416879161</c:v>
                </c:pt>
                <c:pt idx="6545">
                  <c:v>-16.5</c:v>
                </c:pt>
                <c:pt idx="6546">
                  <c:v>-16.5</c:v>
                </c:pt>
                <c:pt idx="6547">
                  <c:v>-16.5</c:v>
                </c:pt>
                <c:pt idx="6548">
                  <c:v>-16.5</c:v>
                </c:pt>
                <c:pt idx="6549">
                  <c:v>-16.5</c:v>
                </c:pt>
                <c:pt idx="6550">
                  <c:v>-16.5</c:v>
                </c:pt>
                <c:pt idx="6551">
                  <c:v>-16.5</c:v>
                </c:pt>
                <c:pt idx="6552">
                  <c:v>-16.5</c:v>
                </c:pt>
                <c:pt idx="6553">
                  <c:v>-16.5</c:v>
                </c:pt>
                <c:pt idx="6554">
                  <c:v>-16.5</c:v>
                </c:pt>
                <c:pt idx="6555">
                  <c:v>-16.5</c:v>
                </c:pt>
                <c:pt idx="6556">
                  <c:v>-16.5</c:v>
                </c:pt>
                <c:pt idx="6557">
                  <c:v>-16.5</c:v>
                </c:pt>
                <c:pt idx="6558">
                  <c:v>-16.5</c:v>
                </c:pt>
                <c:pt idx="6559">
                  <c:v>-16.501055409146879</c:v>
                </c:pt>
                <c:pt idx="6560">
                  <c:v>-16.589006155848701</c:v>
                </c:pt>
                <c:pt idx="6561">
                  <c:v>-16.600000000000001</c:v>
                </c:pt>
                <c:pt idx="6562">
                  <c:v>-16.535120878417558</c:v>
                </c:pt>
                <c:pt idx="6563">
                  <c:v>-16.5</c:v>
                </c:pt>
                <c:pt idx="6564">
                  <c:v>-16.540703297230731</c:v>
                </c:pt>
                <c:pt idx="6565">
                  <c:v>-16.571384615736282</c:v>
                </c:pt>
                <c:pt idx="6566">
                  <c:v>-16.516527472879091</c:v>
                </c:pt>
                <c:pt idx="6567">
                  <c:v>-16.595560440087901</c:v>
                </c:pt>
                <c:pt idx="6568">
                  <c:v>-16.507648351472479</c:v>
                </c:pt>
                <c:pt idx="6569">
                  <c:v>-16.580263735560411</c:v>
                </c:pt>
                <c:pt idx="6570">
                  <c:v>-16.600000000000001</c:v>
                </c:pt>
                <c:pt idx="6571">
                  <c:v>-16.543868131164821</c:v>
                </c:pt>
                <c:pt idx="6572">
                  <c:v>-16.54406332436238</c:v>
                </c:pt>
                <c:pt idx="6573">
                  <c:v>-16.600000000000001</c:v>
                </c:pt>
                <c:pt idx="6574">
                  <c:v>-16.600000000000001</c:v>
                </c:pt>
                <c:pt idx="6575">
                  <c:v>-16.600000000000001</c:v>
                </c:pt>
                <c:pt idx="6576">
                  <c:v>-16.600000000000001</c:v>
                </c:pt>
                <c:pt idx="6577">
                  <c:v>-16.516219780043969</c:v>
                </c:pt>
                <c:pt idx="6578">
                  <c:v>-16.57172383394899</c:v>
                </c:pt>
                <c:pt idx="6579">
                  <c:v>-16.540325417766091</c:v>
                </c:pt>
                <c:pt idx="6580">
                  <c:v>-16.54760439630769</c:v>
                </c:pt>
                <c:pt idx="6581">
                  <c:v>-16.600000000000001</c:v>
                </c:pt>
                <c:pt idx="6582">
                  <c:v>-16.600000000000001</c:v>
                </c:pt>
                <c:pt idx="6583">
                  <c:v>-16.600000000000001</c:v>
                </c:pt>
                <c:pt idx="6584">
                  <c:v>-16.600000000000001</c:v>
                </c:pt>
                <c:pt idx="6585">
                  <c:v>-16.600000000000001</c:v>
                </c:pt>
                <c:pt idx="6586">
                  <c:v>-16.600000000000001</c:v>
                </c:pt>
                <c:pt idx="6587">
                  <c:v>-16.600000000000001</c:v>
                </c:pt>
                <c:pt idx="6588">
                  <c:v>-16.600000000000001</c:v>
                </c:pt>
                <c:pt idx="6589">
                  <c:v>-16.600000000000001</c:v>
                </c:pt>
                <c:pt idx="6590">
                  <c:v>-16.600000000000001</c:v>
                </c:pt>
                <c:pt idx="6591">
                  <c:v>-16.600000000000001</c:v>
                </c:pt>
                <c:pt idx="6592">
                  <c:v>-16.600000000000001</c:v>
                </c:pt>
                <c:pt idx="6593">
                  <c:v>-16.600000000000001</c:v>
                </c:pt>
                <c:pt idx="6594">
                  <c:v>-16.600000000000001</c:v>
                </c:pt>
                <c:pt idx="6595">
                  <c:v>-16.600000000000001</c:v>
                </c:pt>
                <c:pt idx="6596">
                  <c:v>-16.600000000000001</c:v>
                </c:pt>
                <c:pt idx="6597">
                  <c:v>-16.600000000000001</c:v>
                </c:pt>
                <c:pt idx="6598">
                  <c:v>-16.600000000000001</c:v>
                </c:pt>
                <c:pt idx="6599">
                  <c:v>-16.600000000000001</c:v>
                </c:pt>
                <c:pt idx="6600">
                  <c:v>-16.600000000000001</c:v>
                </c:pt>
                <c:pt idx="6601">
                  <c:v>-16.600000000000001</c:v>
                </c:pt>
                <c:pt idx="6602">
                  <c:v>-16.600000000000001</c:v>
                </c:pt>
                <c:pt idx="6603">
                  <c:v>-16.600000000000001</c:v>
                </c:pt>
                <c:pt idx="6604">
                  <c:v>-16.600000000000001</c:v>
                </c:pt>
                <c:pt idx="6605">
                  <c:v>-16.645670328967011</c:v>
                </c:pt>
                <c:pt idx="6606">
                  <c:v>-16.666417582417591</c:v>
                </c:pt>
                <c:pt idx="6607">
                  <c:v>-16.600000000000001</c:v>
                </c:pt>
                <c:pt idx="6608">
                  <c:v>-16.600000000000001</c:v>
                </c:pt>
                <c:pt idx="6609">
                  <c:v>-16.600000000000001</c:v>
                </c:pt>
                <c:pt idx="6610">
                  <c:v>-16.600000000000001</c:v>
                </c:pt>
                <c:pt idx="6611">
                  <c:v>-16.600000000000001</c:v>
                </c:pt>
                <c:pt idx="6612">
                  <c:v>-16.600000000000001</c:v>
                </c:pt>
                <c:pt idx="6613">
                  <c:v>-16.600000000000001</c:v>
                </c:pt>
                <c:pt idx="6614">
                  <c:v>-16.600000000000001</c:v>
                </c:pt>
                <c:pt idx="6615">
                  <c:v>-16.600000000000001</c:v>
                </c:pt>
                <c:pt idx="6616">
                  <c:v>-16.612879121582409</c:v>
                </c:pt>
                <c:pt idx="6617">
                  <c:v>-16.699208791384649</c:v>
                </c:pt>
                <c:pt idx="6618">
                  <c:v>-16.61129670276922</c:v>
                </c:pt>
                <c:pt idx="6619">
                  <c:v>-16.600000000000001</c:v>
                </c:pt>
                <c:pt idx="6620">
                  <c:v>-16.600000000000001</c:v>
                </c:pt>
                <c:pt idx="6621">
                  <c:v>-16.600000000000001</c:v>
                </c:pt>
                <c:pt idx="6622">
                  <c:v>-16.600000000000001</c:v>
                </c:pt>
                <c:pt idx="6623">
                  <c:v>-16.600000000000001</c:v>
                </c:pt>
                <c:pt idx="6624">
                  <c:v>-16.600000000000001</c:v>
                </c:pt>
                <c:pt idx="6625">
                  <c:v>-16.600000000000001</c:v>
                </c:pt>
                <c:pt idx="6626">
                  <c:v>-16.600000000000001</c:v>
                </c:pt>
                <c:pt idx="6627">
                  <c:v>-16.600000000000001</c:v>
                </c:pt>
                <c:pt idx="6628">
                  <c:v>-16.66773626338464</c:v>
                </c:pt>
                <c:pt idx="6629">
                  <c:v>-16.644376098066751</c:v>
                </c:pt>
                <c:pt idx="6630">
                  <c:v>-16.600000000000001</c:v>
                </c:pt>
                <c:pt idx="6631">
                  <c:v>-16.631442392436231</c:v>
                </c:pt>
                <c:pt idx="6632">
                  <c:v>-16.68060686086195</c:v>
                </c:pt>
                <c:pt idx="6633">
                  <c:v>-16.600000000000001</c:v>
                </c:pt>
                <c:pt idx="6634">
                  <c:v>-16.600000000000001</c:v>
                </c:pt>
                <c:pt idx="6635">
                  <c:v>-16.600000000000001</c:v>
                </c:pt>
                <c:pt idx="6636">
                  <c:v>-16.600000000000001</c:v>
                </c:pt>
                <c:pt idx="6637">
                  <c:v>-16.600000000000001</c:v>
                </c:pt>
                <c:pt idx="6638">
                  <c:v>-16.600000000000001</c:v>
                </c:pt>
                <c:pt idx="6639">
                  <c:v>-16.600000000000001</c:v>
                </c:pt>
                <c:pt idx="6640">
                  <c:v>-16.600000000000001</c:v>
                </c:pt>
                <c:pt idx="6641">
                  <c:v>-16.600000000000001</c:v>
                </c:pt>
                <c:pt idx="6642">
                  <c:v>-16.600000000000001</c:v>
                </c:pt>
                <c:pt idx="6643">
                  <c:v>-16.600000000000001</c:v>
                </c:pt>
                <c:pt idx="6644">
                  <c:v>-16.600000000000001</c:v>
                </c:pt>
                <c:pt idx="6645">
                  <c:v>-16.600000000000001</c:v>
                </c:pt>
                <c:pt idx="6646">
                  <c:v>-16.65070360562882</c:v>
                </c:pt>
                <c:pt idx="6647">
                  <c:v>-16.7</c:v>
                </c:pt>
                <c:pt idx="6648">
                  <c:v>-16.673438874758119</c:v>
                </c:pt>
                <c:pt idx="6649">
                  <c:v>-16.600000000000001</c:v>
                </c:pt>
                <c:pt idx="6650">
                  <c:v>-16.600000000000001</c:v>
                </c:pt>
                <c:pt idx="6651">
                  <c:v>-16.600000000000001</c:v>
                </c:pt>
                <c:pt idx="6652">
                  <c:v>-16.521635883201409</c:v>
                </c:pt>
                <c:pt idx="6653">
                  <c:v>-16.566314863500459</c:v>
                </c:pt>
                <c:pt idx="6654">
                  <c:v>-16.654265611785409</c:v>
                </c:pt>
                <c:pt idx="6655">
                  <c:v>-16.7</c:v>
                </c:pt>
                <c:pt idx="6656">
                  <c:v>-16.669832893227841</c:v>
                </c:pt>
                <c:pt idx="6657">
                  <c:v>-16.600000000000001</c:v>
                </c:pt>
                <c:pt idx="6658">
                  <c:v>-16.600000000000001</c:v>
                </c:pt>
                <c:pt idx="6659">
                  <c:v>-16.600000000000001</c:v>
                </c:pt>
                <c:pt idx="6660">
                  <c:v>-16.600000000000001</c:v>
                </c:pt>
                <c:pt idx="6661">
                  <c:v>-16.600000000000001</c:v>
                </c:pt>
                <c:pt idx="6662">
                  <c:v>-16.600000000000001</c:v>
                </c:pt>
                <c:pt idx="6663">
                  <c:v>-16.600000000000001</c:v>
                </c:pt>
                <c:pt idx="6664">
                  <c:v>-16.600000000000001</c:v>
                </c:pt>
                <c:pt idx="6665">
                  <c:v>-16.600000000000001</c:v>
                </c:pt>
                <c:pt idx="6666">
                  <c:v>-16.600000000000001</c:v>
                </c:pt>
                <c:pt idx="6667">
                  <c:v>-16.600000000000001</c:v>
                </c:pt>
                <c:pt idx="6668">
                  <c:v>-16.600000000000001</c:v>
                </c:pt>
                <c:pt idx="6669">
                  <c:v>-16.600000000000001</c:v>
                </c:pt>
                <c:pt idx="6670">
                  <c:v>-16.600000000000001</c:v>
                </c:pt>
                <c:pt idx="6671">
                  <c:v>-16.600000000000001</c:v>
                </c:pt>
                <c:pt idx="6672">
                  <c:v>-16.600000000000001</c:v>
                </c:pt>
                <c:pt idx="6673">
                  <c:v>-16.600000000000001</c:v>
                </c:pt>
                <c:pt idx="6674">
                  <c:v>-16.600000000000001</c:v>
                </c:pt>
                <c:pt idx="6675">
                  <c:v>-16.600000000000001</c:v>
                </c:pt>
                <c:pt idx="6676">
                  <c:v>-16.600000000000001</c:v>
                </c:pt>
                <c:pt idx="6677">
                  <c:v>-16.600000000000001</c:v>
                </c:pt>
                <c:pt idx="6678">
                  <c:v>-16.600000000000001</c:v>
                </c:pt>
                <c:pt idx="6679">
                  <c:v>-16.600000000000001</c:v>
                </c:pt>
                <c:pt idx="6680">
                  <c:v>-16.600000000000001</c:v>
                </c:pt>
                <c:pt idx="6681">
                  <c:v>-16.571196129639429</c:v>
                </c:pt>
                <c:pt idx="6682">
                  <c:v>-16.5167546170624</c:v>
                </c:pt>
                <c:pt idx="6683">
                  <c:v>-16.604705365347389</c:v>
                </c:pt>
                <c:pt idx="6684">
                  <c:v>-16.69265611204926</c:v>
                </c:pt>
                <c:pt idx="6685">
                  <c:v>-16.538786279331521</c:v>
                </c:pt>
                <c:pt idx="6686">
                  <c:v>-16.56852747182419</c:v>
                </c:pt>
                <c:pt idx="6687">
                  <c:v>-16.65643956043953</c:v>
                </c:pt>
                <c:pt idx="6688">
                  <c:v>-16.65564835094505</c:v>
                </c:pt>
                <c:pt idx="6689">
                  <c:v>-16.600000000000001</c:v>
                </c:pt>
                <c:pt idx="6690">
                  <c:v>-16.600000000000001</c:v>
                </c:pt>
                <c:pt idx="6691">
                  <c:v>-16.600000000000001</c:v>
                </c:pt>
                <c:pt idx="6692">
                  <c:v>-16.600000000000001</c:v>
                </c:pt>
                <c:pt idx="6693">
                  <c:v>-16.600000000000001</c:v>
                </c:pt>
                <c:pt idx="6694">
                  <c:v>-16.600000000000001</c:v>
                </c:pt>
                <c:pt idx="6695">
                  <c:v>-16.600000000000001</c:v>
                </c:pt>
                <c:pt idx="6696">
                  <c:v>-16.600000000000001</c:v>
                </c:pt>
                <c:pt idx="6697">
                  <c:v>-16.600000000000001</c:v>
                </c:pt>
                <c:pt idx="6698">
                  <c:v>-16.600000000000001</c:v>
                </c:pt>
                <c:pt idx="6699">
                  <c:v>-16.600000000000001</c:v>
                </c:pt>
                <c:pt idx="6700">
                  <c:v>-16.600000000000001</c:v>
                </c:pt>
                <c:pt idx="6701">
                  <c:v>-16.600000000000001</c:v>
                </c:pt>
                <c:pt idx="6702">
                  <c:v>-16.600000000000001</c:v>
                </c:pt>
                <c:pt idx="6703">
                  <c:v>-16.600000000000001</c:v>
                </c:pt>
                <c:pt idx="6704">
                  <c:v>-16.600000000000001</c:v>
                </c:pt>
                <c:pt idx="6705">
                  <c:v>-16.600000000000001</c:v>
                </c:pt>
                <c:pt idx="6706">
                  <c:v>-16.57283516413186</c:v>
                </c:pt>
                <c:pt idx="6707">
                  <c:v>-16.51508355303428</c:v>
                </c:pt>
                <c:pt idx="6708">
                  <c:v>-16.596967032439562</c:v>
                </c:pt>
                <c:pt idx="6709">
                  <c:v>-16.509054945406611</c:v>
                </c:pt>
                <c:pt idx="6710">
                  <c:v>-16.578822495957851</c:v>
                </c:pt>
                <c:pt idx="6711">
                  <c:v>-16.600000000000001</c:v>
                </c:pt>
                <c:pt idx="6712">
                  <c:v>-16.545338610202329</c:v>
                </c:pt>
                <c:pt idx="6713">
                  <c:v>-16.5</c:v>
                </c:pt>
                <c:pt idx="6714">
                  <c:v>-16.5</c:v>
                </c:pt>
                <c:pt idx="6715">
                  <c:v>-16.518417583120879</c:v>
                </c:pt>
                <c:pt idx="6716">
                  <c:v>-16.600000000000001</c:v>
                </c:pt>
                <c:pt idx="6717">
                  <c:v>-16.600000000000001</c:v>
                </c:pt>
                <c:pt idx="6718">
                  <c:v>-16.600000000000001</c:v>
                </c:pt>
                <c:pt idx="6719">
                  <c:v>-16.529846153494521</c:v>
                </c:pt>
                <c:pt idx="6720">
                  <c:v>-16.558091468249799</c:v>
                </c:pt>
                <c:pt idx="6721">
                  <c:v>-16.600000000000001</c:v>
                </c:pt>
                <c:pt idx="6722">
                  <c:v>-16.566007036763441</c:v>
                </c:pt>
                <c:pt idx="6723">
                  <c:v>-16.521934065934019</c:v>
                </c:pt>
                <c:pt idx="6724">
                  <c:v>-16.600000000000001</c:v>
                </c:pt>
                <c:pt idx="6725">
                  <c:v>-16.600000000000001</c:v>
                </c:pt>
                <c:pt idx="6726">
                  <c:v>-16.514285713758241</c:v>
                </c:pt>
                <c:pt idx="6727">
                  <c:v>-16.5</c:v>
                </c:pt>
                <c:pt idx="6728">
                  <c:v>-16.56160949903251</c:v>
                </c:pt>
                <c:pt idx="6729">
                  <c:v>-16.550461538989001</c:v>
                </c:pt>
                <c:pt idx="6730">
                  <c:v>-16.537450549626389</c:v>
                </c:pt>
                <c:pt idx="6731">
                  <c:v>-16.574637363340649</c:v>
                </c:pt>
                <c:pt idx="6732">
                  <c:v>-16.5</c:v>
                </c:pt>
                <c:pt idx="6733">
                  <c:v>-16.501230769934079</c:v>
                </c:pt>
                <c:pt idx="6734">
                  <c:v>-16.589142856967019</c:v>
                </c:pt>
                <c:pt idx="6735">
                  <c:v>-16.600000000000001</c:v>
                </c:pt>
                <c:pt idx="6736">
                  <c:v>-16.600000000000001</c:v>
                </c:pt>
                <c:pt idx="6737">
                  <c:v>-16.547009674230381</c:v>
                </c:pt>
                <c:pt idx="6738">
                  <c:v>-16.5</c:v>
                </c:pt>
                <c:pt idx="6739">
                  <c:v>-16.5</c:v>
                </c:pt>
                <c:pt idx="6740">
                  <c:v>-16.516842567458209</c:v>
                </c:pt>
                <c:pt idx="6741">
                  <c:v>-16.600000000000001</c:v>
                </c:pt>
                <c:pt idx="6742">
                  <c:v>-16.600000000000001</c:v>
                </c:pt>
                <c:pt idx="6743">
                  <c:v>-16.51930518927001</c:v>
                </c:pt>
                <c:pt idx="6744">
                  <c:v>-16.5</c:v>
                </c:pt>
                <c:pt idx="6745">
                  <c:v>-16.5</c:v>
                </c:pt>
                <c:pt idx="6746">
                  <c:v>-16.5</c:v>
                </c:pt>
                <c:pt idx="6747">
                  <c:v>-16.5</c:v>
                </c:pt>
                <c:pt idx="6748">
                  <c:v>-16.520404573614769</c:v>
                </c:pt>
                <c:pt idx="6749">
                  <c:v>-16.591644679683359</c:v>
                </c:pt>
                <c:pt idx="6750">
                  <c:v>-16.503693931398441</c:v>
                </c:pt>
                <c:pt idx="6751">
                  <c:v>-16.5</c:v>
                </c:pt>
                <c:pt idx="6752">
                  <c:v>-16.572207563588421</c:v>
                </c:pt>
                <c:pt idx="6753">
                  <c:v>-16.539841688126671</c:v>
                </c:pt>
                <c:pt idx="6754">
                  <c:v>-16.5481090585752</c:v>
                </c:pt>
                <c:pt idx="6755">
                  <c:v>-16.563940193139839</c:v>
                </c:pt>
                <c:pt idx="6756">
                  <c:v>-16.5</c:v>
                </c:pt>
                <c:pt idx="6757">
                  <c:v>-16.5</c:v>
                </c:pt>
                <c:pt idx="6758">
                  <c:v>-16.5</c:v>
                </c:pt>
                <c:pt idx="6759">
                  <c:v>-16.5</c:v>
                </c:pt>
                <c:pt idx="6760">
                  <c:v>-16.5</c:v>
                </c:pt>
                <c:pt idx="6761">
                  <c:v>-16.56372031644678</c:v>
                </c:pt>
                <c:pt idx="6762">
                  <c:v>-16.548351647824159</c:v>
                </c:pt>
                <c:pt idx="6763">
                  <c:v>-16.5</c:v>
                </c:pt>
                <c:pt idx="6764">
                  <c:v>-16.5</c:v>
                </c:pt>
                <c:pt idx="6765">
                  <c:v>-16.5</c:v>
                </c:pt>
                <c:pt idx="6766">
                  <c:v>-16.5</c:v>
                </c:pt>
                <c:pt idx="6767">
                  <c:v>-16.5</c:v>
                </c:pt>
                <c:pt idx="6768">
                  <c:v>-16.5</c:v>
                </c:pt>
                <c:pt idx="6769">
                  <c:v>-16.5</c:v>
                </c:pt>
                <c:pt idx="6770">
                  <c:v>-16.5</c:v>
                </c:pt>
                <c:pt idx="6771">
                  <c:v>-16.5</c:v>
                </c:pt>
                <c:pt idx="6772">
                  <c:v>-16.5</c:v>
                </c:pt>
                <c:pt idx="6773">
                  <c:v>-16.5</c:v>
                </c:pt>
                <c:pt idx="6774">
                  <c:v>-16.5</c:v>
                </c:pt>
                <c:pt idx="6775">
                  <c:v>-16.5</c:v>
                </c:pt>
                <c:pt idx="6776">
                  <c:v>-16.5</c:v>
                </c:pt>
                <c:pt idx="6777">
                  <c:v>-16.5</c:v>
                </c:pt>
                <c:pt idx="6778">
                  <c:v>-16.5</c:v>
                </c:pt>
                <c:pt idx="6779">
                  <c:v>-16.5</c:v>
                </c:pt>
                <c:pt idx="6780">
                  <c:v>-16.5</c:v>
                </c:pt>
                <c:pt idx="6781">
                  <c:v>-16.47744063359719</c:v>
                </c:pt>
                <c:pt idx="6782">
                  <c:v>-16.410510114687789</c:v>
                </c:pt>
                <c:pt idx="6783">
                  <c:v>-16.49846086138966</c:v>
                </c:pt>
                <c:pt idx="6784">
                  <c:v>-16.5</c:v>
                </c:pt>
                <c:pt idx="6785">
                  <c:v>-16.425637643623599</c:v>
                </c:pt>
                <c:pt idx="6786">
                  <c:v>-16.462313104661369</c:v>
                </c:pt>
                <c:pt idx="6787">
                  <c:v>-16.5</c:v>
                </c:pt>
                <c:pt idx="6788">
                  <c:v>-16.5</c:v>
                </c:pt>
                <c:pt idx="6789">
                  <c:v>-16.5</c:v>
                </c:pt>
                <c:pt idx="6790">
                  <c:v>-16.5</c:v>
                </c:pt>
                <c:pt idx="6791">
                  <c:v>-16.5</c:v>
                </c:pt>
                <c:pt idx="6792">
                  <c:v>-16.5</c:v>
                </c:pt>
                <c:pt idx="6793">
                  <c:v>-16.5</c:v>
                </c:pt>
                <c:pt idx="6794">
                  <c:v>-16.5</c:v>
                </c:pt>
                <c:pt idx="6795">
                  <c:v>-16.5</c:v>
                </c:pt>
                <c:pt idx="6796">
                  <c:v>-16.5</c:v>
                </c:pt>
                <c:pt idx="6797">
                  <c:v>-16.52972735250658</c:v>
                </c:pt>
                <c:pt idx="6798">
                  <c:v>-16.582321899208431</c:v>
                </c:pt>
                <c:pt idx="6799">
                  <c:v>-16.5</c:v>
                </c:pt>
                <c:pt idx="6800">
                  <c:v>-16.5</c:v>
                </c:pt>
                <c:pt idx="6801">
                  <c:v>-16.5</c:v>
                </c:pt>
                <c:pt idx="6802">
                  <c:v>-16.5</c:v>
                </c:pt>
                <c:pt idx="6803">
                  <c:v>-16.5</c:v>
                </c:pt>
                <c:pt idx="6804">
                  <c:v>-16.5</c:v>
                </c:pt>
                <c:pt idx="6805">
                  <c:v>-16.5</c:v>
                </c:pt>
                <c:pt idx="6806">
                  <c:v>-16.5</c:v>
                </c:pt>
                <c:pt idx="6807">
                  <c:v>-16.50919085364999</c:v>
                </c:pt>
                <c:pt idx="6808">
                  <c:v>-16.597141600351801</c:v>
                </c:pt>
                <c:pt idx="6809">
                  <c:v>-16.514907651363281</c:v>
                </c:pt>
                <c:pt idx="6810">
                  <c:v>-16.5</c:v>
                </c:pt>
                <c:pt idx="6811">
                  <c:v>-16.5</c:v>
                </c:pt>
                <c:pt idx="6812">
                  <c:v>-16.5</c:v>
                </c:pt>
                <c:pt idx="6813">
                  <c:v>-16.5</c:v>
                </c:pt>
                <c:pt idx="6814">
                  <c:v>-16.5</c:v>
                </c:pt>
                <c:pt idx="6815">
                  <c:v>-16.5</c:v>
                </c:pt>
                <c:pt idx="6816">
                  <c:v>-16.5</c:v>
                </c:pt>
                <c:pt idx="6817">
                  <c:v>-16.5</c:v>
                </c:pt>
                <c:pt idx="6818">
                  <c:v>-16.576605101495161</c:v>
                </c:pt>
                <c:pt idx="6819">
                  <c:v>-16.600000000000001</c:v>
                </c:pt>
                <c:pt idx="6820">
                  <c:v>-16.600000000000001</c:v>
                </c:pt>
                <c:pt idx="6821">
                  <c:v>-16.600000000000001</c:v>
                </c:pt>
                <c:pt idx="6822">
                  <c:v>-16.600000000000001</c:v>
                </c:pt>
                <c:pt idx="6823">
                  <c:v>-16.600000000000001</c:v>
                </c:pt>
                <c:pt idx="6824">
                  <c:v>-16.600000000000001</c:v>
                </c:pt>
                <c:pt idx="6825">
                  <c:v>-16.600000000000001</c:v>
                </c:pt>
                <c:pt idx="6826">
                  <c:v>-16.600000000000001</c:v>
                </c:pt>
                <c:pt idx="6827">
                  <c:v>-16.600000000000001</c:v>
                </c:pt>
                <c:pt idx="6828">
                  <c:v>-16.600000000000001</c:v>
                </c:pt>
                <c:pt idx="6829">
                  <c:v>-16.600000000000001</c:v>
                </c:pt>
                <c:pt idx="6830">
                  <c:v>-16.600000000000001</c:v>
                </c:pt>
                <c:pt idx="6831">
                  <c:v>-16.61987686895338</c:v>
                </c:pt>
                <c:pt idx="6832">
                  <c:v>-16.7</c:v>
                </c:pt>
                <c:pt idx="6833">
                  <c:v>-16.7</c:v>
                </c:pt>
                <c:pt idx="6834">
                  <c:v>-16.7</c:v>
                </c:pt>
                <c:pt idx="6835">
                  <c:v>-16.7</c:v>
                </c:pt>
                <c:pt idx="6836">
                  <c:v>-16.759604395956028</c:v>
                </c:pt>
                <c:pt idx="6837">
                  <c:v>-16.752462621459959</c:v>
                </c:pt>
                <c:pt idx="6838">
                  <c:v>-16.7</c:v>
                </c:pt>
                <c:pt idx="6839">
                  <c:v>-16.72343887352682</c:v>
                </c:pt>
                <c:pt idx="6840">
                  <c:v>-16.78861037818826</c:v>
                </c:pt>
                <c:pt idx="6841">
                  <c:v>-16.700659629903271</c:v>
                </c:pt>
                <c:pt idx="6842">
                  <c:v>-16.7</c:v>
                </c:pt>
                <c:pt idx="6843">
                  <c:v>-16.775241865083579</c:v>
                </c:pt>
                <c:pt idx="6844">
                  <c:v>-16.73683516518679</c:v>
                </c:pt>
                <c:pt idx="6845">
                  <c:v>-16.75109938469652</c:v>
                </c:pt>
                <c:pt idx="6846">
                  <c:v>-16.8</c:v>
                </c:pt>
                <c:pt idx="6847">
                  <c:v>-16.8</c:v>
                </c:pt>
                <c:pt idx="6848">
                  <c:v>-16.8</c:v>
                </c:pt>
                <c:pt idx="6849">
                  <c:v>-16.8</c:v>
                </c:pt>
                <c:pt idx="6850">
                  <c:v>-16.8</c:v>
                </c:pt>
                <c:pt idx="6851">
                  <c:v>-16.878803869656959</c:v>
                </c:pt>
                <c:pt idx="6852">
                  <c:v>-16.83324538205806</c:v>
                </c:pt>
                <c:pt idx="6853">
                  <c:v>-16.8</c:v>
                </c:pt>
                <c:pt idx="6854">
                  <c:v>-16.8</c:v>
                </c:pt>
                <c:pt idx="6855">
                  <c:v>-16.8</c:v>
                </c:pt>
                <c:pt idx="6856">
                  <c:v>-16.8</c:v>
                </c:pt>
                <c:pt idx="6857">
                  <c:v>-16.806508354617389</c:v>
                </c:pt>
                <c:pt idx="6858">
                  <c:v>-16.894459102902371</c:v>
                </c:pt>
                <c:pt idx="6859">
                  <c:v>-16.899999999999999</c:v>
                </c:pt>
                <c:pt idx="6860">
                  <c:v>-16.899999999999999</c:v>
                </c:pt>
                <c:pt idx="6861">
                  <c:v>-16.899999999999999</c:v>
                </c:pt>
                <c:pt idx="6862">
                  <c:v>-16.899999999999999</c:v>
                </c:pt>
                <c:pt idx="6863">
                  <c:v>-16.899999999999999</c:v>
                </c:pt>
                <c:pt idx="6864">
                  <c:v>-16.899999999999999</c:v>
                </c:pt>
                <c:pt idx="6865">
                  <c:v>-16.899999999999999</c:v>
                </c:pt>
                <c:pt idx="6866">
                  <c:v>-16.899999999999999</c:v>
                </c:pt>
                <c:pt idx="6867">
                  <c:v>-16.899999999999999</c:v>
                </c:pt>
                <c:pt idx="6868">
                  <c:v>-16.97387862867194</c:v>
                </c:pt>
                <c:pt idx="6869">
                  <c:v>-17</c:v>
                </c:pt>
                <c:pt idx="6870">
                  <c:v>-17</c:v>
                </c:pt>
                <c:pt idx="6871">
                  <c:v>-17</c:v>
                </c:pt>
                <c:pt idx="6872">
                  <c:v>-17</c:v>
                </c:pt>
                <c:pt idx="6873">
                  <c:v>-17</c:v>
                </c:pt>
                <c:pt idx="6874">
                  <c:v>-17</c:v>
                </c:pt>
                <c:pt idx="6875">
                  <c:v>-17</c:v>
                </c:pt>
                <c:pt idx="6876">
                  <c:v>-17.077440633245342</c:v>
                </c:pt>
                <c:pt idx="6877">
                  <c:v>-17.100000000000001</c:v>
                </c:pt>
                <c:pt idx="6878">
                  <c:v>-17.100000000000001</c:v>
                </c:pt>
                <c:pt idx="6879">
                  <c:v>-17.100000000000001</c:v>
                </c:pt>
                <c:pt idx="6880">
                  <c:v>-17.100000000000001</c:v>
                </c:pt>
                <c:pt idx="6881">
                  <c:v>-17.100000000000001</c:v>
                </c:pt>
                <c:pt idx="6882">
                  <c:v>-17.100000000000001</c:v>
                </c:pt>
                <c:pt idx="6883">
                  <c:v>-17.100000000000001</c:v>
                </c:pt>
                <c:pt idx="6884">
                  <c:v>-17.100000000000001</c:v>
                </c:pt>
                <c:pt idx="6885">
                  <c:v>-17.100000000000001</c:v>
                </c:pt>
                <c:pt idx="6886">
                  <c:v>-17.100000000000001</c:v>
                </c:pt>
                <c:pt idx="6887">
                  <c:v>-17.14481090571676</c:v>
                </c:pt>
                <c:pt idx="6888">
                  <c:v>-17.167252746725278</c:v>
                </c:pt>
                <c:pt idx="6889">
                  <c:v>-17.12066842532985</c:v>
                </c:pt>
                <c:pt idx="6890">
                  <c:v>-17.2</c:v>
                </c:pt>
                <c:pt idx="6891">
                  <c:v>-17.2</c:v>
                </c:pt>
                <c:pt idx="6892">
                  <c:v>-17.284520668601552</c:v>
                </c:pt>
                <c:pt idx="6893">
                  <c:v>-17.3</c:v>
                </c:pt>
                <c:pt idx="6894">
                  <c:v>-17.3</c:v>
                </c:pt>
                <c:pt idx="6895">
                  <c:v>-17.3</c:v>
                </c:pt>
                <c:pt idx="6896">
                  <c:v>-17.3</c:v>
                </c:pt>
                <c:pt idx="6897">
                  <c:v>-17.3</c:v>
                </c:pt>
                <c:pt idx="6898">
                  <c:v>-17.3</c:v>
                </c:pt>
                <c:pt idx="6899">
                  <c:v>-17.30017590184697</c:v>
                </c:pt>
                <c:pt idx="6900">
                  <c:v>-17.388126648548841</c:v>
                </c:pt>
                <c:pt idx="6901">
                  <c:v>-17.323922603166249</c:v>
                </c:pt>
                <c:pt idx="6902">
                  <c:v>-17.3</c:v>
                </c:pt>
                <c:pt idx="6903">
                  <c:v>-17.3</c:v>
                </c:pt>
                <c:pt idx="6904">
                  <c:v>-17.339912088615382</c:v>
                </c:pt>
                <c:pt idx="6905">
                  <c:v>-17.399999999999999</c:v>
                </c:pt>
                <c:pt idx="6906">
                  <c:v>-17.399999999999999</c:v>
                </c:pt>
                <c:pt idx="6907">
                  <c:v>-17.399999999999999</c:v>
                </c:pt>
                <c:pt idx="6908">
                  <c:v>-17.399999999999999</c:v>
                </c:pt>
                <c:pt idx="6909">
                  <c:v>-17.399999999999999</c:v>
                </c:pt>
                <c:pt idx="6910">
                  <c:v>-17.399999999999999</c:v>
                </c:pt>
                <c:pt idx="6911">
                  <c:v>-17.455540896394059</c:v>
                </c:pt>
                <c:pt idx="6912">
                  <c:v>-17.5</c:v>
                </c:pt>
                <c:pt idx="6913">
                  <c:v>-17.5</c:v>
                </c:pt>
                <c:pt idx="6914">
                  <c:v>-17.5</c:v>
                </c:pt>
                <c:pt idx="6915">
                  <c:v>-17.5</c:v>
                </c:pt>
                <c:pt idx="6916">
                  <c:v>-17.5</c:v>
                </c:pt>
                <c:pt idx="6917">
                  <c:v>-17.5</c:v>
                </c:pt>
                <c:pt idx="6918">
                  <c:v>-17.5</c:v>
                </c:pt>
                <c:pt idx="6919">
                  <c:v>-17.5</c:v>
                </c:pt>
                <c:pt idx="6920">
                  <c:v>-17.547053649252419</c:v>
                </c:pt>
                <c:pt idx="6921">
                  <c:v>-17.600000000000001</c:v>
                </c:pt>
                <c:pt idx="6922">
                  <c:v>-17.600000000000001</c:v>
                </c:pt>
                <c:pt idx="6923">
                  <c:v>-17.600000000000001</c:v>
                </c:pt>
                <c:pt idx="6924">
                  <c:v>-17.600000000000001</c:v>
                </c:pt>
                <c:pt idx="6925">
                  <c:v>-17.600000000000001</c:v>
                </c:pt>
                <c:pt idx="6926">
                  <c:v>-17.600000000000001</c:v>
                </c:pt>
                <c:pt idx="6927">
                  <c:v>-17.600000000000001</c:v>
                </c:pt>
                <c:pt idx="6928">
                  <c:v>-17.650615655408981</c:v>
                </c:pt>
                <c:pt idx="6929">
                  <c:v>-17.661433597889179</c:v>
                </c:pt>
                <c:pt idx="6930">
                  <c:v>-17.600000000000001</c:v>
                </c:pt>
                <c:pt idx="6931">
                  <c:v>-17.600000000000001</c:v>
                </c:pt>
                <c:pt idx="6932">
                  <c:v>-17.602417582241721</c:v>
                </c:pt>
                <c:pt idx="6933">
                  <c:v>-17.69032967085715</c:v>
                </c:pt>
                <c:pt idx="6934">
                  <c:v>-17.7</c:v>
                </c:pt>
                <c:pt idx="6935">
                  <c:v>-17.7</c:v>
                </c:pt>
                <c:pt idx="6936">
                  <c:v>-17.7</c:v>
                </c:pt>
                <c:pt idx="6937">
                  <c:v>-17.7</c:v>
                </c:pt>
                <c:pt idx="6938">
                  <c:v>-17.7</c:v>
                </c:pt>
                <c:pt idx="6939">
                  <c:v>-17.717985927880409</c:v>
                </c:pt>
                <c:pt idx="6940">
                  <c:v>-17.8</c:v>
                </c:pt>
                <c:pt idx="6941">
                  <c:v>-17.8</c:v>
                </c:pt>
                <c:pt idx="6942">
                  <c:v>-17.718161828847879</c:v>
                </c:pt>
                <c:pt idx="6943">
                  <c:v>-17.76978891785399</c:v>
                </c:pt>
                <c:pt idx="6944">
                  <c:v>-17.8</c:v>
                </c:pt>
                <c:pt idx="6945">
                  <c:v>-17.8</c:v>
                </c:pt>
                <c:pt idx="6946">
                  <c:v>-17.8</c:v>
                </c:pt>
                <c:pt idx="6947">
                  <c:v>-17.8</c:v>
                </c:pt>
                <c:pt idx="6948">
                  <c:v>-17.8</c:v>
                </c:pt>
                <c:pt idx="6949">
                  <c:v>-17.8</c:v>
                </c:pt>
                <c:pt idx="6950">
                  <c:v>-17.8</c:v>
                </c:pt>
                <c:pt idx="6951">
                  <c:v>-17.873350924010548</c:v>
                </c:pt>
                <c:pt idx="6952">
                  <c:v>-17.899999999999999</c:v>
                </c:pt>
                <c:pt idx="6953">
                  <c:v>-17.899999999999999</c:v>
                </c:pt>
                <c:pt idx="6954">
                  <c:v>-17.899999999999999</c:v>
                </c:pt>
                <c:pt idx="6955">
                  <c:v>-17.899999999999999</c:v>
                </c:pt>
                <c:pt idx="6956">
                  <c:v>-17.899999999999999</c:v>
                </c:pt>
                <c:pt idx="6957">
                  <c:v>-17.899999999999999</c:v>
                </c:pt>
                <c:pt idx="6958">
                  <c:v>-17.899999999999999</c:v>
                </c:pt>
                <c:pt idx="6959">
                  <c:v>-17.899999999999999</c:v>
                </c:pt>
                <c:pt idx="6960">
                  <c:v>-17.899999999999999</c:v>
                </c:pt>
                <c:pt idx="6961">
                  <c:v>-17.899999999999999</c:v>
                </c:pt>
                <c:pt idx="6962">
                  <c:v>-17.940765171855769</c:v>
                </c:pt>
                <c:pt idx="6963">
                  <c:v>-18</c:v>
                </c:pt>
                <c:pt idx="6964">
                  <c:v>-18</c:v>
                </c:pt>
                <c:pt idx="6965">
                  <c:v>-18</c:v>
                </c:pt>
                <c:pt idx="6966">
                  <c:v>-18</c:v>
                </c:pt>
                <c:pt idx="6967">
                  <c:v>-18</c:v>
                </c:pt>
                <c:pt idx="6968">
                  <c:v>-18</c:v>
                </c:pt>
                <c:pt idx="6969">
                  <c:v>-18</c:v>
                </c:pt>
                <c:pt idx="6970">
                  <c:v>-18.04432717642921</c:v>
                </c:pt>
                <c:pt idx="6971">
                  <c:v>-18.067722075285801</c:v>
                </c:pt>
                <c:pt idx="6972">
                  <c:v>-18.020219779692361</c:v>
                </c:pt>
                <c:pt idx="6973">
                  <c:v>-18.100000000000001</c:v>
                </c:pt>
                <c:pt idx="6974">
                  <c:v>-18.100000000000001</c:v>
                </c:pt>
                <c:pt idx="6975">
                  <c:v>-18.100000000000001</c:v>
                </c:pt>
                <c:pt idx="6976">
                  <c:v>-18.100000000000001</c:v>
                </c:pt>
                <c:pt idx="6977">
                  <c:v>-18.100000000000001</c:v>
                </c:pt>
                <c:pt idx="6978">
                  <c:v>-18.100000000000001</c:v>
                </c:pt>
                <c:pt idx="6979">
                  <c:v>-18.100000000000001</c:v>
                </c:pt>
                <c:pt idx="6980">
                  <c:v>-18.100000000000001</c:v>
                </c:pt>
                <c:pt idx="6981">
                  <c:v>-18.100000000000001</c:v>
                </c:pt>
                <c:pt idx="6982">
                  <c:v>-18.100000000000001</c:v>
                </c:pt>
                <c:pt idx="6983">
                  <c:v>-18.100000000000001</c:v>
                </c:pt>
                <c:pt idx="6984">
                  <c:v>-18.100000000000001</c:v>
                </c:pt>
                <c:pt idx="6985">
                  <c:v>-18.163500440457351</c:v>
                </c:pt>
                <c:pt idx="6986">
                  <c:v>-18.2</c:v>
                </c:pt>
                <c:pt idx="6987">
                  <c:v>-18.2</c:v>
                </c:pt>
                <c:pt idx="6988">
                  <c:v>-18.2</c:v>
                </c:pt>
                <c:pt idx="6989">
                  <c:v>-18.2</c:v>
                </c:pt>
                <c:pt idx="6990">
                  <c:v>-18.2</c:v>
                </c:pt>
                <c:pt idx="6991">
                  <c:v>-18.2</c:v>
                </c:pt>
                <c:pt idx="6992">
                  <c:v>-18.2</c:v>
                </c:pt>
                <c:pt idx="6993">
                  <c:v>-18.2</c:v>
                </c:pt>
                <c:pt idx="6994">
                  <c:v>-18.2</c:v>
                </c:pt>
                <c:pt idx="6995">
                  <c:v>-18.2</c:v>
                </c:pt>
                <c:pt idx="6996">
                  <c:v>-18.2</c:v>
                </c:pt>
                <c:pt idx="6997">
                  <c:v>-18.218865435004439</c:v>
                </c:pt>
                <c:pt idx="6998">
                  <c:v>-18.3</c:v>
                </c:pt>
                <c:pt idx="6999">
                  <c:v>-18.3</c:v>
                </c:pt>
                <c:pt idx="7000">
                  <c:v>-18.3</c:v>
                </c:pt>
                <c:pt idx="7001">
                  <c:v>-18.3</c:v>
                </c:pt>
                <c:pt idx="7002">
                  <c:v>-18.3</c:v>
                </c:pt>
                <c:pt idx="7003">
                  <c:v>-18.3</c:v>
                </c:pt>
                <c:pt idx="7004">
                  <c:v>-18.3</c:v>
                </c:pt>
                <c:pt idx="7005">
                  <c:v>-18.3</c:v>
                </c:pt>
                <c:pt idx="7006">
                  <c:v>-18.3</c:v>
                </c:pt>
                <c:pt idx="7007">
                  <c:v>-18.3</c:v>
                </c:pt>
                <c:pt idx="7008">
                  <c:v>-18.386235707475819</c:v>
                </c:pt>
                <c:pt idx="7009">
                  <c:v>-18.399999999999999</c:v>
                </c:pt>
                <c:pt idx="7010">
                  <c:v>-18.399999999999999</c:v>
                </c:pt>
                <c:pt idx="7011">
                  <c:v>-18.399999999999999</c:v>
                </c:pt>
                <c:pt idx="7012">
                  <c:v>-18.36196130096743</c:v>
                </c:pt>
                <c:pt idx="7013">
                  <c:v>-18.3</c:v>
                </c:pt>
                <c:pt idx="7014">
                  <c:v>-18.313940194019349</c:v>
                </c:pt>
                <c:pt idx="7015">
                  <c:v>-18.399999999999999</c:v>
                </c:pt>
                <c:pt idx="7016">
                  <c:v>-18.399999999999999</c:v>
                </c:pt>
                <c:pt idx="7017">
                  <c:v>-18.399999999999999</c:v>
                </c:pt>
                <c:pt idx="7018">
                  <c:v>-18.399999999999999</c:v>
                </c:pt>
                <c:pt idx="7019">
                  <c:v>-18.399999999999999</c:v>
                </c:pt>
                <c:pt idx="7020">
                  <c:v>-18.399999999999999</c:v>
                </c:pt>
                <c:pt idx="7021">
                  <c:v>-18.399999999999999</c:v>
                </c:pt>
                <c:pt idx="7022">
                  <c:v>-18.4175021985928</c:v>
                </c:pt>
                <c:pt idx="7023">
                  <c:v>-18.494547053122211</c:v>
                </c:pt>
                <c:pt idx="7024">
                  <c:v>-18.406596306420411</c:v>
                </c:pt>
                <c:pt idx="7025">
                  <c:v>-18.481354441864571</c:v>
                </c:pt>
                <c:pt idx="7026">
                  <c:v>-18.5</c:v>
                </c:pt>
                <c:pt idx="7027">
                  <c:v>-18.5</c:v>
                </c:pt>
                <c:pt idx="7028">
                  <c:v>-18.5</c:v>
                </c:pt>
                <c:pt idx="7029">
                  <c:v>-18.5</c:v>
                </c:pt>
                <c:pt idx="7030">
                  <c:v>-18.5</c:v>
                </c:pt>
                <c:pt idx="7031">
                  <c:v>-18.5</c:v>
                </c:pt>
                <c:pt idx="7032">
                  <c:v>-18.5</c:v>
                </c:pt>
                <c:pt idx="7033">
                  <c:v>-18.5</c:v>
                </c:pt>
                <c:pt idx="7034">
                  <c:v>-18.5</c:v>
                </c:pt>
                <c:pt idx="7035">
                  <c:v>-18.5</c:v>
                </c:pt>
                <c:pt idx="7036">
                  <c:v>-18.5</c:v>
                </c:pt>
                <c:pt idx="7037">
                  <c:v>-18.53667546103782</c:v>
                </c:pt>
                <c:pt idx="7038">
                  <c:v>-18.600000000000001</c:v>
                </c:pt>
                <c:pt idx="7039">
                  <c:v>-18.600000000000001</c:v>
                </c:pt>
                <c:pt idx="7040">
                  <c:v>-18.600000000000001</c:v>
                </c:pt>
                <c:pt idx="7041">
                  <c:v>-18.600000000000001</c:v>
                </c:pt>
                <c:pt idx="7042">
                  <c:v>-18.600000000000001</c:v>
                </c:pt>
                <c:pt idx="7043">
                  <c:v>-18.600000000000001</c:v>
                </c:pt>
                <c:pt idx="7044">
                  <c:v>-18.600000000000001</c:v>
                </c:pt>
                <c:pt idx="7045">
                  <c:v>-18.600000000000001</c:v>
                </c:pt>
                <c:pt idx="7046">
                  <c:v>-18.600000000000001</c:v>
                </c:pt>
                <c:pt idx="7047">
                  <c:v>-18.616131868131859</c:v>
                </c:pt>
                <c:pt idx="7048">
                  <c:v>-18.69595426490762</c:v>
                </c:pt>
                <c:pt idx="7049">
                  <c:v>-18.608003518205759</c:v>
                </c:pt>
                <c:pt idx="7050">
                  <c:v>-18.679912088439529</c:v>
                </c:pt>
                <c:pt idx="7051">
                  <c:v>-18.632145998592812</c:v>
                </c:pt>
                <c:pt idx="7052">
                  <c:v>-18.600000000000001</c:v>
                </c:pt>
                <c:pt idx="7053">
                  <c:v>-18.643736263208801</c:v>
                </c:pt>
                <c:pt idx="7054">
                  <c:v>-18.7</c:v>
                </c:pt>
                <c:pt idx="7055">
                  <c:v>-18.7</c:v>
                </c:pt>
                <c:pt idx="7056">
                  <c:v>-18.7</c:v>
                </c:pt>
                <c:pt idx="7057">
                  <c:v>-18.7</c:v>
                </c:pt>
                <c:pt idx="7058">
                  <c:v>-18.7</c:v>
                </c:pt>
                <c:pt idx="7059">
                  <c:v>-18.7</c:v>
                </c:pt>
                <c:pt idx="7060">
                  <c:v>-18.7</c:v>
                </c:pt>
                <c:pt idx="7061">
                  <c:v>-18.7</c:v>
                </c:pt>
                <c:pt idx="7062">
                  <c:v>-18.7</c:v>
                </c:pt>
                <c:pt idx="7063">
                  <c:v>-18.7</c:v>
                </c:pt>
                <c:pt idx="7064">
                  <c:v>-18.710817941248941</c:v>
                </c:pt>
                <c:pt idx="7065">
                  <c:v>-18.798768689533851</c:v>
                </c:pt>
                <c:pt idx="7066">
                  <c:v>-18.8</c:v>
                </c:pt>
                <c:pt idx="7067">
                  <c:v>-18.8</c:v>
                </c:pt>
                <c:pt idx="7068">
                  <c:v>-18.8</c:v>
                </c:pt>
                <c:pt idx="7069">
                  <c:v>-18.8</c:v>
                </c:pt>
                <c:pt idx="7070">
                  <c:v>-18.8</c:v>
                </c:pt>
                <c:pt idx="7071">
                  <c:v>-18.8</c:v>
                </c:pt>
                <c:pt idx="7072">
                  <c:v>-18.8</c:v>
                </c:pt>
                <c:pt idx="7073">
                  <c:v>-18.8</c:v>
                </c:pt>
                <c:pt idx="7074">
                  <c:v>-18.8</c:v>
                </c:pt>
                <c:pt idx="7075">
                  <c:v>-18.8</c:v>
                </c:pt>
                <c:pt idx="7076">
                  <c:v>-18.8</c:v>
                </c:pt>
                <c:pt idx="7077">
                  <c:v>-18.8</c:v>
                </c:pt>
                <c:pt idx="7078">
                  <c:v>-18.8</c:v>
                </c:pt>
                <c:pt idx="7079">
                  <c:v>-18.830035180650839</c:v>
                </c:pt>
                <c:pt idx="7080">
                  <c:v>-18.899999999999999</c:v>
                </c:pt>
                <c:pt idx="7081">
                  <c:v>-18.899999999999999</c:v>
                </c:pt>
                <c:pt idx="7082">
                  <c:v>-18.899999999999999</c:v>
                </c:pt>
                <c:pt idx="7083">
                  <c:v>-18.899999999999999</c:v>
                </c:pt>
                <c:pt idx="7084">
                  <c:v>-18.899999999999999</c:v>
                </c:pt>
                <c:pt idx="7085">
                  <c:v>-18.899999999999999</c:v>
                </c:pt>
                <c:pt idx="7086">
                  <c:v>-18.899999999999999</c:v>
                </c:pt>
                <c:pt idx="7087">
                  <c:v>-18.899999999999999</c:v>
                </c:pt>
                <c:pt idx="7088">
                  <c:v>-18.899999999999999</c:v>
                </c:pt>
                <c:pt idx="7089">
                  <c:v>-18.899999999999999</c:v>
                </c:pt>
                <c:pt idx="7090">
                  <c:v>-18.899999999999999</c:v>
                </c:pt>
                <c:pt idx="7091">
                  <c:v>-18.899999999999999</c:v>
                </c:pt>
                <c:pt idx="7092">
                  <c:v>-18.973350923482851</c:v>
                </c:pt>
                <c:pt idx="7093">
                  <c:v>-18.938725274021991</c:v>
                </c:pt>
                <c:pt idx="7094">
                  <c:v>-18.949208443095859</c:v>
                </c:pt>
                <c:pt idx="7095">
                  <c:v>-18.962840808619148</c:v>
                </c:pt>
                <c:pt idx="7096">
                  <c:v>-18.899999999999999</c:v>
                </c:pt>
                <c:pt idx="7097">
                  <c:v>-18.913060686367629</c:v>
                </c:pt>
                <c:pt idx="7098">
                  <c:v>-18.998989011516461</c:v>
                </c:pt>
                <c:pt idx="7099">
                  <c:v>-18.911076922901099</c:v>
                </c:pt>
                <c:pt idx="7100">
                  <c:v>-18.976868952682519</c:v>
                </c:pt>
                <c:pt idx="7101">
                  <c:v>-18.93518029903257</c:v>
                </c:pt>
                <c:pt idx="7102">
                  <c:v>-18.952770449252419</c:v>
                </c:pt>
                <c:pt idx="7103">
                  <c:v>-18.959278804045709</c:v>
                </c:pt>
                <c:pt idx="7104">
                  <c:v>-18.928659341186851</c:v>
                </c:pt>
                <c:pt idx="7105">
                  <c:v>-18.983421284432691</c:v>
                </c:pt>
                <c:pt idx="7106">
                  <c:v>-18.899999999999999</c:v>
                </c:pt>
                <c:pt idx="7107">
                  <c:v>-18.899999999999999</c:v>
                </c:pt>
                <c:pt idx="7108">
                  <c:v>-18.980430958839079</c:v>
                </c:pt>
                <c:pt idx="7109">
                  <c:v>-19</c:v>
                </c:pt>
                <c:pt idx="7110">
                  <c:v>-19</c:v>
                </c:pt>
                <c:pt idx="7111">
                  <c:v>-19</c:v>
                </c:pt>
                <c:pt idx="7112">
                  <c:v>-19</c:v>
                </c:pt>
                <c:pt idx="7113">
                  <c:v>-19</c:v>
                </c:pt>
                <c:pt idx="7114">
                  <c:v>-18.9918645562005</c:v>
                </c:pt>
                <c:pt idx="7115">
                  <c:v>-18.903913807915568</c:v>
                </c:pt>
                <c:pt idx="7116">
                  <c:v>-18.899999999999999</c:v>
                </c:pt>
                <c:pt idx="7117">
                  <c:v>-18.899999999999999</c:v>
                </c:pt>
                <c:pt idx="7118">
                  <c:v>-18.899999999999999</c:v>
                </c:pt>
                <c:pt idx="7119">
                  <c:v>-18.899999999999999</c:v>
                </c:pt>
                <c:pt idx="7120">
                  <c:v>-18.899999999999999</c:v>
                </c:pt>
                <c:pt idx="7121">
                  <c:v>-18.899999999999999</c:v>
                </c:pt>
                <c:pt idx="7122">
                  <c:v>-18.899999999999999</c:v>
                </c:pt>
                <c:pt idx="7123">
                  <c:v>-18.899999999999999</c:v>
                </c:pt>
                <c:pt idx="7124">
                  <c:v>-18.899999999999999</c:v>
                </c:pt>
                <c:pt idx="7125">
                  <c:v>-18.899999999999999</c:v>
                </c:pt>
                <c:pt idx="7126">
                  <c:v>-18.899999999999999</c:v>
                </c:pt>
                <c:pt idx="7127">
                  <c:v>-18.899999999999999</c:v>
                </c:pt>
                <c:pt idx="7128">
                  <c:v>-18.899999999999999</c:v>
                </c:pt>
                <c:pt idx="7129">
                  <c:v>-18.899999999999999</c:v>
                </c:pt>
                <c:pt idx="7130">
                  <c:v>-18.899999999999999</c:v>
                </c:pt>
                <c:pt idx="7131">
                  <c:v>-18.899999999999999</c:v>
                </c:pt>
                <c:pt idx="7132">
                  <c:v>-18.899999999999999</c:v>
                </c:pt>
                <c:pt idx="7133">
                  <c:v>-18.899999999999999</c:v>
                </c:pt>
                <c:pt idx="7134">
                  <c:v>-18.899999999999999</c:v>
                </c:pt>
                <c:pt idx="7135">
                  <c:v>-18.899999999999999</c:v>
                </c:pt>
                <c:pt idx="7136">
                  <c:v>-18.899999999999999</c:v>
                </c:pt>
                <c:pt idx="7137">
                  <c:v>-18.899999999999999</c:v>
                </c:pt>
                <c:pt idx="7138">
                  <c:v>-18.899999999999999</c:v>
                </c:pt>
                <c:pt idx="7139">
                  <c:v>-18.899999999999999</c:v>
                </c:pt>
                <c:pt idx="7140">
                  <c:v>-18.899999999999999</c:v>
                </c:pt>
                <c:pt idx="7141">
                  <c:v>-18.899999999999999</c:v>
                </c:pt>
                <c:pt idx="7142">
                  <c:v>-18.899999999999999</c:v>
                </c:pt>
                <c:pt idx="7143">
                  <c:v>-18.899999999999999</c:v>
                </c:pt>
                <c:pt idx="7144">
                  <c:v>-18.899999999999999</c:v>
                </c:pt>
                <c:pt idx="7145">
                  <c:v>-18.899999999999999</c:v>
                </c:pt>
                <c:pt idx="7146">
                  <c:v>-18.87774846086187</c:v>
                </c:pt>
                <c:pt idx="7147">
                  <c:v>-18.81019780290109</c:v>
                </c:pt>
                <c:pt idx="7148">
                  <c:v>-18.89810988993403</c:v>
                </c:pt>
                <c:pt idx="7149">
                  <c:v>-18.899999999999999</c:v>
                </c:pt>
                <c:pt idx="7150">
                  <c:v>-18.826033421635849</c:v>
                </c:pt>
                <c:pt idx="7151">
                  <c:v>-18.8</c:v>
                </c:pt>
                <c:pt idx="7152">
                  <c:v>-18.8</c:v>
                </c:pt>
                <c:pt idx="7153">
                  <c:v>-18.8</c:v>
                </c:pt>
                <c:pt idx="7154">
                  <c:v>-18.8</c:v>
                </c:pt>
                <c:pt idx="7155">
                  <c:v>-18.8</c:v>
                </c:pt>
                <c:pt idx="7156">
                  <c:v>-18.8</c:v>
                </c:pt>
                <c:pt idx="7157">
                  <c:v>-18.8</c:v>
                </c:pt>
                <c:pt idx="7158">
                  <c:v>-18.8</c:v>
                </c:pt>
                <c:pt idx="7159">
                  <c:v>-18.8</c:v>
                </c:pt>
                <c:pt idx="7160">
                  <c:v>-18.8</c:v>
                </c:pt>
                <c:pt idx="7161">
                  <c:v>-18.8</c:v>
                </c:pt>
                <c:pt idx="7162">
                  <c:v>-18.8</c:v>
                </c:pt>
                <c:pt idx="7163">
                  <c:v>-18.8</c:v>
                </c:pt>
                <c:pt idx="7164">
                  <c:v>-18.8</c:v>
                </c:pt>
                <c:pt idx="7165">
                  <c:v>-18.8</c:v>
                </c:pt>
                <c:pt idx="7166">
                  <c:v>-18.8</c:v>
                </c:pt>
                <c:pt idx="7167">
                  <c:v>-18.8</c:v>
                </c:pt>
                <c:pt idx="7168">
                  <c:v>-18.8</c:v>
                </c:pt>
                <c:pt idx="7169">
                  <c:v>-18.8</c:v>
                </c:pt>
                <c:pt idx="7170">
                  <c:v>-18.767120879648338</c:v>
                </c:pt>
                <c:pt idx="7171">
                  <c:v>-18.7</c:v>
                </c:pt>
                <c:pt idx="7172">
                  <c:v>-18.708707123306901</c:v>
                </c:pt>
                <c:pt idx="7173">
                  <c:v>-18.79665787159189</c:v>
                </c:pt>
                <c:pt idx="7174">
                  <c:v>-18.715428570725258</c:v>
                </c:pt>
                <c:pt idx="7175">
                  <c:v>-18.772515391204919</c:v>
                </c:pt>
                <c:pt idx="7176">
                  <c:v>-18.739533860510111</c:v>
                </c:pt>
                <c:pt idx="7177">
                  <c:v>-18.7</c:v>
                </c:pt>
                <c:pt idx="7178">
                  <c:v>-18.736323659102901</c:v>
                </c:pt>
                <c:pt idx="7179">
                  <c:v>-18.8</c:v>
                </c:pt>
                <c:pt idx="7180">
                  <c:v>-18.8</c:v>
                </c:pt>
                <c:pt idx="7181">
                  <c:v>-18.799868132571412</c:v>
                </c:pt>
                <c:pt idx="7182">
                  <c:v>-18.71195604395599</c:v>
                </c:pt>
                <c:pt idx="7183">
                  <c:v>-18.7</c:v>
                </c:pt>
                <c:pt idx="7184">
                  <c:v>-18.7</c:v>
                </c:pt>
                <c:pt idx="7185">
                  <c:v>-18.7</c:v>
                </c:pt>
                <c:pt idx="7186">
                  <c:v>-18.7</c:v>
                </c:pt>
                <c:pt idx="7187">
                  <c:v>-18.7</c:v>
                </c:pt>
                <c:pt idx="7188">
                  <c:v>-18.7</c:v>
                </c:pt>
                <c:pt idx="7189">
                  <c:v>-18.7</c:v>
                </c:pt>
                <c:pt idx="7190">
                  <c:v>-18.7</c:v>
                </c:pt>
                <c:pt idx="7191">
                  <c:v>-18.7</c:v>
                </c:pt>
                <c:pt idx="7192">
                  <c:v>-18.7</c:v>
                </c:pt>
                <c:pt idx="7193">
                  <c:v>-18.7</c:v>
                </c:pt>
                <c:pt idx="7194">
                  <c:v>-18.7</c:v>
                </c:pt>
                <c:pt idx="7195">
                  <c:v>-18.66873350958662</c:v>
                </c:pt>
                <c:pt idx="7196">
                  <c:v>-18.619217238698361</c:v>
                </c:pt>
                <c:pt idx="7197">
                  <c:v>-18.69283201459983</c:v>
                </c:pt>
                <c:pt idx="7198">
                  <c:v>-18.604881266314919</c:v>
                </c:pt>
                <c:pt idx="7199">
                  <c:v>-18.600000000000001</c:v>
                </c:pt>
                <c:pt idx="7200">
                  <c:v>-18.600000000000001</c:v>
                </c:pt>
                <c:pt idx="7201">
                  <c:v>-18.600000000000001</c:v>
                </c:pt>
                <c:pt idx="7202">
                  <c:v>-18.64692172365876</c:v>
                </c:pt>
                <c:pt idx="7203">
                  <c:v>-18.665127528056239</c:v>
                </c:pt>
                <c:pt idx="7204">
                  <c:v>-18.600000000000001</c:v>
                </c:pt>
                <c:pt idx="7205">
                  <c:v>-18.600000000000001</c:v>
                </c:pt>
                <c:pt idx="7206">
                  <c:v>-18.600000000000001</c:v>
                </c:pt>
                <c:pt idx="7207">
                  <c:v>-18.600000000000001</c:v>
                </c:pt>
                <c:pt idx="7208">
                  <c:v>-18.600000000000001</c:v>
                </c:pt>
                <c:pt idx="7209">
                  <c:v>-18.600000000000001</c:v>
                </c:pt>
                <c:pt idx="7210">
                  <c:v>-18.600000000000001</c:v>
                </c:pt>
                <c:pt idx="7211">
                  <c:v>-18.600000000000001</c:v>
                </c:pt>
                <c:pt idx="7212">
                  <c:v>-18.600000000000001</c:v>
                </c:pt>
                <c:pt idx="7213">
                  <c:v>-18.600000000000001</c:v>
                </c:pt>
                <c:pt idx="7214">
                  <c:v>-18.600000000000001</c:v>
                </c:pt>
                <c:pt idx="7215">
                  <c:v>-18.600000000000001</c:v>
                </c:pt>
                <c:pt idx="7216">
                  <c:v>-18.600000000000001</c:v>
                </c:pt>
                <c:pt idx="7217">
                  <c:v>-18.600000000000001</c:v>
                </c:pt>
                <c:pt idx="7218">
                  <c:v>-18.600000000000001</c:v>
                </c:pt>
                <c:pt idx="7219">
                  <c:v>-18.557959541952549</c:v>
                </c:pt>
                <c:pt idx="7220">
                  <c:v>-18.52999120474934</c:v>
                </c:pt>
                <c:pt idx="7221">
                  <c:v>-18.600000000000001</c:v>
                </c:pt>
                <c:pt idx="7222">
                  <c:v>-18.600000000000001</c:v>
                </c:pt>
                <c:pt idx="7223">
                  <c:v>-18.600000000000001</c:v>
                </c:pt>
                <c:pt idx="7224">
                  <c:v>-18.518205805277049</c:v>
                </c:pt>
                <c:pt idx="7225">
                  <c:v>-18.5</c:v>
                </c:pt>
                <c:pt idx="7226">
                  <c:v>-18.5</c:v>
                </c:pt>
                <c:pt idx="7227">
                  <c:v>-18.5</c:v>
                </c:pt>
                <c:pt idx="7228">
                  <c:v>-18.5</c:v>
                </c:pt>
                <c:pt idx="7229">
                  <c:v>-18.5</c:v>
                </c:pt>
                <c:pt idx="7230">
                  <c:v>-18.5</c:v>
                </c:pt>
                <c:pt idx="7231">
                  <c:v>-18.5</c:v>
                </c:pt>
                <c:pt idx="7232">
                  <c:v>-18.5</c:v>
                </c:pt>
                <c:pt idx="7233">
                  <c:v>-18.5</c:v>
                </c:pt>
                <c:pt idx="7234">
                  <c:v>-18.5</c:v>
                </c:pt>
                <c:pt idx="7235">
                  <c:v>-18.5</c:v>
                </c:pt>
                <c:pt idx="7236">
                  <c:v>-18.5</c:v>
                </c:pt>
                <c:pt idx="7237">
                  <c:v>-18.5</c:v>
                </c:pt>
                <c:pt idx="7238">
                  <c:v>-18.5</c:v>
                </c:pt>
                <c:pt idx="7239">
                  <c:v>-18.5</c:v>
                </c:pt>
                <c:pt idx="7240">
                  <c:v>-18.5</c:v>
                </c:pt>
                <c:pt idx="7241">
                  <c:v>-18.5</c:v>
                </c:pt>
                <c:pt idx="7242">
                  <c:v>-18.5</c:v>
                </c:pt>
                <c:pt idx="7243">
                  <c:v>-18.5</c:v>
                </c:pt>
                <c:pt idx="7244">
                  <c:v>-18.5</c:v>
                </c:pt>
                <c:pt idx="7245">
                  <c:v>-18.471560439560388</c:v>
                </c:pt>
                <c:pt idx="7246">
                  <c:v>-18.416358839753791</c:v>
                </c:pt>
                <c:pt idx="7247">
                  <c:v>-18.49569041354442</c:v>
                </c:pt>
                <c:pt idx="7248">
                  <c:v>-18.407739665259498</c:v>
                </c:pt>
                <c:pt idx="7249">
                  <c:v>-18.399999999999999</c:v>
                </c:pt>
                <c:pt idx="7250">
                  <c:v>-18.399999999999999</c:v>
                </c:pt>
                <c:pt idx="7251">
                  <c:v>-18.399999999999999</c:v>
                </c:pt>
                <c:pt idx="7252">
                  <c:v>-18.399999999999999</c:v>
                </c:pt>
                <c:pt idx="7253">
                  <c:v>-18.431970096042281</c:v>
                </c:pt>
                <c:pt idx="7254">
                  <c:v>-18.48007915567279</c:v>
                </c:pt>
                <c:pt idx="7255">
                  <c:v>-18.399999999999999</c:v>
                </c:pt>
                <c:pt idx="7256">
                  <c:v>-18.399999999999999</c:v>
                </c:pt>
                <c:pt idx="7257">
                  <c:v>-18.399999999999999</c:v>
                </c:pt>
                <c:pt idx="7258">
                  <c:v>-18.399999999999999</c:v>
                </c:pt>
                <c:pt idx="7259">
                  <c:v>-18.399999999999999</c:v>
                </c:pt>
                <c:pt idx="7260">
                  <c:v>-18.399999999999999</c:v>
                </c:pt>
                <c:pt idx="7261">
                  <c:v>-18.399999999999999</c:v>
                </c:pt>
                <c:pt idx="7262">
                  <c:v>-18.399999999999999</c:v>
                </c:pt>
                <c:pt idx="7263">
                  <c:v>-18.399999999999999</c:v>
                </c:pt>
                <c:pt idx="7264">
                  <c:v>-18.399999999999999</c:v>
                </c:pt>
                <c:pt idx="7265">
                  <c:v>-18.399999999999999</c:v>
                </c:pt>
                <c:pt idx="7266">
                  <c:v>-18.399999999999999</c:v>
                </c:pt>
                <c:pt idx="7267">
                  <c:v>-18.399999999999999</c:v>
                </c:pt>
                <c:pt idx="7268">
                  <c:v>-18.399999999999999</c:v>
                </c:pt>
                <c:pt idx="7269">
                  <c:v>-18.360879121406668</c:v>
                </c:pt>
                <c:pt idx="7270">
                  <c:v>-18.3270448550571</c:v>
                </c:pt>
                <c:pt idx="7271">
                  <c:v>-18.399999999999999</c:v>
                </c:pt>
                <c:pt idx="7272">
                  <c:v>-18.399999999999999</c:v>
                </c:pt>
                <c:pt idx="7273">
                  <c:v>-18.399999999999999</c:v>
                </c:pt>
                <c:pt idx="7274">
                  <c:v>-18.321186813362591</c:v>
                </c:pt>
                <c:pt idx="7275">
                  <c:v>-18.3</c:v>
                </c:pt>
                <c:pt idx="7276">
                  <c:v>-18.3</c:v>
                </c:pt>
                <c:pt idx="7277">
                  <c:v>-18.3</c:v>
                </c:pt>
                <c:pt idx="7278">
                  <c:v>-18.3</c:v>
                </c:pt>
                <c:pt idx="7279">
                  <c:v>-18.3</c:v>
                </c:pt>
                <c:pt idx="7280">
                  <c:v>-18.3</c:v>
                </c:pt>
                <c:pt idx="7281">
                  <c:v>-18.3</c:v>
                </c:pt>
                <c:pt idx="7282">
                  <c:v>-18.3</c:v>
                </c:pt>
                <c:pt idx="7283">
                  <c:v>-18.3</c:v>
                </c:pt>
                <c:pt idx="7284">
                  <c:v>-18.3</c:v>
                </c:pt>
                <c:pt idx="7285">
                  <c:v>-18.3</c:v>
                </c:pt>
                <c:pt idx="7286">
                  <c:v>-18.3</c:v>
                </c:pt>
                <c:pt idx="7287">
                  <c:v>-18.3</c:v>
                </c:pt>
                <c:pt idx="7288">
                  <c:v>-18.3</c:v>
                </c:pt>
                <c:pt idx="7289">
                  <c:v>-18.3</c:v>
                </c:pt>
                <c:pt idx="7290">
                  <c:v>-18.3</c:v>
                </c:pt>
                <c:pt idx="7291">
                  <c:v>-18.3</c:v>
                </c:pt>
                <c:pt idx="7292">
                  <c:v>-18.3</c:v>
                </c:pt>
                <c:pt idx="7293">
                  <c:v>-18.3</c:v>
                </c:pt>
                <c:pt idx="7294">
                  <c:v>-18.3</c:v>
                </c:pt>
                <c:pt idx="7295">
                  <c:v>-18.274670184344721</c:v>
                </c:pt>
                <c:pt idx="7296">
                  <c:v>-18.2</c:v>
                </c:pt>
                <c:pt idx="7297">
                  <c:v>-18.2</c:v>
                </c:pt>
                <c:pt idx="7298">
                  <c:v>-18.2</c:v>
                </c:pt>
                <c:pt idx="7299">
                  <c:v>-18.2</c:v>
                </c:pt>
                <c:pt idx="7300">
                  <c:v>-18.2</c:v>
                </c:pt>
                <c:pt idx="7301">
                  <c:v>-18.2</c:v>
                </c:pt>
                <c:pt idx="7302">
                  <c:v>-18.2</c:v>
                </c:pt>
                <c:pt idx="7303">
                  <c:v>-18.2</c:v>
                </c:pt>
                <c:pt idx="7304">
                  <c:v>-18.2</c:v>
                </c:pt>
                <c:pt idx="7305">
                  <c:v>-18.2</c:v>
                </c:pt>
                <c:pt idx="7306">
                  <c:v>-18.2</c:v>
                </c:pt>
                <c:pt idx="7307">
                  <c:v>-18.2</c:v>
                </c:pt>
                <c:pt idx="7308">
                  <c:v>-18.2</c:v>
                </c:pt>
                <c:pt idx="7309">
                  <c:v>-18.2</c:v>
                </c:pt>
                <c:pt idx="7310">
                  <c:v>-18.2</c:v>
                </c:pt>
                <c:pt idx="7311">
                  <c:v>-18.2</c:v>
                </c:pt>
                <c:pt idx="7312">
                  <c:v>-18.2</c:v>
                </c:pt>
                <c:pt idx="7313">
                  <c:v>-18.2</c:v>
                </c:pt>
                <c:pt idx="7314">
                  <c:v>-18.2</c:v>
                </c:pt>
                <c:pt idx="7315">
                  <c:v>-18.11604395586814</c:v>
                </c:pt>
                <c:pt idx="7316">
                  <c:v>-18.171868131164899</c:v>
                </c:pt>
                <c:pt idx="7317">
                  <c:v>-18.140193491644599</c:v>
                </c:pt>
                <c:pt idx="7318">
                  <c:v>-18.100000000000001</c:v>
                </c:pt>
                <c:pt idx="7319">
                  <c:v>-18.100000000000001</c:v>
                </c:pt>
                <c:pt idx="7320">
                  <c:v>-18.100000000000001</c:v>
                </c:pt>
                <c:pt idx="7321">
                  <c:v>-18.100000000000001</c:v>
                </c:pt>
                <c:pt idx="7322">
                  <c:v>-18.100000000000001</c:v>
                </c:pt>
                <c:pt idx="7323">
                  <c:v>-18.100000000000001</c:v>
                </c:pt>
                <c:pt idx="7324">
                  <c:v>-18.100000000000001</c:v>
                </c:pt>
                <c:pt idx="7325">
                  <c:v>-18.100000000000001</c:v>
                </c:pt>
                <c:pt idx="7326">
                  <c:v>-18.100000000000001</c:v>
                </c:pt>
                <c:pt idx="7327">
                  <c:v>-18.100000000000001</c:v>
                </c:pt>
                <c:pt idx="7328">
                  <c:v>-18.100000000000001</c:v>
                </c:pt>
                <c:pt idx="7329">
                  <c:v>-18.100000000000001</c:v>
                </c:pt>
                <c:pt idx="7330">
                  <c:v>-18.100000000000001</c:v>
                </c:pt>
                <c:pt idx="7331">
                  <c:v>-18.100000000000001</c:v>
                </c:pt>
                <c:pt idx="7332">
                  <c:v>-18.100000000000001</c:v>
                </c:pt>
                <c:pt idx="7333">
                  <c:v>-18.100000000000001</c:v>
                </c:pt>
                <c:pt idx="7334">
                  <c:v>-18.100000000000001</c:v>
                </c:pt>
                <c:pt idx="7335">
                  <c:v>-18.100000000000001</c:v>
                </c:pt>
                <c:pt idx="7336">
                  <c:v>-18.100000000000001</c:v>
                </c:pt>
                <c:pt idx="7337">
                  <c:v>-18.100000000000001</c:v>
                </c:pt>
                <c:pt idx="7338">
                  <c:v>-18.100000000000001</c:v>
                </c:pt>
                <c:pt idx="7339">
                  <c:v>-18.100000000000001</c:v>
                </c:pt>
                <c:pt idx="7340">
                  <c:v>-18.017678099912121</c:v>
                </c:pt>
                <c:pt idx="7341">
                  <c:v>-18</c:v>
                </c:pt>
                <c:pt idx="7342">
                  <c:v>-18</c:v>
                </c:pt>
                <c:pt idx="7343">
                  <c:v>-18</c:v>
                </c:pt>
                <c:pt idx="7344">
                  <c:v>-18</c:v>
                </c:pt>
                <c:pt idx="7345">
                  <c:v>-18</c:v>
                </c:pt>
                <c:pt idx="7346">
                  <c:v>-18</c:v>
                </c:pt>
                <c:pt idx="7347">
                  <c:v>-18</c:v>
                </c:pt>
                <c:pt idx="7348">
                  <c:v>-18</c:v>
                </c:pt>
                <c:pt idx="7349">
                  <c:v>-18</c:v>
                </c:pt>
                <c:pt idx="7350">
                  <c:v>-18</c:v>
                </c:pt>
                <c:pt idx="7351">
                  <c:v>-18</c:v>
                </c:pt>
                <c:pt idx="7352">
                  <c:v>-18</c:v>
                </c:pt>
                <c:pt idx="7353">
                  <c:v>-18</c:v>
                </c:pt>
                <c:pt idx="7354">
                  <c:v>-18</c:v>
                </c:pt>
                <c:pt idx="7355">
                  <c:v>-18</c:v>
                </c:pt>
                <c:pt idx="7356">
                  <c:v>-18</c:v>
                </c:pt>
                <c:pt idx="7357">
                  <c:v>-18</c:v>
                </c:pt>
                <c:pt idx="7358">
                  <c:v>-18</c:v>
                </c:pt>
                <c:pt idx="7359">
                  <c:v>-17.946725275252771</c:v>
                </c:pt>
                <c:pt idx="7360">
                  <c:v>-17.941204925417711</c:v>
                </c:pt>
                <c:pt idx="7361">
                  <c:v>-18</c:v>
                </c:pt>
                <c:pt idx="7362">
                  <c:v>-18</c:v>
                </c:pt>
                <c:pt idx="7363">
                  <c:v>-17.994945054241779</c:v>
                </c:pt>
                <c:pt idx="7364">
                  <c:v>-17.907032967208831</c:v>
                </c:pt>
                <c:pt idx="7365">
                  <c:v>-17.899999999999999</c:v>
                </c:pt>
                <c:pt idx="7366">
                  <c:v>-17.899999999999999</c:v>
                </c:pt>
                <c:pt idx="7367">
                  <c:v>-17.899999999999999</c:v>
                </c:pt>
                <c:pt idx="7368">
                  <c:v>-17.899999999999999</c:v>
                </c:pt>
                <c:pt idx="7369">
                  <c:v>-17.899999999999999</c:v>
                </c:pt>
                <c:pt idx="7370">
                  <c:v>-17.899999999999999</c:v>
                </c:pt>
                <c:pt idx="7371">
                  <c:v>-17.899999999999999</c:v>
                </c:pt>
                <c:pt idx="7372">
                  <c:v>-17.899999999999999</c:v>
                </c:pt>
                <c:pt idx="7373">
                  <c:v>-17.899999999999999</c:v>
                </c:pt>
                <c:pt idx="7374">
                  <c:v>-17.899999999999999</c:v>
                </c:pt>
                <c:pt idx="7375">
                  <c:v>-17.899999999999999</c:v>
                </c:pt>
                <c:pt idx="7376">
                  <c:v>-17.899999999999999</c:v>
                </c:pt>
                <c:pt idx="7377">
                  <c:v>-17.899999999999999</c:v>
                </c:pt>
                <c:pt idx="7378">
                  <c:v>-17.899999999999999</c:v>
                </c:pt>
                <c:pt idx="7379">
                  <c:v>-17.899999999999999</c:v>
                </c:pt>
                <c:pt idx="7380">
                  <c:v>-17.899999999999999</c:v>
                </c:pt>
                <c:pt idx="7381">
                  <c:v>-17.812571427868122</c:v>
                </c:pt>
                <c:pt idx="7382">
                  <c:v>-17.875307556942019</c:v>
                </c:pt>
                <c:pt idx="7383">
                  <c:v>-17.899999999999999</c:v>
                </c:pt>
                <c:pt idx="7384">
                  <c:v>-17.848879121230791</c:v>
                </c:pt>
                <c:pt idx="7385">
                  <c:v>-17.8</c:v>
                </c:pt>
                <c:pt idx="7386">
                  <c:v>-17.8</c:v>
                </c:pt>
                <c:pt idx="7387">
                  <c:v>-17.8</c:v>
                </c:pt>
                <c:pt idx="7388">
                  <c:v>-17.8</c:v>
                </c:pt>
                <c:pt idx="7389">
                  <c:v>-17.8</c:v>
                </c:pt>
                <c:pt idx="7390">
                  <c:v>-17.8</c:v>
                </c:pt>
                <c:pt idx="7391">
                  <c:v>-17.8</c:v>
                </c:pt>
                <c:pt idx="7392">
                  <c:v>-17.8</c:v>
                </c:pt>
                <c:pt idx="7393">
                  <c:v>-17.8</c:v>
                </c:pt>
                <c:pt idx="7394">
                  <c:v>-17.8</c:v>
                </c:pt>
                <c:pt idx="7395">
                  <c:v>-17.8</c:v>
                </c:pt>
                <c:pt idx="7396">
                  <c:v>-17.8</c:v>
                </c:pt>
                <c:pt idx="7397">
                  <c:v>-17.8</c:v>
                </c:pt>
                <c:pt idx="7398">
                  <c:v>-17.8</c:v>
                </c:pt>
                <c:pt idx="7399">
                  <c:v>-17.8</c:v>
                </c:pt>
                <c:pt idx="7400">
                  <c:v>-17.8</c:v>
                </c:pt>
                <c:pt idx="7401">
                  <c:v>-17.8</c:v>
                </c:pt>
                <c:pt idx="7402">
                  <c:v>-17.8</c:v>
                </c:pt>
                <c:pt idx="7403">
                  <c:v>-17.8</c:v>
                </c:pt>
                <c:pt idx="7404">
                  <c:v>-17.8</c:v>
                </c:pt>
                <c:pt idx="7405">
                  <c:v>-17.8</c:v>
                </c:pt>
                <c:pt idx="7406">
                  <c:v>-17.8</c:v>
                </c:pt>
                <c:pt idx="7407">
                  <c:v>-17.8</c:v>
                </c:pt>
                <c:pt idx="7408">
                  <c:v>-17.8</c:v>
                </c:pt>
                <c:pt idx="7409">
                  <c:v>-17.750593406769141</c:v>
                </c:pt>
                <c:pt idx="7410">
                  <c:v>-17.7</c:v>
                </c:pt>
                <c:pt idx="7411">
                  <c:v>-17.7</c:v>
                </c:pt>
                <c:pt idx="7412">
                  <c:v>-17.7</c:v>
                </c:pt>
                <c:pt idx="7413">
                  <c:v>-17.7</c:v>
                </c:pt>
                <c:pt idx="7414">
                  <c:v>-17.7</c:v>
                </c:pt>
                <c:pt idx="7415">
                  <c:v>-17.7</c:v>
                </c:pt>
                <c:pt idx="7416">
                  <c:v>-17.7</c:v>
                </c:pt>
                <c:pt idx="7417">
                  <c:v>-17.7</c:v>
                </c:pt>
                <c:pt idx="7418">
                  <c:v>-17.7</c:v>
                </c:pt>
                <c:pt idx="7419">
                  <c:v>-17.7</c:v>
                </c:pt>
                <c:pt idx="7420">
                  <c:v>-17.683421284432779</c:v>
                </c:pt>
                <c:pt idx="7421">
                  <c:v>-17.600000000000001</c:v>
                </c:pt>
                <c:pt idx="7422">
                  <c:v>-17.600000000000001</c:v>
                </c:pt>
                <c:pt idx="7423">
                  <c:v>-17.600000000000001</c:v>
                </c:pt>
                <c:pt idx="7424">
                  <c:v>-17.600000000000001</c:v>
                </c:pt>
                <c:pt idx="7425">
                  <c:v>-17.600000000000001</c:v>
                </c:pt>
                <c:pt idx="7426">
                  <c:v>-17.600000000000001</c:v>
                </c:pt>
                <c:pt idx="7427">
                  <c:v>-17.600000000000001</c:v>
                </c:pt>
                <c:pt idx="7428">
                  <c:v>-17.600000000000001</c:v>
                </c:pt>
                <c:pt idx="7429">
                  <c:v>-17.600000000000001</c:v>
                </c:pt>
                <c:pt idx="7430">
                  <c:v>-17.600000000000001</c:v>
                </c:pt>
                <c:pt idx="7431">
                  <c:v>-17.600000000000001</c:v>
                </c:pt>
                <c:pt idx="7432">
                  <c:v>-17.600000000000001</c:v>
                </c:pt>
                <c:pt idx="7433">
                  <c:v>-17.540237467722118</c:v>
                </c:pt>
                <c:pt idx="7434">
                  <c:v>-17.547713280562871</c:v>
                </c:pt>
                <c:pt idx="7435">
                  <c:v>-17.56433597115214</c:v>
                </c:pt>
                <c:pt idx="7436">
                  <c:v>-17.5</c:v>
                </c:pt>
                <c:pt idx="7437">
                  <c:v>-17.5</c:v>
                </c:pt>
                <c:pt idx="7438">
                  <c:v>-17.5</c:v>
                </c:pt>
                <c:pt idx="7439">
                  <c:v>-17.5</c:v>
                </c:pt>
                <c:pt idx="7440">
                  <c:v>-17.5</c:v>
                </c:pt>
                <c:pt idx="7441">
                  <c:v>-17.5</c:v>
                </c:pt>
                <c:pt idx="7442">
                  <c:v>-17.5</c:v>
                </c:pt>
                <c:pt idx="7443">
                  <c:v>-17.5</c:v>
                </c:pt>
                <c:pt idx="7444">
                  <c:v>-17.5</c:v>
                </c:pt>
                <c:pt idx="7445">
                  <c:v>-17.5</c:v>
                </c:pt>
                <c:pt idx="7446">
                  <c:v>-17.5</c:v>
                </c:pt>
                <c:pt idx="7447">
                  <c:v>-17.5</c:v>
                </c:pt>
                <c:pt idx="7448">
                  <c:v>-17.5</c:v>
                </c:pt>
                <c:pt idx="7449">
                  <c:v>-17.5</c:v>
                </c:pt>
                <c:pt idx="7450">
                  <c:v>-17.5</c:v>
                </c:pt>
                <c:pt idx="7451">
                  <c:v>-17.5</c:v>
                </c:pt>
                <c:pt idx="7452">
                  <c:v>-17.5</c:v>
                </c:pt>
                <c:pt idx="7453">
                  <c:v>-17.5</c:v>
                </c:pt>
                <c:pt idx="7454">
                  <c:v>-17.5</c:v>
                </c:pt>
                <c:pt idx="7455">
                  <c:v>-17.5</c:v>
                </c:pt>
                <c:pt idx="7456">
                  <c:v>-17.418161829727371</c:v>
                </c:pt>
                <c:pt idx="7457">
                  <c:v>-17.46975824210994</c:v>
                </c:pt>
                <c:pt idx="7458">
                  <c:v>-17.5</c:v>
                </c:pt>
                <c:pt idx="7459">
                  <c:v>-17.45435356182935</c:v>
                </c:pt>
                <c:pt idx="7460">
                  <c:v>-17.399999999999999</c:v>
                </c:pt>
                <c:pt idx="7461">
                  <c:v>-17.421538461538422</c:v>
                </c:pt>
                <c:pt idx="7462">
                  <c:v>-17.49054944984622</c:v>
                </c:pt>
                <c:pt idx="7463">
                  <c:v>-17.40263736281327</c:v>
                </c:pt>
                <c:pt idx="7464">
                  <c:v>-17.399999999999999</c:v>
                </c:pt>
                <c:pt idx="7465">
                  <c:v>-17.399999999999999</c:v>
                </c:pt>
                <c:pt idx="7466">
                  <c:v>-17.46121372066845</c:v>
                </c:pt>
                <c:pt idx="7467">
                  <c:v>-17.450835532629679</c:v>
                </c:pt>
                <c:pt idx="7468">
                  <c:v>-17.399999999999999</c:v>
                </c:pt>
                <c:pt idx="7469">
                  <c:v>-17.399999999999999</c:v>
                </c:pt>
                <c:pt idx="7470">
                  <c:v>-17.399999999999999</c:v>
                </c:pt>
                <c:pt idx="7471">
                  <c:v>-17.399999999999999</c:v>
                </c:pt>
                <c:pt idx="7472">
                  <c:v>-17.399999999999999</c:v>
                </c:pt>
                <c:pt idx="7473">
                  <c:v>-17.399999999999999</c:v>
                </c:pt>
                <c:pt idx="7474">
                  <c:v>-17.399999999999999</c:v>
                </c:pt>
                <c:pt idx="7475">
                  <c:v>-17.399999999999999</c:v>
                </c:pt>
                <c:pt idx="7476">
                  <c:v>-17.440395603868119</c:v>
                </c:pt>
                <c:pt idx="7477">
                  <c:v>-17.5</c:v>
                </c:pt>
                <c:pt idx="7478">
                  <c:v>-17.5</c:v>
                </c:pt>
                <c:pt idx="7479">
                  <c:v>-17.5</c:v>
                </c:pt>
                <c:pt idx="7480">
                  <c:v>-17.5</c:v>
                </c:pt>
                <c:pt idx="7481">
                  <c:v>-17.5</c:v>
                </c:pt>
                <c:pt idx="7482">
                  <c:v>-17.5</c:v>
                </c:pt>
                <c:pt idx="7483">
                  <c:v>-17.444219780571451</c:v>
                </c:pt>
                <c:pt idx="7484">
                  <c:v>-17.399999999999999</c:v>
                </c:pt>
                <c:pt idx="7485">
                  <c:v>-17.431560439032911</c:v>
                </c:pt>
                <c:pt idx="7486">
                  <c:v>-17.5</c:v>
                </c:pt>
                <c:pt idx="7487">
                  <c:v>-17.5</c:v>
                </c:pt>
                <c:pt idx="7488">
                  <c:v>-17.5</c:v>
                </c:pt>
                <c:pt idx="7489">
                  <c:v>-17.5</c:v>
                </c:pt>
                <c:pt idx="7490">
                  <c:v>-17.5</c:v>
                </c:pt>
                <c:pt idx="7491">
                  <c:v>-17.5</c:v>
                </c:pt>
                <c:pt idx="7492">
                  <c:v>-17.452967033318782</c:v>
                </c:pt>
                <c:pt idx="7493">
                  <c:v>-17.43494505529663</c:v>
                </c:pt>
                <c:pt idx="7494">
                  <c:v>-17.5</c:v>
                </c:pt>
                <c:pt idx="7495">
                  <c:v>-17.5</c:v>
                </c:pt>
                <c:pt idx="7496">
                  <c:v>-17.5</c:v>
                </c:pt>
                <c:pt idx="7497">
                  <c:v>-17.5</c:v>
                </c:pt>
                <c:pt idx="7498">
                  <c:v>-17.5</c:v>
                </c:pt>
                <c:pt idx="7499">
                  <c:v>-17.5</c:v>
                </c:pt>
                <c:pt idx="7500">
                  <c:v>-17.5</c:v>
                </c:pt>
                <c:pt idx="7501">
                  <c:v>-17.5</c:v>
                </c:pt>
                <c:pt idx="7502">
                  <c:v>-17.526165347757221</c:v>
                </c:pt>
                <c:pt idx="7503">
                  <c:v>-17.600000000000001</c:v>
                </c:pt>
                <c:pt idx="7504">
                  <c:v>-17.600000000000001</c:v>
                </c:pt>
                <c:pt idx="7505">
                  <c:v>-17.600000000000001</c:v>
                </c:pt>
                <c:pt idx="7506">
                  <c:v>-17.600000000000001</c:v>
                </c:pt>
                <c:pt idx="7507">
                  <c:v>-17.53412488935793</c:v>
                </c:pt>
                <c:pt idx="7508">
                  <c:v>-17.553825857343931</c:v>
                </c:pt>
                <c:pt idx="7509">
                  <c:v>-17.600000000000001</c:v>
                </c:pt>
                <c:pt idx="7510">
                  <c:v>-17.600000000000001</c:v>
                </c:pt>
                <c:pt idx="7511">
                  <c:v>-17.582373626021891</c:v>
                </c:pt>
                <c:pt idx="7512">
                  <c:v>-17.505538461010921</c:v>
                </c:pt>
                <c:pt idx="7513">
                  <c:v>-17.593450549626279</c:v>
                </c:pt>
                <c:pt idx="7514">
                  <c:v>-17.600000000000001</c:v>
                </c:pt>
                <c:pt idx="7515">
                  <c:v>-17.600000000000001</c:v>
                </c:pt>
                <c:pt idx="7516">
                  <c:v>-17.600000000000001</c:v>
                </c:pt>
                <c:pt idx="7517">
                  <c:v>-17.600000000000001</c:v>
                </c:pt>
                <c:pt idx="7518">
                  <c:v>-17.63311345699212</c:v>
                </c:pt>
                <c:pt idx="7519">
                  <c:v>-17.67893579630606</c:v>
                </c:pt>
                <c:pt idx="7520">
                  <c:v>-17.600000000000001</c:v>
                </c:pt>
                <c:pt idx="7521">
                  <c:v>-17.600000000000001</c:v>
                </c:pt>
                <c:pt idx="7522">
                  <c:v>-17.600000000000001</c:v>
                </c:pt>
                <c:pt idx="7523">
                  <c:v>-17.672823218293729</c:v>
                </c:pt>
                <c:pt idx="7524">
                  <c:v>-17.7</c:v>
                </c:pt>
                <c:pt idx="7525">
                  <c:v>-17.7</c:v>
                </c:pt>
                <c:pt idx="7526">
                  <c:v>-17.7</c:v>
                </c:pt>
                <c:pt idx="7527">
                  <c:v>-17.7</c:v>
                </c:pt>
                <c:pt idx="7528">
                  <c:v>-17.7</c:v>
                </c:pt>
                <c:pt idx="7529">
                  <c:v>-17.7</c:v>
                </c:pt>
                <c:pt idx="7530">
                  <c:v>-17.7</c:v>
                </c:pt>
                <c:pt idx="7531">
                  <c:v>-17.7</c:v>
                </c:pt>
                <c:pt idx="7532">
                  <c:v>-17.7</c:v>
                </c:pt>
                <c:pt idx="7533">
                  <c:v>-17.7</c:v>
                </c:pt>
                <c:pt idx="7534">
                  <c:v>-17.7</c:v>
                </c:pt>
                <c:pt idx="7535">
                  <c:v>-17.7</c:v>
                </c:pt>
                <c:pt idx="7536">
                  <c:v>-17.716051011961309</c:v>
                </c:pt>
                <c:pt idx="7537">
                  <c:v>-17.795998241336871</c:v>
                </c:pt>
                <c:pt idx="7538">
                  <c:v>-17.708047493051829</c:v>
                </c:pt>
                <c:pt idx="7539">
                  <c:v>-17.779903253649991</c:v>
                </c:pt>
                <c:pt idx="7540">
                  <c:v>-17.8</c:v>
                </c:pt>
                <c:pt idx="7541">
                  <c:v>-17.8</c:v>
                </c:pt>
                <c:pt idx="7542">
                  <c:v>-17.8</c:v>
                </c:pt>
                <c:pt idx="7543">
                  <c:v>-17.8</c:v>
                </c:pt>
                <c:pt idx="7544">
                  <c:v>-17.8</c:v>
                </c:pt>
                <c:pt idx="7545">
                  <c:v>-17.8</c:v>
                </c:pt>
                <c:pt idx="7546">
                  <c:v>-17.8</c:v>
                </c:pt>
                <c:pt idx="7547">
                  <c:v>-17.8</c:v>
                </c:pt>
                <c:pt idx="7548">
                  <c:v>-17.8</c:v>
                </c:pt>
                <c:pt idx="7549">
                  <c:v>-17.8</c:v>
                </c:pt>
                <c:pt idx="7550">
                  <c:v>-17.8</c:v>
                </c:pt>
                <c:pt idx="7551">
                  <c:v>-17.8</c:v>
                </c:pt>
                <c:pt idx="7552">
                  <c:v>-17.823218998065119</c:v>
                </c:pt>
                <c:pt idx="7553">
                  <c:v>-17.899999999999999</c:v>
                </c:pt>
                <c:pt idx="7554">
                  <c:v>-17.899999999999999</c:v>
                </c:pt>
                <c:pt idx="7555">
                  <c:v>-17.899999999999999</c:v>
                </c:pt>
                <c:pt idx="7556">
                  <c:v>-17.899999999999999</c:v>
                </c:pt>
                <c:pt idx="7557">
                  <c:v>-17.899999999999999</c:v>
                </c:pt>
                <c:pt idx="7558">
                  <c:v>-17.899999999999999</c:v>
                </c:pt>
                <c:pt idx="7559">
                  <c:v>-17.899999999999999</c:v>
                </c:pt>
                <c:pt idx="7560">
                  <c:v>-17.899999999999999</c:v>
                </c:pt>
                <c:pt idx="7561">
                  <c:v>-17.899999999999999</c:v>
                </c:pt>
                <c:pt idx="7562">
                  <c:v>-17.899999999999999</c:v>
                </c:pt>
                <c:pt idx="7563">
                  <c:v>-17.899999999999999</c:v>
                </c:pt>
                <c:pt idx="7564">
                  <c:v>-17.899999999999999</c:v>
                </c:pt>
                <c:pt idx="7565">
                  <c:v>-17.899999999999999</c:v>
                </c:pt>
                <c:pt idx="7566">
                  <c:v>-17.954089709234761</c:v>
                </c:pt>
                <c:pt idx="7567">
                  <c:v>-18</c:v>
                </c:pt>
                <c:pt idx="7568">
                  <c:v>-18</c:v>
                </c:pt>
                <c:pt idx="7569">
                  <c:v>-18</c:v>
                </c:pt>
                <c:pt idx="7570">
                  <c:v>-18</c:v>
                </c:pt>
                <c:pt idx="7571">
                  <c:v>-18</c:v>
                </c:pt>
                <c:pt idx="7572">
                  <c:v>-18</c:v>
                </c:pt>
                <c:pt idx="7573">
                  <c:v>-18</c:v>
                </c:pt>
                <c:pt idx="7574">
                  <c:v>-18</c:v>
                </c:pt>
                <c:pt idx="7575">
                  <c:v>-18</c:v>
                </c:pt>
                <c:pt idx="7576">
                  <c:v>-18</c:v>
                </c:pt>
                <c:pt idx="7577">
                  <c:v>-18</c:v>
                </c:pt>
                <c:pt idx="7578">
                  <c:v>-18</c:v>
                </c:pt>
                <c:pt idx="7579">
                  <c:v>-18</c:v>
                </c:pt>
                <c:pt idx="7580">
                  <c:v>-18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43-42D6-BB40-5F29793C8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"/>
        <c:axId val="20"/>
      </c:scatterChart>
      <c:valAx>
        <c:axId val="1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0"/>
                  <a:t>Time (</a:t>
                </a:r>
                <a:r>
                  <a:rPr lang="en-US" sz="1200" b="0" err="1"/>
                  <a:t>hr</a:t>
                </a:r>
                <a:r>
                  <a:rPr lang="en-US" sz="1200" b="0"/>
                  <a:t>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20"/>
        <c:crosses val="autoZero"/>
        <c:crossBetween val="midCat"/>
      </c:valAx>
      <c:valAx>
        <c:axId val="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0"/>
                  <a:t>Temperature (°C)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0"/>
        <c:crosses val="autoZero"/>
        <c:crossBetween val="midCat"/>
      </c:valAx>
    </c:plotArea>
    <c:legend>
      <c:legendPos val="b"/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solidFill>
                  <a:schemeClr val="tx1"/>
                </a:solidFill>
              </a:rPr>
              <a:t>Temperature Sensor Comparison at Equilibrium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Sheet1!$H$15</c:f>
              <c:strCache>
                <c:ptCount val="1"/>
                <c:pt idx="0">
                  <c:v>Vernier Average at Equilibrium (°C)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Sheet1!$I$17:$M$17</c:f>
                <c:numCache>
                  <c:formatCode>General</c:formatCode>
                  <c:ptCount val="5"/>
                  <c:pt idx="0">
                    <c:v>0.14599999999999999</c:v>
                  </c:pt>
                  <c:pt idx="1">
                    <c:v>0.21199999999999999</c:v>
                  </c:pt>
                  <c:pt idx="2">
                    <c:v>0.26300000000000001</c:v>
                  </c:pt>
                  <c:pt idx="3">
                    <c:v>0.32600000000000001</c:v>
                  </c:pt>
                  <c:pt idx="4">
                    <c:v>0.39200000000000002</c:v>
                  </c:pt>
                </c:numCache>
              </c:numRef>
            </c:plus>
            <c:minus>
              <c:numRef>
                <c:f>Sheet1!$I$17:$M$17</c:f>
                <c:numCache>
                  <c:formatCode>General</c:formatCode>
                  <c:ptCount val="5"/>
                  <c:pt idx="0">
                    <c:v>0.14599999999999999</c:v>
                  </c:pt>
                  <c:pt idx="1">
                    <c:v>0.21199999999999999</c:v>
                  </c:pt>
                  <c:pt idx="2">
                    <c:v>0.26300000000000001</c:v>
                  </c:pt>
                  <c:pt idx="3">
                    <c:v>0.32600000000000001</c:v>
                  </c:pt>
                  <c:pt idx="4">
                    <c:v>0.39200000000000002</c:v>
                  </c:pt>
                </c:numCache>
              </c:numRef>
            </c:minus>
            <c:spPr>
              <a:noFill/>
              <a:ln w="158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Sheet1!$I$14:$M$14</c:f>
              <c:strCache>
                <c:ptCount val="5"/>
                <c:pt idx="0">
                  <c:v>~-18°C (Freezer)</c:v>
                </c:pt>
                <c:pt idx="1">
                  <c:v>~4°C (Refrigerator)</c:v>
                </c:pt>
                <c:pt idx="2">
                  <c:v>~21°C (Room Temp)</c:v>
                </c:pt>
                <c:pt idx="3">
                  <c:v>~42°C (Heat Lamp-Low)</c:v>
                </c:pt>
                <c:pt idx="4">
                  <c:v>~64°C (Heat Lamp- High)</c:v>
                </c:pt>
              </c:strCache>
            </c:strRef>
          </c:cat>
          <c:val>
            <c:numRef>
              <c:f>Sheet1!$I$15:$M$15</c:f>
              <c:numCache>
                <c:formatCode>General</c:formatCode>
                <c:ptCount val="5"/>
                <c:pt idx="0">
                  <c:v>-18.670000000000002</c:v>
                </c:pt>
                <c:pt idx="1">
                  <c:v>4.1399999999999997</c:v>
                </c:pt>
                <c:pt idx="2">
                  <c:v>20.77</c:v>
                </c:pt>
                <c:pt idx="3">
                  <c:v>42.17</c:v>
                </c:pt>
                <c:pt idx="4">
                  <c:v>64.11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A-4446-BCEB-73A69F82DC6A}"/>
            </c:ext>
          </c:extLst>
        </c:ser>
        <c:ser>
          <c:idx val="1"/>
          <c:order val="1"/>
          <c:tx>
            <c:strRef>
              <c:f>Sheet1!$H$16</c:f>
              <c:strCache>
                <c:ptCount val="1"/>
                <c:pt idx="0">
                  <c:v>DHT-22 Average at Equilibrium (°C)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5"/>
            <c:spPr>
              <a:noFill/>
              <a:ln w="15875" cap="flat" cmpd="sng" algn="ctr">
                <a:solidFill>
                  <a:schemeClr val="tx1">
                    <a:alpha val="99000"/>
                  </a:schemeClr>
                </a:solidFill>
                <a:round/>
              </a:ln>
              <a:effectLst/>
            </c:spPr>
          </c:errBars>
          <c:cat>
            <c:strRef>
              <c:f>Sheet1!$I$14:$M$14</c:f>
              <c:strCache>
                <c:ptCount val="5"/>
                <c:pt idx="0">
                  <c:v>~-18°C (Freezer)</c:v>
                </c:pt>
                <c:pt idx="1">
                  <c:v>~4°C (Refrigerator)</c:v>
                </c:pt>
                <c:pt idx="2">
                  <c:v>~21°C (Room Temp)</c:v>
                </c:pt>
                <c:pt idx="3">
                  <c:v>~42°C (Heat Lamp-Low)</c:v>
                </c:pt>
                <c:pt idx="4">
                  <c:v>~64°C (Heat Lamp- High)</c:v>
                </c:pt>
              </c:strCache>
            </c:strRef>
          </c:cat>
          <c:val>
            <c:numRef>
              <c:f>Sheet1!$I$16:$M$16</c:f>
              <c:numCache>
                <c:formatCode>General</c:formatCode>
                <c:ptCount val="5"/>
                <c:pt idx="0">
                  <c:v>-17.93</c:v>
                </c:pt>
                <c:pt idx="1">
                  <c:v>3.96</c:v>
                </c:pt>
                <c:pt idx="2">
                  <c:v>21.1</c:v>
                </c:pt>
                <c:pt idx="3">
                  <c:v>41.58</c:v>
                </c:pt>
                <c:pt idx="4">
                  <c:v>58.71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A-4446-BCEB-73A69F82D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323104"/>
        <c:axId val="122322744"/>
      </c:barChart>
      <c:catAx>
        <c:axId val="12232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>
                    <a:solidFill>
                      <a:schemeClr val="tx1"/>
                    </a:solidFill>
                  </a:rPr>
                  <a:t>Environment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22744"/>
        <c:crosses val="autoZero"/>
        <c:auto val="1"/>
        <c:lblAlgn val="ctr"/>
        <c:lblOffset val="100"/>
        <c:noMultiLvlLbl val="0"/>
      </c:catAx>
      <c:valAx>
        <c:axId val="12232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/>
                  <a:t>Temperature (°C)</a:t>
                </a:r>
              </a:p>
            </c:rich>
          </c:tx>
          <c:layout>
            <c:manualLayout>
              <c:xMode val="edge"/>
              <c:yMode val="edge"/>
              <c:x val="1.5700716162824091E-2"/>
              <c:y val="0.324901321574457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2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Wind Speed (mph) vs Time (min)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Vernier Anemometer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Sheet1!$A$2:$A$1710</c:f>
              <c:numCache>
                <c:formatCode>General</c:formatCode>
                <c:ptCount val="1709"/>
                <c:pt idx="0">
                  <c:v>0</c:v>
                </c:pt>
                <c:pt idx="1">
                  <c:v>1.6666666666700001E-2</c:v>
                </c:pt>
                <c:pt idx="2">
                  <c:v>3.3333333333299998E-2</c:v>
                </c:pt>
                <c:pt idx="3">
                  <c:v>0.05</c:v>
                </c:pt>
                <c:pt idx="4">
                  <c:v>6.66666666667E-2</c:v>
                </c:pt>
                <c:pt idx="5">
                  <c:v>8.3333333333299994E-2</c:v>
                </c:pt>
                <c:pt idx="6">
                  <c:v>0.1</c:v>
                </c:pt>
                <c:pt idx="7">
                  <c:v>0.116666666667</c:v>
                </c:pt>
                <c:pt idx="8">
                  <c:v>0.13333333333299999</c:v>
                </c:pt>
                <c:pt idx="9">
                  <c:v>0.15</c:v>
                </c:pt>
                <c:pt idx="10">
                  <c:v>0.166666666667</c:v>
                </c:pt>
                <c:pt idx="11">
                  <c:v>0.183333333333</c:v>
                </c:pt>
                <c:pt idx="12">
                  <c:v>0.2</c:v>
                </c:pt>
                <c:pt idx="13">
                  <c:v>0.21666666666699999</c:v>
                </c:pt>
                <c:pt idx="14">
                  <c:v>0.23333333333299999</c:v>
                </c:pt>
                <c:pt idx="15">
                  <c:v>0.25</c:v>
                </c:pt>
                <c:pt idx="16">
                  <c:v>0.26666666666700001</c:v>
                </c:pt>
                <c:pt idx="17">
                  <c:v>0.28333333333299998</c:v>
                </c:pt>
                <c:pt idx="18">
                  <c:v>0.3</c:v>
                </c:pt>
                <c:pt idx="19">
                  <c:v>0.316666666667</c:v>
                </c:pt>
                <c:pt idx="20">
                  <c:v>0.33333333333300003</c:v>
                </c:pt>
                <c:pt idx="21">
                  <c:v>0.35</c:v>
                </c:pt>
                <c:pt idx="22">
                  <c:v>0.36666666666699999</c:v>
                </c:pt>
                <c:pt idx="23">
                  <c:v>0.38333333333300001</c:v>
                </c:pt>
                <c:pt idx="24">
                  <c:v>0.4</c:v>
                </c:pt>
                <c:pt idx="25">
                  <c:v>0.41666666666699997</c:v>
                </c:pt>
                <c:pt idx="26">
                  <c:v>0.433333333333</c:v>
                </c:pt>
                <c:pt idx="27">
                  <c:v>0.45</c:v>
                </c:pt>
                <c:pt idx="28">
                  <c:v>0.46666666666700002</c:v>
                </c:pt>
                <c:pt idx="29">
                  <c:v>0.48333333333299999</c:v>
                </c:pt>
                <c:pt idx="30">
                  <c:v>0.5</c:v>
                </c:pt>
                <c:pt idx="31">
                  <c:v>0.51666666666700001</c:v>
                </c:pt>
                <c:pt idx="32">
                  <c:v>0.53333333333300004</c:v>
                </c:pt>
                <c:pt idx="33">
                  <c:v>0.55000000000000004</c:v>
                </c:pt>
                <c:pt idx="34">
                  <c:v>0.56666666666700005</c:v>
                </c:pt>
                <c:pt idx="35">
                  <c:v>0.58333333333299997</c:v>
                </c:pt>
                <c:pt idx="36">
                  <c:v>0.6</c:v>
                </c:pt>
                <c:pt idx="37">
                  <c:v>0.61666666666699999</c:v>
                </c:pt>
                <c:pt idx="38">
                  <c:v>0.63333333333300001</c:v>
                </c:pt>
                <c:pt idx="39">
                  <c:v>0.65</c:v>
                </c:pt>
                <c:pt idx="40">
                  <c:v>0.66666666666700003</c:v>
                </c:pt>
                <c:pt idx="41">
                  <c:v>0.68333333333299995</c:v>
                </c:pt>
                <c:pt idx="42">
                  <c:v>0.7</c:v>
                </c:pt>
                <c:pt idx="43">
                  <c:v>0.71666666666699996</c:v>
                </c:pt>
                <c:pt idx="44">
                  <c:v>0.73333333333299999</c:v>
                </c:pt>
                <c:pt idx="45">
                  <c:v>0.75</c:v>
                </c:pt>
                <c:pt idx="46">
                  <c:v>0.76666666666700001</c:v>
                </c:pt>
                <c:pt idx="47">
                  <c:v>0.78333333333300004</c:v>
                </c:pt>
                <c:pt idx="48">
                  <c:v>0.8</c:v>
                </c:pt>
                <c:pt idx="49">
                  <c:v>0.81666666666700005</c:v>
                </c:pt>
                <c:pt idx="50">
                  <c:v>0.83333333333299997</c:v>
                </c:pt>
                <c:pt idx="51">
                  <c:v>0.85</c:v>
                </c:pt>
                <c:pt idx="52">
                  <c:v>0.86666666666699999</c:v>
                </c:pt>
                <c:pt idx="53">
                  <c:v>0.88333333333300001</c:v>
                </c:pt>
                <c:pt idx="54">
                  <c:v>0.9</c:v>
                </c:pt>
                <c:pt idx="55">
                  <c:v>0.91666666666700003</c:v>
                </c:pt>
                <c:pt idx="56">
                  <c:v>0.93333333333299995</c:v>
                </c:pt>
                <c:pt idx="57">
                  <c:v>0.95</c:v>
                </c:pt>
                <c:pt idx="58">
                  <c:v>0.96666666666699996</c:v>
                </c:pt>
                <c:pt idx="59">
                  <c:v>0.98333333333299999</c:v>
                </c:pt>
                <c:pt idx="60">
                  <c:v>1</c:v>
                </c:pt>
                <c:pt idx="61">
                  <c:v>1.0166666666699999</c:v>
                </c:pt>
                <c:pt idx="62">
                  <c:v>1.0333333333300001</c:v>
                </c:pt>
                <c:pt idx="63">
                  <c:v>1.05</c:v>
                </c:pt>
                <c:pt idx="64">
                  <c:v>1.06666666667</c:v>
                </c:pt>
                <c:pt idx="65">
                  <c:v>1.0833333333299999</c:v>
                </c:pt>
                <c:pt idx="66">
                  <c:v>1.1000000000000001</c:v>
                </c:pt>
                <c:pt idx="67">
                  <c:v>1.11666666667</c:v>
                </c:pt>
                <c:pt idx="68">
                  <c:v>1.13333333333</c:v>
                </c:pt>
                <c:pt idx="69">
                  <c:v>1.1499999999999999</c:v>
                </c:pt>
                <c:pt idx="70">
                  <c:v>1.1666666666700001</c:v>
                </c:pt>
                <c:pt idx="71">
                  <c:v>1.18333333333</c:v>
                </c:pt>
                <c:pt idx="72">
                  <c:v>1.2</c:v>
                </c:pt>
                <c:pt idx="73">
                  <c:v>1.2166666666699999</c:v>
                </c:pt>
                <c:pt idx="74">
                  <c:v>1.2333333333300001</c:v>
                </c:pt>
                <c:pt idx="75">
                  <c:v>1.25</c:v>
                </c:pt>
                <c:pt idx="76">
                  <c:v>1.2666666666699999</c:v>
                </c:pt>
                <c:pt idx="77">
                  <c:v>1.2833333333300001</c:v>
                </c:pt>
                <c:pt idx="78">
                  <c:v>1.3</c:v>
                </c:pt>
                <c:pt idx="79">
                  <c:v>1.31666666667</c:v>
                </c:pt>
                <c:pt idx="80">
                  <c:v>1.3333333333299999</c:v>
                </c:pt>
                <c:pt idx="81">
                  <c:v>1.35</c:v>
                </c:pt>
                <c:pt idx="82">
                  <c:v>1.36666666667</c:v>
                </c:pt>
                <c:pt idx="83">
                  <c:v>1.38333333333</c:v>
                </c:pt>
                <c:pt idx="84">
                  <c:v>1.4</c:v>
                </c:pt>
                <c:pt idx="85">
                  <c:v>1.4166666666700001</c:v>
                </c:pt>
                <c:pt idx="86">
                  <c:v>1.43333333333</c:v>
                </c:pt>
                <c:pt idx="87">
                  <c:v>1.45</c:v>
                </c:pt>
                <c:pt idx="88">
                  <c:v>1.4666666666699999</c:v>
                </c:pt>
                <c:pt idx="89">
                  <c:v>1.4833333333300001</c:v>
                </c:pt>
                <c:pt idx="90">
                  <c:v>1.5</c:v>
                </c:pt>
                <c:pt idx="91">
                  <c:v>1.5166666666699999</c:v>
                </c:pt>
                <c:pt idx="92">
                  <c:v>1.5333333333300001</c:v>
                </c:pt>
                <c:pt idx="93">
                  <c:v>1.55</c:v>
                </c:pt>
                <c:pt idx="94">
                  <c:v>1.56666666667</c:v>
                </c:pt>
                <c:pt idx="95">
                  <c:v>1.5833333333299999</c:v>
                </c:pt>
                <c:pt idx="96">
                  <c:v>1.6</c:v>
                </c:pt>
                <c:pt idx="97">
                  <c:v>1.61666666667</c:v>
                </c:pt>
                <c:pt idx="98">
                  <c:v>1.63333333333</c:v>
                </c:pt>
                <c:pt idx="99">
                  <c:v>1.65</c:v>
                </c:pt>
                <c:pt idx="100">
                  <c:v>1.6666666666700001</c:v>
                </c:pt>
                <c:pt idx="101">
                  <c:v>1.68333333333</c:v>
                </c:pt>
                <c:pt idx="102">
                  <c:v>1.7</c:v>
                </c:pt>
                <c:pt idx="103">
                  <c:v>1.7166666666699999</c:v>
                </c:pt>
                <c:pt idx="104">
                  <c:v>1.7333333333300001</c:v>
                </c:pt>
                <c:pt idx="105">
                  <c:v>1.75</c:v>
                </c:pt>
                <c:pt idx="106">
                  <c:v>1.7666666666699999</c:v>
                </c:pt>
                <c:pt idx="107">
                  <c:v>1.7833333333300001</c:v>
                </c:pt>
                <c:pt idx="108">
                  <c:v>1.8</c:v>
                </c:pt>
                <c:pt idx="109">
                  <c:v>1.81666666667</c:v>
                </c:pt>
                <c:pt idx="110">
                  <c:v>1.8333333333299999</c:v>
                </c:pt>
                <c:pt idx="111">
                  <c:v>1.85</c:v>
                </c:pt>
                <c:pt idx="112">
                  <c:v>1.86666666667</c:v>
                </c:pt>
                <c:pt idx="113">
                  <c:v>1.88333333333</c:v>
                </c:pt>
                <c:pt idx="114">
                  <c:v>1.9</c:v>
                </c:pt>
                <c:pt idx="115">
                  <c:v>1.9166666666700001</c:v>
                </c:pt>
                <c:pt idx="116">
                  <c:v>1.93333333333</c:v>
                </c:pt>
                <c:pt idx="117">
                  <c:v>1.95</c:v>
                </c:pt>
                <c:pt idx="118">
                  <c:v>1.9666666666699999</c:v>
                </c:pt>
                <c:pt idx="119">
                  <c:v>1.9833333333300001</c:v>
                </c:pt>
                <c:pt idx="120">
                  <c:v>2</c:v>
                </c:pt>
                <c:pt idx="121">
                  <c:v>2.0166666666699999</c:v>
                </c:pt>
                <c:pt idx="122">
                  <c:v>2.0333333333299999</c:v>
                </c:pt>
                <c:pt idx="123">
                  <c:v>2.0499999999999998</c:v>
                </c:pt>
                <c:pt idx="124">
                  <c:v>2.0666666666700002</c:v>
                </c:pt>
                <c:pt idx="125">
                  <c:v>2.0833333333300001</c:v>
                </c:pt>
                <c:pt idx="126">
                  <c:v>2.1</c:v>
                </c:pt>
                <c:pt idx="127">
                  <c:v>2.11666666667</c:v>
                </c:pt>
                <c:pt idx="128">
                  <c:v>2.13333333333</c:v>
                </c:pt>
                <c:pt idx="129">
                  <c:v>2.15</c:v>
                </c:pt>
                <c:pt idx="130">
                  <c:v>2.1666666666699999</c:v>
                </c:pt>
                <c:pt idx="131">
                  <c:v>2.1833333333299998</c:v>
                </c:pt>
                <c:pt idx="132">
                  <c:v>2.2000000000000002</c:v>
                </c:pt>
                <c:pt idx="133">
                  <c:v>2.2166666666700001</c:v>
                </c:pt>
                <c:pt idx="134">
                  <c:v>2.2333333333300001</c:v>
                </c:pt>
                <c:pt idx="135">
                  <c:v>2.25</c:v>
                </c:pt>
                <c:pt idx="136">
                  <c:v>2.2666666666699999</c:v>
                </c:pt>
                <c:pt idx="137">
                  <c:v>2.2833333333299999</c:v>
                </c:pt>
                <c:pt idx="138">
                  <c:v>2.2999999999999998</c:v>
                </c:pt>
                <c:pt idx="139">
                  <c:v>2.3166666666700002</c:v>
                </c:pt>
                <c:pt idx="140">
                  <c:v>2.3333333333300001</c:v>
                </c:pt>
                <c:pt idx="141">
                  <c:v>2.35</c:v>
                </c:pt>
                <c:pt idx="142">
                  <c:v>2.36666666667</c:v>
                </c:pt>
                <c:pt idx="143">
                  <c:v>2.38333333333</c:v>
                </c:pt>
                <c:pt idx="144">
                  <c:v>2.4</c:v>
                </c:pt>
                <c:pt idx="145">
                  <c:v>2.4166666666699999</c:v>
                </c:pt>
                <c:pt idx="146">
                  <c:v>2.4333333333299998</c:v>
                </c:pt>
                <c:pt idx="147">
                  <c:v>2.4500000000000002</c:v>
                </c:pt>
                <c:pt idx="148">
                  <c:v>2.4666666666700001</c:v>
                </c:pt>
                <c:pt idx="149">
                  <c:v>2.4833333333300001</c:v>
                </c:pt>
                <c:pt idx="150">
                  <c:v>2.5</c:v>
                </c:pt>
                <c:pt idx="151">
                  <c:v>2.5166666666699999</c:v>
                </c:pt>
                <c:pt idx="152">
                  <c:v>2.5333333333299999</c:v>
                </c:pt>
                <c:pt idx="153">
                  <c:v>2.5499999999999998</c:v>
                </c:pt>
                <c:pt idx="154">
                  <c:v>2.5666666666700002</c:v>
                </c:pt>
                <c:pt idx="155">
                  <c:v>2.5833333333300001</c:v>
                </c:pt>
                <c:pt idx="156">
                  <c:v>2.6</c:v>
                </c:pt>
                <c:pt idx="157">
                  <c:v>2.61666666667</c:v>
                </c:pt>
                <c:pt idx="158">
                  <c:v>2.63333333333</c:v>
                </c:pt>
                <c:pt idx="159">
                  <c:v>2.65</c:v>
                </c:pt>
                <c:pt idx="160">
                  <c:v>2.6666666666699999</c:v>
                </c:pt>
                <c:pt idx="161">
                  <c:v>2.6833333333299998</c:v>
                </c:pt>
                <c:pt idx="162">
                  <c:v>2.7</c:v>
                </c:pt>
                <c:pt idx="163">
                  <c:v>2.7166666666700001</c:v>
                </c:pt>
                <c:pt idx="164">
                  <c:v>2.7333333333300001</c:v>
                </c:pt>
                <c:pt idx="165">
                  <c:v>2.75</c:v>
                </c:pt>
                <c:pt idx="166">
                  <c:v>2.7666666666699999</c:v>
                </c:pt>
                <c:pt idx="167">
                  <c:v>2.7833333333299999</c:v>
                </c:pt>
                <c:pt idx="168">
                  <c:v>2.8</c:v>
                </c:pt>
                <c:pt idx="169">
                  <c:v>2.8166666666700002</c:v>
                </c:pt>
                <c:pt idx="170">
                  <c:v>2.8333333333300001</c:v>
                </c:pt>
                <c:pt idx="171">
                  <c:v>2.85</c:v>
                </c:pt>
                <c:pt idx="172">
                  <c:v>2.86666666667</c:v>
                </c:pt>
                <c:pt idx="173">
                  <c:v>2.88333333333</c:v>
                </c:pt>
                <c:pt idx="174">
                  <c:v>2.9</c:v>
                </c:pt>
                <c:pt idx="175">
                  <c:v>2.9166666666699999</c:v>
                </c:pt>
                <c:pt idx="176">
                  <c:v>2.9333333333299998</c:v>
                </c:pt>
                <c:pt idx="177">
                  <c:v>2.95</c:v>
                </c:pt>
                <c:pt idx="178">
                  <c:v>2.9666666666700001</c:v>
                </c:pt>
                <c:pt idx="179">
                  <c:v>2.9833333333300001</c:v>
                </c:pt>
                <c:pt idx="180">
                  <c:v>3</c:v>
                </c:pt>
                <c:pt idx="181">
                  <c:v>3.0166666666699999</c:v>
                </c:pt>
                <c:pt idx="182">
                  <c:v>3.0333333333299999</c:v>
                </c:pt>
                <c:pt idx="183">
                  <c:v>3.05</c:v>
                </c:pt>
                <c:pt idx="184">
                  <c:v>3.0666666666700002</c:v>
                </c:pt>
                <c:pt idx="185">
                  <c:v>3.0833333333300001</c:v>
                </c:pt>
                <c:pt idx="186">
                  <c:v>3.1</c:v>
                </c:pt>
                <c:pt idx="187">
                  <c:v>3.11666666667</c:v>
                </c:pt>
                <c:pt idx="188">
                  <c:v>3.13333333333</c:v>
                </c:pt>
                <c:pt idx="189">
                  <c:v>3.15</c:v>
                </c:pt>
                <c:pt idx="190">
                  <c:v>3.1666666666699999</c:v>
                </c:pt>
                <c:pt idx="191">
                  <c:v>3.1833333333299998</c:v>
                </c:pt>
                <c:pt idx="192">
                  <c:v>3.2</c:v>
                </c:pt>
                <c:pt idx="193">
                  <c:v>3.2166666666700001</c:v>
                </c:pt>
                <c:pt idx="194">
                  <c:v>3.2333333333300001</c:v>
                </c:pt>
                <c:pt idx="195">
                  <c:v>3.25</c:v>
                </c:pt>
                <c:pt idx="196">
                  <c:v>3.2666666666699999</c:v>
                </c:pt>
                <c:pt idx="197">
                  <c:v>3.2833333333299999</c:v>
                </c:pt>
                <c:pt idx="198">
                  <c:v>3.3</c:v>
                </c:pt>
                <c:pt idx="199">
                  <c:v>3.3166666666700002</c:v>
                </c:pt>
                <c:pt idx="200">
                  <c:v>3.3333333333300001</c:v>
                </c:pt>
                <c:pt idx="201">
                  <c:v>3.35</c:v>
                </c:pt>
                <c:pt idx="202">
                  <c:v>3.36666666667</c:v>
                </c:pt>
                <c:pt idx="203">
                  <c:v>3.38333333333</c:v>
                </c:pt>
                <c:pt idx="204">
                  <c:v>3.4</c:v>
                </c:pt>
                <c:pt idx="205">
                  <c:v>3.4166666666699999</c:v>
                </c:pt>
                <c:pt idx="206">
                  <c:v>3.4333333333299998</c:v>
                </c:pt>
                <c:pt idx="207">
                  <c:v>3.45</c:v>
                </c:pt>
                <c:pt idx="208">
                  <c:v>3.4666666666700001</c:v>
                </c:pt>
                <c:pt idx="209">
                  <c:v>3.4833333333300001</c:v>
                </c:pt>
                <c:pt idx="210">
                  <c:v>3.5</c:v>
                </c:pt>
                <c:pt idx="211">
                  <c:v>3.5166666666699999</c:v>
                </c:pt>
                <c:pt idx="212">
                  <c:v>3.5333333333299999</c:v>
                </c:pt>
                <c:pt idx="213">
                  <c:v>3.55</c:v>
                </c:pt>
                <c:pt idx="214">
                  <c:v>3.5666666666700002</c:v>
                </c:pt>
                <c:pt idx="215">
                  <c:v>3.5833333333300001</c:v>
                </c:pt>
                <c:pt idx="216">
                  <c:v>3.6</c:v>
                </c:pt>
                <c:pt idx="217">
                  <c:v>3.61666666667</c:v>
                </c:pt>
                <c:pt idx="218">
                  <c:v>3.63333333333</c:v>
                </c:pt>
                <c:pt idx="219">
                  <c:v>3.65</c:v>
                </c:pt>
                <c:pt idx="220">
                  <c:v>3.6666666666699999</c:v>
                </c:pt>
                <c:pt idx="221">
                  <c:v>3.6833333333299998</c:v>
                </c:pt>
                <c:pt idx="222">
                  <c:v>3.7</c:v>
                </c:pt>
                <c:pt idx="223">
                  <c:v>3.7166666666700001</c:v>
                </c:pt>
                <c:pt idx="224">
                  <c:v>3.7333333333300001</c:v>
                </c:pt>
                <c:pt idx="225">
                  <c:v>3.75</c:v>
                </c:pt>
                <c:pt idx="226">
                  <c:v>3.7666666666699999</c:v>
                </c:pt>
                <c:pt idx="227">
                  <c:v>3.7833333333299999</c:v>
                </c:pt>
                <c:pt idx="228">
                  <c:v>3.8</c:v>
                </c:pt>
                <c:pt idx="229">
                  <c:v>3.8166666666700002</c:v>
                </c:pt>
                <c:pt idx="230">
                  <c:v>3.8333333333300001</c:v>
                </c:pt>
                <c:pt idx="231">
                  <c:v>3.85</c:v>
                </c:pt>
                <c:pt idx="232">
                  <c:v>3.86666666667</c:v>
                </c:pt>
                <c:pt idx="233">
                  <c:v>3.88333333333</c:v>
                </c:pt>
                <c:pt idx="234">
                  <c:v>3.9</c:v>
                </c:pt>
                <c:pt idx="235">
                  <c:v>3.9166666666699999</c:v>
                </c:pt>
                <c:pt idx="236">
                  <c:v>3.9333333333299998</c:v>
                </c:pt>
                <c:pt idx="237">
                  <c:v>3.95</c:v>
                </c:pt>
                <c:pt idx="238">
                  <c:v>3.9666666666700001</c:v>
                </c:pt>
                <c:pt idx="239">
                  <c:v>3.9833333333300001</c:v>
                </c:pt>
                <c:pt idx="240">
                  <c:v>4</c:v>
                </c:pt>
                <c:pt idx="241">
                  <c:v>4.0166666666699999</c:v>
                </c:pt>
                <c:pt idx="242">
                  <c:v>4.0333333333299999</c:v>
                </c:pt>
                <c:pt idx="243">
                  <c:v>4.05</c:v>
                </c:pt>
                <c:pt idx="244">
                  <c:v>4.0666666666699998</c:v>
                </c:pt>
                <c:pt idx="245">
                  <c:v>4.0833333333299997</c:v>
                </c:pt>
                <c:pt idx="246">
                  <c:v>4.0999999999999996</c:v>
                </c:pt>
                <c:pt idx="247">
                  <c:v>4.1166666666699996</c:v>
                </c:pt>
                <c:pt idx="248">
                  <c:v>4.1333333333300004</c:v>
                </c:pt>
                <c:pt idx="249">
                  <c:v>4.1500000000000004</c:v>
                </c:pt>
                <c:pt idx="250">
                  <c:v>4.1666666666700003</c:v>
                </c:pt>
                <c:pt idx="251">
                  <c:v>4.1833333333300002</c:v>
                </c:pt>
                <c:pt idx="252">
                  <c:v>4.2</c:v>
                </c:pt>
                <c:pt idx="253">
                  <c:v>4.2166666666700001</c:v>
                </c:pt>
                <c:pt idx="254">
                  <c:v>4.2333333333300001</c:v>
                </c:pt>
                <c:pt idx="255">
                  <c:v>4.25</c:v>
                </c:pt>
                <c:pt idx="256">
                  <c:v>4.2666666666699999</c:v>
                </c:pt>
                <c:pt idx="257">
                  <c:v>4.2833333333299999</c:v>
                </c:pt>
                <c:pt idx="258">
                  <c:v>4.3</c:v>
                </c:pt>
                <c:pt idx="259">
                  <c:v>4.3166666666699998</c:v>
                </c:pt>
                <c:pt idx="260">
                  <c:v>4.3333333333299997</c:v>
                </c:pt>
                <c:pt idx="261">
                  <c:v>4.3499999999999996</c:v>
                </c:pt>
                <c:pt idx="262">
                  <c:v>4.3666666666699996</c:v>
                </c:pt>
                <c:pt idx="263">
                  <c:v>4.3833333333300004</c:v>
                </c:pt>
                <c:pt idx="264">
                  <c:v>4.4000000000000004</c:v>
                </c:pt>
                <c:pt idx="265">
                  <c:v>4.4166666666700003</c:v>
                </c:pt>
                <c:pt idx="266">
                  <c:v>4.4333333333300002</c:v>
                </c:pt>
                <c:pt idx="267">
                  <c:v>4.45</c:v>
                </c:pt>
                <c:pt idx="268">
                  <c:v>4.4666666666700001</c:v>
                </c:pt>
                <c:pt idx="269">
                  <c:v>4.4833333333300001</c:v>
                </c:pt>
                <c:pt idx="270">
                  <c:v>4.5</c:v>
                </c:pt>
                <c:pt idx="271">
                  <c:v>4.5166666666699999</c:v>
                </c:pt>
                <c:pt idx="272">
                  <c:v>4.5333333333299999</c:v>
                </c:pt>
                <c:pt idx="273">
                  <c:v>4.55</c:v>
                </c:pt>
                <c:pt idx="274">
                  <c:v>4.5666666666699998</c:v>
                </c:pt>
                <c:pt idx="275">
                  <c:v>4.5833333333299997</c:v>
                </c:pt>
                <c:pt idx="276">
                  <c:v>4.5999999999999996</c:v>
                </c:pt>
                <c:pt idx="277">
                  <c:v>4.6166666666699996</c:v>
                </c:pt>
                <c:pt idx="278">
                  <c:v>4.6333333333300004</c:v>
                </c:pt>
                <c:pt idx="279">
                  <c:v>4.6500000000000004</c:v>
                </c:pt>
                <c:pt idx="280">
                  <c:v>4.6666666666700003</c:v>
                </c:pt>
                <c:pt idx="281">
                  <c:v>4.6833333333300002</c:v>
                </c:pt>
                <c:pt idx="282">
                  <c:v>4.7</c:v>
                </c:pt>
                <c:pt idx="283">
                  <c:v>4.7166666666700001</c:v>
                </c:pt>
                <c:pt idx="284">
                  <c:v>4.7333333333300001</c:v>
                </c:pt>
                <c:pt idx="285">
                  <c:v>4.75</c:v>
                </c:pt>
                <c:pt idx="286">
                  <c:v>4.7666666666699999</c:v>
                </c:pt>
                <c:pt idx="287">
                  <c:v>4.7833333333299999</c:v>
                </c:pt>
                <c:pt idx="288">
                  <c:v>4.8</c:v>
                </c:pt>
                <c:pt idx="289">
                  <c:v>4.8166666666699998</c:v>
                </c:pt>
                <c:pt idx="290">
                  <c:v>4.8333333333299997</c:v>
                </c:pt>
                <c:pt idx="291">
                  <c:v>4.8499999999999996</c:v>
                </c:pt>
                <c:pt idx="292">
                  <c:v>4.8666666666699996</c:v>
                </c:pt>
                <c:pt idx="293">
                  <c:v>4.8833333333300004</c:v>
                </c:pt>
                <c:pt idx="294">
                  <c:v>4.9000000000000004</c:v>
                </c:pt>
                <c:pt idx="295">
                  <c:v>4.9166666666700003</c:v>
                </c:pt>
                <c:pt idx="296">
                  <c:v>4.9333333333300002</c:v>
                </c:pt>
                <c:pt idx="297">
                  <c:v>4.95</c:v>
                </c:pt>
                <c:pt idx="298">
                  <c:v>4.9666666666700001</c:v>
                </c:pt>
                <c:pt idx="299">
                  <c:v>4.9833333333300001</c:v>
                </c:pt>
                <c:pt idx="300">
                  <c:v>5</c:v>
                </c:pt>
                <c:pt idx="301">
                  <c:v>5.0166666666699999</c:v>
                </c:pt>
                <c:pt idx="302">
                  <c:v>5.0333333333299999</c:v>
                </c:pt>
                <c:pt idx="303">
                  <c:v>5.05</c:v>
                </c:pt>
                <c:pt idx="304">
                  <c:v>5.0666666666699998</c:v>
                </c:pt>
                <c:pt idx="305">
                  <c:v>5.0833333333299997</c:v>
                </c:pt>
                <c:pt idx="306">
                  <c:v>5.0999999999999996</c:v>
                </c:pt>
                <c:pt idx="307">
                  <c:v>5.1166666666699996</c:v>
                </c:pt>
                <c:pt idx="308">
                  <c:v>5.1333333333300004</c:v>
                </c:pt>
                <c:pt idx="309">
                  <c:v>5.15</c:v>
                </c:pt>
                <c:pt idx="310">
                  <c:v>5.1666666666700003</c:v>
                </c:pt>
                <c:pt idx="311">
                  <c:v>5.1833333333300002</c:v>
                </c:pt>
                <c:pt idx="312">
                  <c:v>5.2</c:v>
                </c:pt>
                <c:pt idx="313">
                  <c:v>5.2166666666700001</c:v>
                </c:pt>
                <c:pt idx="314">
                  <c:v>5.2333333333300001</c:v>
                </c:pt>
                <c:pt idx="315">
                  <c:v>5.25</c:v>
                </c:pt>
                <c:pt idx="316">
                  <c:v>5.2666666666699999</c:v>
                </c:pt>
                <c:pt idx="317">
                  <c:v>5.2833333333299999</c:v>
                </c:pt>
                <c:pt idx="318">
                  <c:v>5.3</c:v>
                </c:pt>
                <c:pt idx="319">
                  <c:v>5.3166666666699998</c:v>
                </c:pt>
                <c:pt idx="320">
                  <c:v>5.3333333333299997</c:v>
                </c:pt>
                <c:pt idx="321">
                  <c:v>5.35</c:v>
                </c:pt>
                <c:pt idx="322">
                  <c:v>5.3666666666699996</c:v>
                </c:pt>
                <c:pt idx="323">
                  <c:v>5.3833333333300004</c:v>
                </c:pt>
                <c:pt idx="324">
                  <c:v>5.4</c:v>
                </c:pt>
                <c:pt idx="325">
                  <c:v>5.4166666666700003</c:v>
                </c:pt>
                <c:pt idx="326">
                  <c:v>5.4333333333300002</c:v>
                </c:pt>
                <c:pt idx="327">
                  <c:v>5.45</c:v>
                </c:pt>
                <c:pt idx="328">
                  <c:v>5.4666666666700001</c:v>
                </c:pt>
                <c:pt idx="329">
                  <c:v>5.4833333333300001</c:v>
                </c:pt>
                <c:pt idx="330">
                  <c:v>5.5</c:v>
                </c:pt>
                <c:pt idx="331">
                  <c:v>5.5166666666699999</c:v>
                </c:pt>
                <c:pt idx="332">
                  <c:v>5.5333333333299999</c:v>
                </c:pt>
                <c:pt idx="333">
                  <c:v>5.55</c:v>
                </c:pt>
                <c:pt idx="334">
                  <c:v>5.5666666666699998</c:v>
                </c:pt>
                <c:pt idx="335">
                  <c:v>5.5833333333299997</c:v>
                </c:pt>
                <c:pt idx="336">
                  <c:v>5.6</c:v>
                </c:pt>
                <c:pt idx="337">
                  <c:v>5.6166666666699996</c:v>
                </c:pt>
                <c:pt idx="338">
                  <c:v>5.6333333333300004</c:v>
                </c:pt>
                <c:pt idx="339">
                  <c:v>5.65</c:v>
                </c:pt>
                <c:pt idx="340">
                  <c:v>5.6666666666700003</c:v>
                </c:pt>
                <c:pt idx="341">
                  <c:v>5.6833333333300002</c:v>
                </c:pt>
                <c:pt idx="342">
                  <c:v>5.7</c:v>
                </c:pt>
                <c:pt idx="343">
                  <c:v>5.7166666666700001</c:v>
                </c:pt>
                <c:pt idx="344">
                  <c:v>5.7333333333300001</c:v>
                </c:pt>
                <c:pt idx="345">
                  <c:v>5.75</c:v>
                </c:pt>
                <c:pt idx="346">
                  <c:v>5.7666666666699999</c:v>
                </c:pt>
                <c:pt idx="347">
                  <c:v>5.7833333333299999</c:v>
                </c:pt>
                <c:pt idx="348">
                  <c:v>5.8</c:v>
                </c:pt>
                <c:pt idx="349">
                  <c:v>5.8166666666699998</c:v>
                </c:pt>
                <c:pt idx="350">
                  <c:v>5.8333333333299997</c:v>
                </c:pt>
                <c:pt idx="351">
                  <c:v>5.85</c:v>
                </c:pt>
                <c:pt idx="352">
                  <c:v>5.8666666666699996</c:v>
                </c:pt>
                <c:pt idx="353">
                  <c:v>5.8833333333300004</c:v>
                </c:pt>
                <c:pt idx="354">
                  <c:v>5.9</c:v>
                </c:pt>
                <c:pt idx="355">
                  <c:v>5.9166666666700003</c:v>
                </c:pt>
                <c:pt idx="356">
                  <c:v>5.9333333333300002</c:v>
                </c:pt>
                <c:pt idx="357">
                  <c:v>5.95</c:v>
                </c:pt>
                <c:pt idx="358">
                  <c:v>5.9666666666700001</c:v>
                </c:pt>
                <c:pt idx="359">
                  <c:v>5.9833333333300001</c:v>
                </c:pt>
                <c:pt idx="360">
                  <c:v>6</c:v>
                </c:pt>
                <c:pt idx="361">
                  <c:v>6.0166666666699999</c:v>
                </c:pt>
                <c:pt idx="362">
                  <c:v>6.0333333333299999</c:v>
                </c:pt>
                <c:pt idx="363">
                  <c:v>6.05</c:v>
                </c:pt>
                <c:pt idx="364">
                  <c:v>6.0666666666699998</c:v>
                </c:pt>
                <c:pt idx="365">
                  <c:v>6.0833333333299997</c:v>
                </c:pt>
                <c:pt idx="366">
                  <c:v>6.1</c:v>
                </c:pt>
                <c:pt idx="367">
                  <c:v>6.1166666666699996</c:v>
                </c:pt>
                <c:pt idx="368">
                  <c:v>6.1333333333300004</c:v>
                </c:pt>
                <c:pt idx="369">
                  <c:v>6.15</c:v>
                </c:pt>
                <c:pt idx="370">
                  <c:v>6.1666666666700003</c:v>
                </c:pt>
                <c:pt idx="371">
                  <c:v>6.1833333333300002</c:v>
                </c:pt>
                <c:pt idx="372">
                  <c:v>6.2</c:v>
                </c:pt>
                <c:pt idx="373">
                  <c:v>6.2166666666700001</c:v>
                </c:pt>
                <c:pt idx="374">
                  <c:v>6.2333333333300001</c:v>
                </c:pt>
                <c:pt idx="375">
                  <c:v>6.25</c:v>
                </c:pt>
                <c:pt idx="376">
                  <c:v>6.2666666666699999</c:v>
                </c:pt>
                <c:pt idx="377">
                  <c:v>6.2833333333299999</c:v>
                </c:pt>
                <c:pt idx="378">
                  <c:v>6.3</c:v>
                </c:pt>
                <c:pt idx="379">
                  <c:v>6.3166666666699998</c:v>
                </c:pt>
                <c:pt idx="380">
                  <c:v>6.3333333333299997</c:v>
                </c:pt>
                <c:pt idx="381">
                  <c:v>6.35</c:v>
                </c:pt>
                <c:pt idx="382">
                  <c:v>6.3666666666699996</c:v>
                </c:pt>
                <c:pt idx="383">
                  <c:v>6.3833333333300004</c:v>
                </c:pt>
                <c:pt idx="384">
                  <c:v>6.4</c:v>
                </c:pt>
                <c:pt idx="385">
                  <c:v>6.4166666666700003</c:v>
                </c:pt>
                <c:pt idx="386">
                  <c:v>6.4333333333300002</c:v>
                </c:pt>
                <c:pt idx="387">
                  <c:v>6.45</c:v>
                </c:pt>
                <c:pt idx="388">
                  <c:v>6.4666666666700001</c:v>
                </c:pt>
                <c:pt idx="389">
                  <c:v>6.4833333333300001</c:v>
                </c:pt>
                <c:pt idx="390">
                  <c:v>6.5</c:v>
                </c:pt>
                <c:pt idx="391">
                  <c:v>6.5166666666699999</c:v>
                </c:pt>
                <c:pt idx="392">
                  <c:v>6.5333333333299999</c:v>
                </c:pt>
                <c:pt idx="393">
                  <c:v>6.55</c:v>
                </c:pt>
                <c:pt idx="394">
                  <c:v>6.5666666666699998</c:v>
                </c:pt>
                <c:pt idx="395">
                  <c:v>6.5833333333299997</c:v>
                </c:pt>
                <c:pt idx="396">
                  <c:v>6.6</c:v>
                </c:pt>
                <c:pt idx="397">
                  <c:v>6.6166666666699996</c:v>
                </c:pt>
                <c:pt idx="398">
                  <c:v>6.6333333333300004</c:v>
                </c:pt>
                <c:pt idx="399">
                  <c:v>6.65</c:v>
                </c:pt>
                <c:pt idx="400">
                  <c:v>6.6666666666700003</c:v>
                </c:pt>
                <c:pt idx="401">
                  <c:v>6.6833333333300002</c:v>
                </c:pt>
                <c:pt idx="402">
                  <c:v>6.7</c:v>
                </c:pt>
                <c:pt idx="403">
                  <c:v>6.7166666666700001</c:v>
                </c:pt>
                <c:pt idx="404">
                  <c:v>6.7333333333300001</c:v>
                </c:pt>
                <c:pt idx="405">
                  <c:v>6.75</c:v>
                </c:pt>
                <c:pt idx="406">
                  <c:v>6.7666666666699999</c:v>
                </c:pt>
                <c:pt idx="407">
                  <c:v>6.7833333333299999</c:v>
                </c:pt>
                <c:pt idx="408">
                  <c:v>6.8</c:v>
                </c:pt>
                <c:pt idx="409">
                  <c:v>6.8166666666699998</c:v>
                </c:pt>
                <c:pt idx="410">
                  <c:v>6.8333333333299997</c:v>
                </c:pt>
                <c:pt idx="411">
                  <c:v>6.85</c:v>
                </c:pt>
                <c:pt idx="412">
                  <c:v>6.8666666666699996</c:v>
                </c:pt>
                <c:pt idx="413">
                  <c:v>6.8833333333300004</c:v>
                </c:pt>
                <c:pt idx="414">
                  <c:v>6.9</c:v>
                </c:pt>
                <c:pt idx="415">
                  <c:v>6.9166666666700003</c:v>
                </c:pt>
                <c:pt idx="416">
                  <c:v>6.9333333333300002</c:v>
                </c:pt>
                <c:pt idx="417">
                  <c:v>6.95</c:v>
                </c:pt>
                <c:pt idx="418">
                  <c:v>6.9666666666700001</c:v>
                </c:pt>
                <c:pt idx="419">
                  <c:v>6.9833333333300001</c:v>
                </c:pt>
                <c:pt idx="420">
                  <c:v>7</c:v>
                </c:pt>
                <c:pt idx="421">
                  <c:v>7.0166666666699999</c:v>
                </c:pt>
                <c:pt idx="422">
                  <c:v>7.0333333333299999</c:v>
                </c:pt>
                <c:pt idx="423">
                  <c:v>7.05</c:v>
                </c:pt>
                <c:pt idx="424">
                  <c:v>7.0666666666699998</c:v>
                </c:pt>
                <c:pt idx="425">
                  <c:v>7.0833333333299997</c:v>
                </c:pt>
                <c:pt idx="426">
                  <c:v>7.1</c:v>
                </c:pt>
                <c:pt idx="427">
                  <c:v>7.1166666666699996</c:v>
                </c:pt>
                <c:pt idx="428">
                  <c:v>7.1333333333300004</c:v>
                </c:pt>
                <c:pt idx="429">
                  <c:v>7.15</c:v>
                </c:pt>
                <c:pt idx="430">
                  <c:v>7.1666666666700003</c:v>
                </c:pt>
                <c:pt idx="431">
                  <c:v>7.1833333333300002</c:v>
                </c:pt>
                <c:pt idx="432">
                  <c:v>7.2</c:v>
                </c:pt>
                <c:pt idx="433">
                  <c:v>7.2166666666700001</c:v>
                </c:pt>
                <c:pt idx="434">
                  <c:v>7.2333333333300001</c:v>
                </c:pt>
                <c:pt idx="435">
                  <c:v>7.25</c:v>
                </c:pt>
                <c:pt idx="436">
                  <c:v>7.2666666666699999</c:v>
                </c:pt>
                <c:pt idx="437">
                  <c:v>7.2833333333299999</c:v>
                </c:pt>
                <c:pt idx="438">
                  <c:v>7.3</c:v>
                </c:pt>
                <c:pt idx="439">
                  <c:v>7.3166666666699998</c:v>
                </c:pt>
                <c:pt idx="440">
                  <c:v>7.3333333333299997</c:v>
                </c:pt>
                <c:pt idx="441">
                  <c:v>7.35</c:v>
                </c:pt>
                <c:pt idx="442">
                  <c:v>7.3666666666699996</c:v>
                </c:pt>
                <c:pt idx="443">
                  <c:v>7.3833333333300004</c:v>
                </c:pt>
                <c:pt idx="444">
                  <c:v>7.4</c:v>
                </c:pt>
                <c:pt idx="445">
                  <c:v>7.4166666666700003</c:v>
                </c:pt>
                <c:pt idx="446">
                  <c:v>7.4333333333300002</c:v>
                </c:pt>
                <c:pt idx="447">
                  <c:v>7.45</c:v>
                </c:pt>
                <c:pt idx="448">
                  <c:v>7.4666666666700001</c:v>
                </c:pt>
                <c:pt idx="449">
                  <c:v>7.4833333333300001</c:v>
                </c:pt>
                <c:pt idx="450">
                  <c:v>7.5</c:v>
                </c:pt>
                <c:pt idx="451">
                  <c:v>7.5166666666699999</c:v>
                </c:pt>
                <c:pt idx="452">
                  <c:v>7.5333333333299999</c:v>
                </c:pt>
                <c:pt idx="453">
                  <c:v>7.55</c:v>
                </c:pt>
                <c:pt idx="454">
                  <c:v>7.5666666666699998</c:v>
                </c:pt>
                <c:pt idx="455">
                  <c:v>7.5833333333299997</c:v>
                </c:pt>
                <c:pt idx="456">
                  <c:v>7.6</c:v>
                </c:pt>
                <c:pt idx="457">
                  <c:v>7.6166666666699996</c:v>
                </c:pt>
                <c:pt idx="458">
                  <c:v>7.6333333333300004</c:v>
                </c:pt>
                <c:pt idx="459">
                  <c:v>7.65</c:v>
                </c:pt>
                <c:pt idx="460">
                  <c:v>7.6666666666700003</c:v>
                </c:pt>
                <c:pt idx="461">
                  <c:v>7.6833333333300002</c:v>
                </c:pt>
                <c:pt idx="462">
                  <c:v>7.7</c:v>
                </c:pt>
                <c:pt idx="463">
                  <c:v>7.7166666666700001</c:v>
                </c:pt>
                <c:pt idx="464">
                  <c:v>7.7333333333300001</c:v>
                </c:pt>
                <c:pt idx="465">
                  <c:v>7.75</c:v>
                </c:pt>
                <c:pt idx="466">
                  <c:v>7.7666666666699999</c:v>
                </c:pt>
                <c:pt idx="467">
                  <c:v>7.7833333333299999</c:v>
                </c:pt>
                <c:pt idx="468">
                  <c:v>7.8</c:v>
                </c:pt>
                <c:pt idx="469">
                  <c:v>7.8166666666699998</c:v>
                </c:pt>
                <c:pt idx="470">
                  <c:v>7.8333333333299997</c:v>
                </c:pt>
                <c:pt idx="471">
                  <c:v>7.85</c:v>
                </c:pt>
                <c:pt idx="472">
                  <c:v>7.8666666666699996</c:v>
                </c:pt>
                <c:pt idx="473">
                  <c:v>7.8833333333300004</c:v>
                </c:pt>
                <c:pt idx="474">
                  <c:v>7.9</c:v>
                </c:pt>
                <c:pt idx="475">
                  <c:v>7.9166666666700003</c:v>
                </c:pt>
                <c:pt idx="476">
                  <c:v>7.9333333333300002</c:v>
                </c:pt>
                <c:pt idx="477">
                  <c:v>7.95</c:v>
                </c:pt>
                <c:pt idx="478">
                  <c:v>7.9666666666700001</c:v>
                </c:pt>
                <c:pt idx="479">
                  <c:v>7.9833333333300001</c:v>
                </c:pt>
                <c:pt idx="480">
                  <c:v>8</c:v>
                </c:pt>
                <c:pt idx="481">
                  <c:v>8.0166666666699999</c:v>
                </c:pt>
                <c:pt idx="482">
                  <c:v>8.0333333333300008</c:v>
                </c:pt>
                <c:pt idx="483">
                  <c:v>8.0500000000000007</c:v>
                </c:pt>
                <c:pt idx="484">
                  <c:v>8.0666666666700007</c:v>
                </c:pt>
                <c:pt idx="485">
                  <c:v>8.0833333333299997</c:v>
                </c:pt>
                <c:pt idx="486">
                  <c:v>8.1</c:v>
                </c:pt>
                <c:pt idx="487">
                  <c:v>8.1166666666699996</c:v>
                </c:pt>
                <c:pt idx="488">
                  <c:v>8.1333333333300004</c:v>
                </c:pt>
                <c:pt idx="489">
                  <c:v>8.15</c:v>
                </c:pt>
                <c:pt idx="490">
                  <c:v>8.1666666666700003</c:v>
                </c:pt>
                <c:pt idx="491">
                  <c:v>8.1833333333299993</c:v>
                </c:pt>
                <c:pt idx="492">
                  <c:v>8.1999999999999993</c:v>
                </c:pt>
                <c:pt idx="493">
                  <c:v>8.2166666666699992</c:v>
                </c:pt>
                <c:pt idx="494">
                  <c:v>8.2333333333300001</c:v>
                </c:pt>
                <c:pt idx="495">
                  <c:v>8.25</c:v>
                </c:pt>
                <c:pt idx="496">
                  <c:v>8.2666666666699999</c:v>
                </c:pt>
                <c:pt idx="497">
                  <c:v>8.2833333333300008</c:v>
                </c:pt>
                <c:pt idx="498">
                  <c:v>8.3000000000000007</c:v>
                </c:pt>
                <c:pt idx="499">
                  <c:v>8.3166666666700007</c:v>
                </c:pt>
                <c:pt idx="500">
                  <c:v>8.3333333333299997</c:v>
                </c:pt>
                <c:pt idx="501">
                  <c:v>8.35</c:v>
                </c:pt>
                <c:pt idx="502">
                  <c:v>8.3666666666699996</c:v>
                </c:pt>
                <c:pt idx="503">
                  <c:v>8.3833333333300004</c:v>
                </c:pt>
                <c:pt idx="504">
                  <c:v>8.4</c:v>
                </c:pt>
                <c:pt idx="505">
                  <c:v>8.4166666666700003</c:v>
                </c:pt>
                <c:pt idx="506">
                  <c:v>8.4333333333299993</c:v>
                </c:pt>
                <c:pt idx="507">
                  <c:v>8.4499999999999993</c:v>
                </c:pt>
                <c:pt idx="508">
                  <c:v>8.4666666666699992</c:v>
                </c:pt>
                <c:pt idx="509">
                  <c:v>8.4833333333300001</c:v>
                </c:pt>
                <c:pt idx="510">
                  <c:v>8.5</c:v>
                </c:pt>
                <c:pt idx="511">
                  <c:v>8.5166666666699999</c:v>
                </c:pt>
                <c:pt idx="512">
                  <c:v>8.5333333333300008</c:v>
                </c:pt>
                <c:pt idx="513">
                  <c:v>8.5500000000000007</c:v>
                </c:pt>
                <c:pt idx="514">
                  <c:v>8.5666666666700007</c:v>
                </c:pt>
                <c:pt idx="515">
                  <c:v>8.5833333333299997</c:v>
                </c:pt>
                <c:pt idx="516">
                  <c:v>8.6</c:v>
                </c:pt>
                <c:pt idx="517">
                  <c:v>8.6166666666699996</c:v>
                </c:pt>
                <c:pt idx="518">
                  <c:v>8.6333333333300004</c:v>
                </c:pt>
                <c:pt idx="519">
                  <c:v>8.65</c:v>
                </c:pt>
                <c:pt idx="520">
                  <c:v>8.6666666666700003</c:v>
                </c:pt>
                <c:pt idx="521">
                  <c:v>8.6833333333299993</c:v>
                </c:pt>
                <c:pt idx="522">
                  <c:v>8.6999999999999993</c:v>
                </c:pt>
                <c:pt idx="523">
                  <c:v>8.7166666666699992</c:v>
                </c:pt>
                <c:pt idx="524">
                  <c:v>8.7333333333300001</c:v>
                </c:pt>
                <c:pt idx="525">
                  <c:v>8.75</c:v>
                </c:pt>
                <c:pt idx="526">
                  <c:v>8.7666666666699999</c:v>
                </c:pt>
                <c:pt idx="527">
                  <c:v>8.7833333333300008</c:v>
                </c:pt>
                <c:pt idx="528">
                  <c:v>8.8000000000000007</c:v>
                </c:pt>
                <c:pt idx="529">
                  <c:v>8.8166666666700007</c:v>
                </c:pt>
                <c:pt idx="530">
                  <c:v>8.8333333333299997</c:v>
                </c:pt>
                <c:pt idx="531">
                  <c:v>8.85</c:v>
                </c:pt>
                <c:pt idx="532">
                  <c:v>8.8666666666699996</c:v>
                </c:pt>
                <c:pt idx="533">
                  <c:v>8.8833333333300004</c:v>
                </c:pt>
                <c:pt idx="534">
                  <c:v>8.9</c:v>
                </c:pt>
                <c:pt idx="535">
                  <c:v>8.9166666666700003</c:v>
                </c:pt>
                <c:pt idx="536">
                  <c:v>8.9333333333299993</c:v>
                </c:pt>
                <c:pt idx="537">
                  <c:v>8.9499999999999993</c:v>
                </c:pt>
                <c:pt idx="538">
                  <c:v>8.9666666666699992</c:v>
                </c:pt>
                <c:pt idx="539">
                  <c:v>8.9833333333300001</c:v>
                </c:pt>
                <c:pt idx="540">
                  <c:v>9</c:v>
                </c:pt>
                <c:pt idx="541">
                  <c:v>9.0166666666699999</c:v>
                </c:pt>
                <c:pt idx="542">
                  <c:v>9.0333333333300008</c:v>
                </c:pt>
                <c:pt idx="543">
                  <c:v>9.0500000000000007</c:v>
                </c:pt>
                <c:pt idx="544">
                  <c:v>9.0666666666700007</c:v>
                </c:pt>
                <c:pt idx="545">
                  <c:v>9.0833333333299997</c:v>
                </c:pt>
                <c:pt idx="546">
                  <c:v>9.1</c:v>
                </c:pt>
                <c:pt idx="547">
                  <c:v>9.1166666666699996</c:v>
                </c:pt>
                <c:pt idx="548">
                  <c:v>9.1333333333300004</c:v>
                </c:pt>
                <c:pt idx="549">
                  <c:v>9.15</c:v>
                </c:pt>
                <c:pt idx="550">
                  <c:v>9.1666666666700003</c:v>
                </c:pt>
                <c:pt idx="551">
                  <c:v>9.1833333333299993</c:v>
                </c:pt>
                <c:pt idx="552">
                  <c:v>9.1999999999999993</c:v>
                </c:pt>
                <c:pt idx="553">
                  <c:v>9.2166666666699992</c:v>
                </c:pt>
                <c:pt idx="554">
                  <c:v>9.2333333333300001</c:v>
                </c:pt>
                <c:pt idx="555">
                  <c:v>9.25</c:v>
                </c:pt>
                <c:pt idx="556">
                  <c:v>9.2666666666699999</c:v>
                </c:pt>
                <c:pt idx="557">
                  <c:v>9.2833333333300008</c:v>
                </c:pt>
                <c:pt idx="558">
                  <c:v>9.3000000000000007</c:v>
                </c:pt>
                <c:pt idx="559">
                  <c:v>9.3166666666700007</c:v>
                </c:pt>
                <c:pt idx="560">
                  <c:v>9.3333333333299997</c:v>
                </c:pt>
                <c:pt idx="561">
                  <c:v>9.35</c:v>
                </c:pt>
                <c:pt idx="562">
                  <c:v>9.3666666666699996</c:v>
                </c:pt>
                <c:pt idx="563">
                  <c:v>9.3833333333300004</c:v>
                </c:pt>
                <c:pt idx="564">
                  <c:v>9.4</c:v>
                </c:pt>
                <c:pt idx="565">
                  <c:v>9.4166666666700003</c:v>
                </c:pt>
                <c:pt idx="566">
                  <c:v>9.4333333333299993</c:v>
                </c:pt>
                <c:pt idx="567">
                  <c:v>9.4499999999999993</c:v>
                </c:pt>
                <c:pt idx="568">
                  <c:v>9.4666666666699992</c:v>
                </c:pt>
                <c:pt idx="569">
                  <c:v>9.4833333333300001</c:v>
                </c:pt>
                <c:pt idx="570">
                  <c:v>9.5</c:v>
                </c:pt>
                <c:pt idx="571">
                  <c:v>9.5166666666699999</c:v>
                </c:pt>
                <c:pt idx="572">
                  <c:v>9.5333333333300008</c:v>
                </c:pt>
                <c:pt idx="573">
                  <c:v>9.5500000000000007</c:v>
                </c:pt>
                <c:pt idx="574">
                  <c:v>9.5666666666700007</c:v>
                </c:pt>
                <c:pt idx="575">
                  <c:v>9.5833333333299997</c:v>
                </c:pt>
                <c:pt idx="576">
                  <c:v>9.6</c:v>
                </c:pt>
                <c:pt idx="577">
                  <c:v>9.6166666666699996</c:v>
                </c:pt>
                <c:pt idx="578">
                  <c:v>9.6333333333300004</c:v>
                </c:pt>
                <c:pt idx="579">
                  <c:v>9.65</c:v>
                </c:pt>
                <c:pt idx="580">
                  <c:v>9.6666666666700003</c:v>
                </c:pt>
                <c:pt idx="581">
                  <c:v>9.6833333333299993</c:v>
                </c:pt>
                <c:pt idx="582">
                  <c:v>9.6999999999999993</c:v>
                </c:pt>
                <c:pt idx="583">
                  <c:v>9.7166666666699992</c:v>
                </c:pt>
                <c:pt idx="584">
                  <c:v>9.7333333333300001</c:v>
                </c:pt>
                <c:pt idx="585">
                  <c:v>9.75</c:v>
                </c:pt>
                <c:pt idx="586">
                  <c:v>9.7666666666699999</c:v>
                </c:pt>
                <c:pt idx="587">
                  <c:v>9.7833333333300008</c:v>
                </c:pt>
                <c:pt idx="588">
                  <c:v>9.8000000000000007</c:v>
                </c:pt>
                <c:pt idx="589">
                  <c:v>9.8166666666700007</c:v>
                </c:pt>
                <c:pt idx="590">
                  <c:v>9.8333333333299997</c:v>
                </c:pt>
                <c:pt idx="591">
                  <c:v>9.85</c:v>
                </c:pt>
                <c:pt idx="592">
                  <c:v>9.8666666666699996</c:v>
                </c:pt>
                <c:pt idx="593">
                  <c:v>9.8833333333300004</c:v>
                </c:pt>
                <c:pt idx="594">
                  <c:v>9.9</c:v>
                </c:pt>
                <c:pt idx="595">
                  <c:v>9.9166666666700003</c:v>
                </c:pt>
                <c:pt idx="596">
                  <c:v>9.9333333333299993</c:v>
                </c:pt>
                <c:pt idx="597">
                  <c:v>9.9499999999999993</c:v>
                </c:pt>
                <c:pt idx="598">
                  <c:v>9.9666666666699992</c:v>
                </c:pt>
                <c:pt idx="599">
                  <c:v>9.9833333333300001</c:v>
                </c:pt>
                <c:pt idx="600">
                  <c:v>10</c:v>
                </c:pt>
                <c:pt idx="601">
                  <c:v>10.016666666700001</c:v>
                </c:pt>
                <c:pt idx="602">
                  <c:v>10.0333333333</c:v>
                </c:pt>
                <c:pt idx="603">
                  <c:v>10.050000000000001</c:v>
                </c:pt>
                <c:pt idx="604">
                  <c:v>10.0666666667</c:v>
                </c:pt>
                <c:pt idx="605">
                  <c:v>10.083333333300001</c:v>
                </c:pt>
                <c:pt idx="606">
                  <c:v>10.1</c:v>
                </c:pt>
                <c:pt idx="607">
                  <c:v>10.1166666667</c:v>
                </c:pt>
                <c:pt idx="608">
                  <c:v>10.1333333333</c:v>
                </c:pt>
                <c:pt idx="609">
                  <c:v>10.15</c:v>
                </c:pt>
                <c:pt idx="610">
                  <c:v>10.166666666699999</c:v>
                </c:pt>
                <c:pt idx="611">
                  <c:v>10.1833333333</c:v>
                </c:pt>
                <c:pt idx="612">
                  <c:v>10.199999999999999</c:v>
                </c:pt>
                <c:pt idx="613">
                  <c:v>10.2166666667</c:v>
                </c:pt>
                <c:pt idx="614">
                  <c:v>10.233333333299999</c:v>
                </c:pt>
                <c:pt idx="615">
                  <c:v>10.25</c:v>
                </c:pt>
                <c:pt idx="616">
                  <c:v>10.266666666700001</c:v>
                </c:pt>
                <c:pt idx="617">
                  <c:v>10.2833333333</c:v>
                </c:pt>
                <c:pt idx="618">
                  <c:v>10.3</c:v>
                </c:pt>
                <c:pt idx="619">
                  <c:v>10.3166666667</c:v>
                </c:pt>
                <c:pt idx="620">
                  <c:v>10.333333333300001</c:v>
                </c:pt>
                <c:pt idx="621">
                  <c:v>10.35</c:v>
                </c:pt>
                <c:pt idx="622">
                  <c:v>10.3666666667</c:v>
                </c:pt>
                <c:pt idx="623">
                  <c:v>10.3833333333</c:v>
                </c:pt>
                <c:pt idx="624">
                  <c:v>10.4</c:v>
                </c:pt>
                <c:pt idx="625">
                  <c:v>10.416666666699999</c:v>
                </c:pt>
                <c:pt idx="626">
                  <c:v>10.4333333333</c:v>
                </c:pt>
                <c:pt idx="627">
                  <c:v>10.45</c:v>
                </c:pt>
                <c:pt idx="628">
                  <c:v>10.4666666667</c:v>
                </c:pt>
                <c:pt idx="629">
                  <c:v>10.483333333299999</c:v>
                </c:pt>
                <c:pt idx="630">
                  <c:v>10.5</c:v>
                </c:pt>
                <c:pt idx="631">
                  <c:v>10.516666666700001</c:v>
                </c:pt>
                <c:pt idx="632">
                  <c:v>10.5333333333</c:v>
                </c:pt>
                <c:pt idx="633">
                  <c:v>10.55</c:v>
                </c:pt>
                <c:pt idx="634">
                  <c:v>10.5666666667</c:v>
                </c:pt>
                <c:pt idx="635">
                  <c:v>10.583333333300001</c:v>
                </c:pt>
                <c:pt idx="636">
                  <c:v>10.6</c:v>
                </c:pt>
                <c:pt idx="637">
                  <c:v>10.6166666667</c:v>
                </c:pt>
                <c:pt idx="638">
                  <c:v>10.6333333333</c:v>
                </c:pt>
                <c:pt idx="639">
                  <c:v>10.65</c:v>
                </c:pt>
                <c:pt idx="640">
                  <c:v>10.666666666699999</c:v>
                </c:pt>
                <c:pt idx="641">
                  <c:v>10.6833333333</c:v>
                </c:pt>
                <c:pt idx="642">
                  <c:v>10.7</c:v>
                </c:pt>
                <c:pt idx="643">
                  <c:v>10.7166666667</c:v>
                </c:pt>
                <c:pt idx="644">
                  <c:v>10.733333333299999</c:v>
                </c:pt>
                <c:pt idx="645">
                  <c:v>10.75</c:v>
                </c:pt>
                <c:pt idx="646">
                  <c:v>10.766666666700001</c:v>
                </c:pt>
                <c:pt idx="647">
                  <c:v>10.7833333333</c:v>
                </c:pt>
                <c:pt idx="648">
                  <c:v>10.8</c:v>
                </c:pt>
                <c:pt idx="649">
                  <c:v>10.8166666667</c:v>
                </c:pt>
                <c:pt idx="650">
                  <c:v>10.833333333300001</c:v>
                </c:pt>
                <c:pt idx="651">
                  <c:v>10.85</c:v>
                </c:pt>
                <c:pt idx="652">
                  <c:v>10.8666666667</c:v>
                </c:pt>
                <c:pt idx="653">
                  <c:v>10.8833333333</c:v>
                </c:pt>
                <c:pt idx="654">
                  <c:v>10.9</c:v>
                </c:pt>
                <c:pt idx="655">
                  <c:v>10.916666666699999</c:v>
                </c:pt>
                <c:pt idx="656">
                  <c:v>10.9333333333</c:v>
                </c:pt>
                <c:pt idx="657">
                  <c:v>10.95</c:v>
                </c:pt>
                <c:pt idx="658">
                  <c:v>10.9666666667</c:v>
                </c:pt>
                <c:pt idx="659">
                  <c:v>10.983333333299999</c:v>
                </c:pt>
                <c:pt idx="660">
                  <c:v>11</c:v>
                </c:pt>
                <c:pt idx="661">
                  <c:v>11.016666666700001</c:v>
                </c:pt>
                <c:pt idx="662">
                  <c:v>11.0333333333</c:v>
                </c:pt>
                <c:pt idx="663">
                  <c:v>11.05</c:v>
                </c:pt>
                <c:pt idx="664">
                  <c:v>11.0666666667</c:v>
                </c:pt>
                <c:pt idx="665">
                  <c:v>11.083333333300001</c:v>
                </c:pt>
                <c:pt idx="666">
                  <c:v>11.1</c:v>
                </c:pt>
                <c:pt idx="667">
                  <c:v>11.1166666667</c:v>
                </c:pt>
                <c:pt idx="668">
                  <c:v>11.1333333333</c:v>
                </c:pt>
                <c:pt idx="669">
                  <c:v>11.15</c:v>
                </c:pt>
                <c:pt idx="670">
                  <c:v>11.166666666699999</c:v>
                </c:pt>
                <c:pt idx="671">
                  <c:v>11.1833333333</c:v>
                </c:pt>
                <c:pt idx="672">
                  <c:v>11.2</c:v>
                </c:pt>
                <c:pt idx="673">
                  <c:v>11.2166666667</c:v>
                </c:pt>
                <c:pt idx="674">
                  <c:v>11.233333333299999</c:v>
                </c:pt>
                <c:pt idx="675">
                  <c:v>11.25</c:v>
                </c:pt>
                <c:pt idx="676">
                  <c:v>11.266666666700001</c:v>
                </c:pt>
                <c:pt idx="677">
                  <c:v>11.2833333333</c:v>
                </c:pt>
                <c:pt idx="678">
                  <c:v>11.3</c:v>
                </c:pt>
                <c:pt idx="679">
                  <c:v>11.3166666667</c:v>
                </c:pt>
                <c:pt idx="680">
                  <c:v>11.333333333300001</c:v>
                </c:pt>
                <c:pt idx="681">
                  <c:v>11.35</c:v>
                </c:pt>
                <c:pt idx="682">
                  <c:v>11.3666666667</c:v>
                </c:pt>
                <c:pt idx="683">
                  <c:v>11.3833333333</c:v>
                </c:pt>
                <c:pt idx="684">
                  <c:v>11.4</c:v>
                </c:pt>
                <c:pt idx="685">
                  <c:v>11.416666666699999</c:v>
                </c:pt>
                <c:pt idx="686">
                  <c:v>11.4333333333</c:v>
                </c:pt>
                <c:pt idx="687">
                  <c:v>11.45</c:v>
                </c:pt>
                <c:pt idx="688">
                  <c:v>11.4666666667</c:v>
                </c:pt>
                <c:pt idx="689">
                  <c:v>11.483333333299999</c:v>
                </c:pt>
                <c:pt idx="690">
                  <c:v>11.5</c:v>
                </c:pt>
                <c:pt idx="691">
                  <c:v>11.516666666700001</c:v>
                </c:pt>
                <c:pt idx="692">
                  <c:v>11.5333333333</c:v>
                </c:pt>
                <c:pt idx="693">
                  <c:v>11.55</c:v>
                </c:pt>
                <c:pt idx="694">
                  <c:v>11.5666666667</c:v>
                </c:pt>
                <c:pt idx="695">
                  <c:v>11.583333333300001</c:v>
                </c:pt>
                <c:pt idx="696">
                  <c:v>11.6</c:v>
                </c:pt>
                <c:pt idx="697">
                  <c:v>11.6166666667</c:v>
                </c:pt>
                <c:pt idx="698">
                  <c:v>11.6333333333</c:v>
                </c:pt>
                <c:pt idx="699">
                  <c:v>11.65</c:v>
                </c:pt>
                <c:pt idx="700">
                  <c:v>11.666666666699999</c:v>
                </c:pt>
                <c:pt idx="701">
                  <c:v>11.6833333333</c:v>
                </c:pt>
                <c:pt idx="702">
                  <c:v>11.7</c:v>
                </c:pt>
                <c:pt idx="703">
                  <c:v>11.7166666667</c:v>
                </c:pt>
                <c:pt idx="704">
                  <c:v>11.733333333299999</c:v>
                </c:pt>
                <c:pt idx="705">
                  <c:v>11.75</c:v>
                </c:pt>
                <c:pt idx="706">
                  <c:v>11.766666666700001</c:v>
                </c:pt>
                <c:pt idx="707">
                  <c:v>11.7833333333</c:v>
                </c:pt>
                <c:pt idx="708">
                  <c:v>11.8</c:v>
                </c:pt>
                <c:pt idx="709">
                  <c:v>11.8166666667</c:v>
                </c:pt>
                <c:pt idx="710">
                  <c:v>11.833333333300001</c:v>
                </c:pt>
                <c:pt idx="711">
                  <c:v>11.85</c:v>
                </c:pt>
                <c:pt idx="712">
                  <c:v>11.8666666667</c:v>
                </c:pt>
                <c:pt idx="713">
                  <c:v>11.8833333333</c:v>
                </c:pt>
                <c:pt idx="714">
                  <c:v>11.9</c:v>
                </c:pt>
                <c:pt idx="715">
                  <c:v>11.916666666699999</c:v>
                </c:pt>
                <c:pt idx="716">
                  <c:v>11.9333333333</c:v>
                </c:pt>
                <c:pt idx="717">
                  <c:v>11.95</c:v>
                </c:pt>
                <c:pt idx="718">
                  <c:v>11.9666666667</c:v>
                </c:pt>
                <c:pt idx="719">
                  <c:v>11.983333333299999</c:v>
                </c:pt>
                <c:pt idx="720">
                  <c:v>12</c:v>
                </c:pt>
                <c:pt idx="721">
                  <c:v>12.016666666700001</c:v>
                </c:pt>
                <c:pt idx="722">
                  <c:v>12.0333333333</c:v>
                </c:pt>
                <c:pt idx="723">
                  <c:v>12.05</c:v>
                </c:pt>
                <c:pt idx="724">
                  <c:v>12.0666666667</c:v>
                </c:pt>
                <c:pt idx="725">
                  <c:v>12.083333333300001</c:v>
                </c:pt>
                <c:pt idx="726">
                  <c:v>12.1</c:v>
                </c:pt>
                <c:pt idx="727">
                  <c:v>12.1166666667</c:v>
                </c:pt>
                <c:pt idx="728">
                  <c:v>12.1333333333</c:v>
                </c:pt>
                <c:pt idx="729">
                  <c:v>12.15</c:v>
                </c:pt>
                <c:pt idx="730">
                  <c:v>12.166666666699999</c:v>
                </c:pt>
                <c:pt idx="731">
                  <c:v>12.1833333333</c:v>
                </c:pt>
                <c:pt idx="732">
                  <c:v>12.2</c:v>
                </c:pt>
                <c:pt idx="733">
                  <c:v>12.2166666667</c:v>
                </c:pt>
                <c:pt idx="734">
                  <c:v>12.233333333299999</c:v>
                </c:pt>
                <c:pt idx="735">
                  <c:v>12.25</c:v>
                </c:pt>
                <c:pt idx="736">
                  <c:v>12.266666666700001</c:v>
                </c:pt>
                <c:pt idx="737">
                  <c:v>12.2833333333</c:v>
                </c:pt>
                <c:pt idx="738">
                  <c:v>12.3</c:v>
                </c:pt>
                <c:pt idx="739">
                  <c:v>12.3166666667</c:v>
                </c:pt>
                <c:pt idx="740">
                  <c:v>12.333333333300001</c:v>
                </c:pt>
                <c:pt idx="741">
                  <c:v>12.35</c:v>
                </c:pt>
                <c:pt idx="742">
                  <c:v>12.3666666667</c:v>
                </c:pt>
                <c:pt idx="743">
                  <c:v>12.3833333333</c:v>
                </c:pt>
                <c:pt idx="744">
                  <c:v>12.4</c:v>
                </c:pt>
                <c:pt idx="745">
                  <c:v>12.416666666699999</c:v>
                </c:pt>
                <c:pt idx="746">
                  <c:v>12.4333333333</c:v>
                </c:pt>
                <c:pt idx="747">
                  <c:v>12.45</c:v>
                </c:pt>
                <c:pt idx="748">
                  <c:v>12.4666666667</c:v>
                </c:pt>
                <c:pt idx="749">
                  <c:v>12.483333333299999</c:v>
                </c:pt>
                <c:pt idx="750">
                  <c:v>12.5</c:v>
                </c:pt>
                <c:pt idx="751">
                  <c:v>12.516666666700001</c:v>
                </c:pt>
                <c:pt idx="752">
                  <c:v>12.5333333333</c:v>
                </c:pt>
                <c:pt idx="753">
                  <c:v>12.55</c:v>
                </c:pt>
                <c:pt idx="754">
                  <c:v>12.5666666667</c:v>
                </c:pt>
                <c:pt idx="755">
                  <c:v>12.583333333300001</c:v>
                </c:pt>
                <c:pt idx="756">
                  <c:v>12.6</c:v>
                </c:pt>
                <c:pt idx="757">
                  <c:v>12.6166666667</c:v>
                </c:pt>
                <c:pt idx="758">
                  <c:v>12.6333333333</c:v>
                </c:pt>
                <c:pt idx="759">
                  <c:v>12.65</c:v>
                </c:pt>
                <c:pt idx="760">
                  <c:v>12.666666666699999</c:v>
                </c:pt>
                <c:pt idx="761">
                  <c:v>12.6833333333</c:v>
                </c:pt>
                <c:pt idx="762">
                  <c:v>12.7</c:v>
                </c:pt>
                <c:pt idx="763">
                  <c:v>12.7166666667</c:v>
                </c:pt>
                <c:pt idx="764">
                  <c:v>12.733333333299999</c:v>
                </c:pt>
                <c:pt idx="765">
                  <c:v>12.75</c:v>
                </c:pt>
                <c:pt idx="766">
                  <c:v>12.766666666700001</c:v>
                </c:pt>
                <c:pt idx="767">
                  <c:v>12.7833333333</c:v>
                </c:pt>
                <c:pt idx="768">
                  <c:v>12.8</c:v>
                </c:pt>
                <c:pt idx="769">
                  <c:v>12.8166666667</c:v>
                </c:pt>
                <c:pt idx="770">
                  <c:v>12.833333333300001</c:v>
                </c:pt>
                <c:pt idx="771">
                  <c:v>12.85</c:v>
                </c:pt>
                <c:pt idx="772">
                  <c:v>12.8666666667</c:v>
                </c:pt>
                <c:pt idx="773">
                  <c:v>12.8833333333</c:v>
                </c:pt>
                <c:pt idx="774">
                  <c:v>12.9</c:v>
                </c:pt>
                <c:pt idx="775">
                  <c:v>12.916666666699999</c:v>
                </c:pt>
                <c:pt idx="776">
                  <c:v>12.9333333333</c:v>
                </c:pt>
                <c:pt idx="777">
                  <c:v>12.95</c:v>
                </c:pt>
                <c:pt idx="778">
                  <c:v>12.9666666667</c:v>
                </c:pt>
                <c:pt idx="779">
                  <c:v>12.983333333299999</c:v>
                </c:pt>
                <c:pt idx="780">
                  <c:v>13</c:v>
                </c:pt>
                <c:pt idx="781">
                  <c:v>13.016666666700001</c:v>
                </c:pt>
                <c:pt idx="782">
                  <c:v>13.0333333333</c:v>
                </c:pt>
                <c:pt idx="783">
                  <c:v>13.05</c:v>
                </c:pt>
                <c:pt idx="784">
                  <c:v>13.0666666667</c:v>
                </c:pt>
                <c:pt idx="785">
                  <c:v>13.083333333300001</c:v>
                </c:pt>
                <c:pt idx="786">
                  <c:v>13.1</c:v>
                </c:pt>
                <c:pt idx="787">
                  <c:v>13.1166666667</c:v>
                </c:pt>
                <c:pt idx="788">
                  <c:v>13.1333333333</c:v>
                </c:pt>
                <c:pt idx="789">
                  <c:v>13.15</c:v>
                </c:pt>
                <c:pt idx="790">
                  <c:v>13.166666666699999</c:v>
                </c:pt>
                <c:pt idx="791">
                  <c:v>13.1833333333</c:v>
                </c:pt>
                <c:pt idx="792">
                  <c:v>13.2</c:v>
                </c:pt>
                <c:pt idx="793">
                  <c:v>13.2166666667</c:v>
                </c:pt>
                <c:pt idx="794">
                  <c:v>13.233333333299999</c:v>
                </c:pt>
                <c:pt idx="795">
                  <c:v>13.25</c:v>
                </c:pt>
                <c:pt idx="796">
                  <c:v>13.266666666700001</c:v>
                </c:pt>
                <c:pt idx="797">
                  <c:v>13.2833333333</c:v>
                </c:pt>
                <c:pt idx="798">
                  <c:v>13.3</c:v>
                </c:pt>
                <c:pt idx="799">
                  <c:v>13.3166666667</c:v>
                </c:pt>
                <c:pt idx="800">
                  <c:v>13.333333333300001</c:v>
                </c:pt>
                <c:pt idx="801">
                  <c:v>13.35</c:v>
                </c:pt>
                <c:pt idx="802">
                  <c:v>13.3666666667</c:v>
                </c:pt>
                <c:pt idx="803">
                  <c:v>13.3833333333</c:v>
                </c:pt>
                <c:pt idx="804">
                  <c:v>13.4</c:v>
                </c:pt>
                <c:pt idx="805">
                  <c:v>13.416666666699999</c:v>
                </c:pt>
                <c:pt idx="806">
                  <c:v>13.4333333333</c:v>
                </c:pt>
                <c:pt idx="807">
                  <c:v>13.45</c:v>
                </c:pt>
                <c:pt idx="808">
                  <c:v>13.4666666667</c:v>
                </c:pt>
                <c:pt idx="809">
                  <c:v>13.483333333299999</c:v>
                </c:pt>
                <c:pt idx="810">
                  <c:v>13.5</c:v>
                </c:pt>
                <c:pt idx="811">
                  <c:v>13.516666666700001</c:v>
                </c:pt>
                <c:pt idx="812">
                  <c:v>13.5333333333</c:v>
                </c:pt>
                <c:pt idx="813">
                  <c:v>13.55</c:v>
                </c:pt>
                <c:pt idx="814">
                  <c:v>13.5666666667</c:v>
                </c:pt>
                <c:pt idx="815">
                  <c:v>13.583333333300001</c:v>
                </c:pt>
                <c:pt idx="816">
                  <c:v>13.6</c:v>
                </c:pt>
                <c:pt idx="817">
                  <c:v>13.6166666667</c:v>
                </c:pt>
                <c:pt idx="818">
                  <c:v>13.6333333333</c:v>
                </c:pt>
                <c:pt idx="819">
                  <c:v>13.65</c:v>
                </c:pt>
                <c:pt idx="820">
                  <c:v>13.666666666699999</c:v>
                </c:pt>
                <c:pt idx="821">
                  <c:v>13.6833333333</c:v>
                </c:pt>
                <c:pt idx="822">
                  <c:v>13.7</c:v>
                </c:pt>
                <c:pt idx="823">
                  <c:v>13.7166666667</c:v>
                </c:pt>
                <c:pt idx="824">
                  <c:v>13.733333333299999</c:v>
                </c:pt>
                <c:pt idx="825">
                  <c:v>13.75</c:v>
                </c:pt>
                <c:pt idx="826">
                  <c:v>13.766666666700001</c:v>
                </c:pt>
                <c:pt idx="827">
                  <c:v>13.7833333333</c:v>
                </c:pt>
                <c:pt idx="828">
                  <c:v>13.8</c:v>
                </c:pt>
                <c:pt idx="829">
                  <c:v>13.8166666667</c:v>
                </c:pt>
                <c:pt idx="830">
                  <c:v>13.833333333300001</c:v>
                </c:pt>
                <c:pt idx="831">
                  <c:v>13.85</c:v>
                </c:pt>
                <c:pt idx="832">
                  <c:v>13.8666666667</c:v>
                </c:pt>
                <c:pt idx="833">
                  <c:v>13.8833333333</c:v>
                </c:pt>
                <c:pt idx="834">
                  <c:v>13.9</c:v>
                </c:pt>
                <c:pt idx="835">
                  <c:v>13.916666666699999</c:v>
                </c:pt>
                <c:pt idx="836">
                  <c:v>13.9333333333</c:v>
                </c:pt>
                <c:pt idx="837">
                  <c:v>13.95</c:v>
                </c:pt>
                <c:pt idx="838">
                  <c:v>13.9666666667</c:v>
                </c:pt>
                <c:pt idx="839">
                  <c:v>13.983333333299999</c:v>
                </c:pt>
                <c:pt idx="840">
                  <c:v>14</c:v>
                </c:pt>
                <c:pt idx="841">
                  <c:v>14.016666666700001</c:v>
                </c:pt>
                <c:pt idx="842">
                  <c:v>14.0333333333</c:v>
                </c:pt>
                <c:pt idx="843">
                  <c:v>14.05</c:v>
                </c:pt>
                <c:pt idx="844">
                  <c:v>14.0666666667</c:v>
                </c:pt>
                <c:pt idx="845">
                  <c:v>14.083333333300001</c:v>
                </c:pt>
                <c:pt idx="846">
                  <c:v>14.1</c:v>
                </c:pt>
                <c:pt idx="847">
                  <c:v>14.1166666667</c:v>
                </c:pt>
                <c:pt idx="848">
                  <c:v>14.1333333333</c:v>
                </c:pt>
                <c:pt idx="849">
                  <c:v>14.15</c:v>
                </c:pt>
                <c:pt idx="850">
                  <c:v>14.166666666699999</c:v>
                </c:pt>
                <c:pt idx="851">
                  <c:v>14.1833333333</c:v>
                </c:pt>
                <c:pt idx="852">
                  <c:v>14.2</c:v>
                </c:pt>
                <c:pt idx="853">
                  <c:v>14.2166666667</c:v>
                </c:pt>
                <c:pt idx="854">
                  <c:v>14.233333333299999</c:v>
                </c:pt>
                <c:pt idx="855">
                  <c:v>14.25</c:v>
                </c:pt>
                <c:pt idx="856">
                  <c:v>14.266666666700001</c:v>
                </c:pt>
                <c:pt idx="857">
                  <c:v>14.2833333333</c:v>
                </c:pt>
                <c:pt idx="858">
                  <c:v>14.3</c:v>
                </c:pt>
                <c:pt idx="859">
                  <c:v>14.3166666667</c:v>
                </c:pt>
                <c:pt idx="860">
                  <c:v>14.333333333300001</c:v>
                </c:pt>
                <c:pt idx="861">
                  <c:v>14.35</c:v>
                </c:pt>
                <c:pt idx="862">
                  <c:v>14.3666666667</c:v>
                </c:pt>
                <c:pt idx="863">
                  <c:v>14.3833333333</c:v>
                </c:pt>
                <c:pt idx="864">
                  <c:v>14.4</c:v>
                </c:pt>
                <c:pt idx="865">
                  <c:v>14.416666666699999</c:v>
                </c:pt>
                <c:pt idx="866">
                  <c:v>14.4333333333</c:v>
                </c:pt>
                <c:pt idx="867">
                  <c:v>14.45</c:v>
                </c:pt>
                <c:pt idx="868">
                  <c:v>14.4666666667</c:v>
                </c:pt>
                <c:pt idx="869">
                  <c:v>14.483333333299999</c:v>
                </c:pt>
                <c:pt idx="870">
                  <c:v>14.5</c:v>
                </c:pt>
                <c:pt idx="871">
                  <c:v>14.516666666700001</c:v>
                </c:pt>
                <c:pt idx="872">
                  <c:v>14.5333333333</c:v>
                </c:pt>
                <c:pt idx="873">
                  <c:v>14.55</c:v>
                </c:pt>
                <c:pt idx="874">
                  <c:v>14.5666666667</c:v>
                </c:pt>
                <c:pt idx="875">
                  <c:v>14.583333333300001</c:v>
                </c:pt>
                <c:pt idx="876">
                  <c:v>14.6</c:v>
                </c:pt>
                <c:pt idx="877">
                  <c:v>14.6166666667</c:v>
                </c:pt>
                <c:pt idx="878">
                  <c:v>14.6333333333</c:v>
                </c:pt>
                <c:pt idx="879">
                  <c:v>14.65</c:v>
                </c:pt>
                <c:pt idx="880">
                  <c:v>14.666666666699999</c:v>
                </c:pt>
                <c:pt idx="881">
                  <c:v>14.6833333333</c:v>
                </c:pt>
                <c:pt idx="882">
                  <c:v>14.7</c:v>
                </c:pt>
                <c:pt idx="883">
                  <c:v>14.7166666667</c:v>
                </c:pt>
                <c:pt idx="884">
                  <c:v>14.733333333299999</c:v>
                </c:pt>
                <c:pt idx="885">
                  <c:v>14.75</c:v>
                </c:pt>
                <c:pt idx="886">
                  <c:v>14.766666666700001</c:v>
                </c:pt>
                <c:pt idx="887">
                  <c:v>14.7833333333</c:v>
                </c:pt>
                <c:pt idx="888">
                  <c:v>14.8</c:v>
                </c:pt>
                <c:pt idx="889">
                  <c:v>14.8166666667</c:v>
                </c:pt>
                <c:pt idx="890">
                  <c:v>14.833333333300001</c:v>
                </c:pt>
                <c:pt idx="891">
                  <c:v>14.85</c:v>
                </c:pt>
                <c:pt idx="892">
                  <c:v>14.8666666667</c:v>
                </c:pt>
                <c:pt idx="893">
                  <c:v>14.8833333333</c:v>
                </c:pt>
                <c:pt idx="894">
                  <c:v>14.9</c:v>
                </c:pt>
                <c:pt idx="895">
                  <c:v>14.916666666699999</c:v>
                </c:pt>
                <c:pt idx="896">
                  <c:v>14.9333333333</c:v>
                </c:pt>
                <c:pt idx="897">
                  <c:v>14.95</c:v>
                </c:pt>
                <c:pt idx="898">
                  <c:v>14.9666666667</c:v>
                </c:pt>
                <c:pt idx="899">
                  <c:v>14.983333333299999</c:v>
                </c:pt>
                <c:pt idx="900">
                  <c:v>15</c:v>
                </c:pt>
                <c:pt idx="901">
                  <c:v>15.016666666700001</c:v>
                </c:pt>
                <c:pt idx="902">
                  <c:v>15.0333333333</c:v>
                </c:pt>
                <c:pt idx="903">
                  <c:v>15.05</c:v>
                </c:pt>
                <c:pt idx="904">
                  <c:v>15.0666666667</c:v>
                </c:pt>
                <c:pt idx="905">
                  <c:v>15.083333333300001</c:v>
                </c:pt>
                <c:pt idx="906">
                  <c:v>15.1</c:v>
                </c:pt>
                <c:pt idx="907">
                  <c:v>15.1166666667</c:v>
                </c:pt>
                <c:pt idx="908">
                  <c:v>15.1333333333</c:v>
                </c:pt>
                <c:pt idx="909">
                  <c:v>15.15</c:v>
                </c:pt>
                <c:pt idx="910">
                  <c:v>15.166666666699999</c:v>
                </c:pt>
                <c:pt idx="911">
                  <c:v>15.1833333333</c:v>
                </c:pt>
                <c:pt idx="912">
                  <c:v>15.2</c:v>
                </c:pt>
                <c:pt idx="913">
                  <c:v>15.2166666667</c:v>
                </c:pt>
                <c:pt idx="914">
                  <c:v>15.233333333299999</c:v>
                </c:pt>
                <c:pt idx="915">
                  <c:v>15.25</c:v>
                </c:pt>
                <c:pt idx="916">
                  <c:v>15.266666666700001</c:v>
                </c:pt>
                <c:pt idx="917">
                  <c:v>15.2833333333</c:v>
                </c:pt>
                <c:pt idx="918">
                  <c:v>15.3</c:v>
                </c:pt>
                <c:pt idx="919">
                  <c:v>15.3166666667</c:v>
                </c:pt>
                <c:pt idx="920">
                  <c:v>15.333333333300001</c:v>
                </c:pt>
                <c:pt idx="921">
                  <c:v>15.35</c:v>
                </c:pt>
                <c:pt idx="922">
                  <c:v>15.3666666667</c:v>
                </c:pt>
                <c:pt idx="923">
                  <c:v>15.3833333333</c:v>
                </c:pt>
                <c:pt idx="924">
                  <c:v>15.4</c:v>
                </c:pt>
                <c:pt idx="925">
                  <c:v>15.416666666699999</c:v>
                </c:pt>
                <c:pt idx="926">
                  <c:v>15.4333333333</c:v>
                </c:pt>
                <c:pt idx="927">
                  <c:v>15.45</c:v>
                </c:pt>
                <c:pt idx="928">
                  <c:v>15.4666666667</c:v>
                </c:pt>
                <c:pt idx="929">
                  <c:v>15.483333333299999</c:v>
                </c:pt>
                <c:pt idx="930">
                  <c:v>15.5</c:v>
                </c:pt>
                <c:pt idx="931">
                  <c:v>15.516666666700001</c:v>
                </c:pt>
                <c:pt idx="932">
                  <c:v>15.5333333333</c:v>
                </c:pt>
                <c:pt idx="933">
                  <c:v>15.55</c:v>
                </c:pt>
                <c:pt idx="934">
                  <c:v>15.5666666667</c:v>
                </c:pt>
                <c:pt idx="935">
                  <c:v>15.583333333300001</c:v>
                </c:pt>
                <c:pt idx="936">
                  <c:v>15.6</c:v>
                </c:pt>
                <c:pt idx="937">
                  <c:v>15.6166666667</c:v>
                </c:pt>
                <c:pt idx="938">
                  <c:v>15.6333333333</c:v>
                </c:pt>
                <c:pt idx="939">
                  <c:v>15.65</c:v>
                </c:pt>
                <c:pt idx="940">
                  <c:v>15.666666666699999</c:v>
                </c:pt>
                <c:pt idx="941">
                  <c:v>15.6833333333</c:v>
                </c:pt>
                <c:pt idx="942">
                  <c:v>15.7</c:v>
                </c:pt>
                <c:pt idx="943">
                  <c:v>15.7166666667</c:v>
                </c:pt>
                <c:pt idx="944">
                  <c:v>15.733333333299999</c:v>
                </c:pt>
                <c:pt idx="945">
                  <c:v>15.75</c:v>
                </c:pt>
                <c:pt idx="946">
                  <c:v>15.766666666700001</c:v>
                </c:pt>
                <c:pt idx="947">
                  <c:v>15.7833333333</c:v>
                </c:pt>
                <c:pt idx="948">
                  <c:v>15.8</c:v>
                </c:pt>
                <c:pt idx="949">
                  <c:v>15.8166666667</c:v>
                </c:pt>
                <c:pt idx="950">
                  <c:v>15.833333333300001</c:v>
                </c:pt>
                <c:pt idx="951">
                  <c:v>15.85</c:v>
                </c:pt>
                <c:pt idx="952">
                  <c:v>15.8666666667</c:v>
                </c:pt>
                <c:pt idx="953">
                  <c:v>15.8833333333</c:v>
                </c:pt>
                <c:pt idx="954">
                  <c:v>15.9</c:v>
                </c:pt>
                <c:pt idx="955">
                  <c:v>15.916666666699999</c:v>
                </c:pt>
                <c:pt idx="956">
                  <c:v>15.9333333333</c:v>
                </c:pt>
                <c:pt idx="957">
                  <c:v>15.95</c:v>
                </c:pt>
                <c:pt idx="958">
                  <c:v>15.9666666667</c:v>
                </c:pt>
                <c:pt idx="959">
                  <c:v>15.983333333299999</c:v>
                </c:pt>
                <c:pt idx="960">
                  <c:v>16</c:v>
                </c:pt>
                <c:pt idx="961">
                  <c:v>16.016666666700001</c:v>
                </c:pt>
                <c:pt idx="962">
                  <c:v>16.0333333333</c:v>
                </c:pt>
                <c:pt idx="963">
                  <c:v>16.05</c:v>
                </c:pt>
                <c:pt idx="964">
                  <c:v>16.066666666700002</c:v>
                </c:pt>
                <c:pt idx="965">
                  <c:v>16.083333333300001</c:v>
                </c:pt>
                <c:pt idx="966">
                  <c:v>16.100000000000001</c:v>
                </c:pt>
                <c:pt idx="967">
                  <c:v>16.116666666699999</c:v>
                </c:pt>
                <c:pt idx="968">
                  <c:v>16.133333333300001</c:v>
                </c:pt>
                <c:pt idx="969">
                  <c:v>16.149999999999999</c:v>
                </c:pt>
                <c:pt idx="970">
                  <c:v>16.166666666699999</c:v>
                </c:pt>
                <c:pt idx="971">
                  <c:v>16.183333333299998</c:v>
                </c:pt>
                <c:pt idx="972">
                  <c:v>16.2</c:v>
                </c:pt>
                <c:pt idx="973">
                  <c:v>16.2166666667</c:v>
                </c:pt>
                <c:pt idx="974">
                  <c:v>16.233333333299999</c:v>
                </c:pt>
                <c:pt idx="975">
                  <c:v>16.25</c:v>
                </c:pt>
                <c:pt idx="976">
                  <c:v>16.266666666700001</c:v>
                </c:pt>
                <c:pt idx="977">
                  <c:v>16.2833333333</c:v>
                </c:pt>
                <c:pt idx="978">
                  <c:v>16.3</c:v>
                </c:pt>
                <c:pt idx="979">
                  <c:v>16.316666666700002</c:v>
                </c:pt>
                <c:pt idx="980">
                  <c:v>16.333333333300001</c:v>
                </c:pt>
                <c:pt idx="981">
                  <c:v>16.350000000000001</c:v>
                </c:pt>
                <c:pt idx="982">
                  <c:v>16.366666666699999</c:v>
                </c:pt>
                <c:pt idx="983">
                  <c:v>16.383333333300001</c:v>
                </c:pt>
                <c:pt idx="984">
                  <c:v>16.399999999999999</c:v>
                </c:pt>
                <c:pt idx="985">
                  <c:v>16.416666666699999</c:v>
                </c:pt>
                <c:pt idx="986">
                  <c:v>16.433333333299998</c:v>
                </c:pt>
                <c:pt idx="987">
                  <c:v>16.45</c:v>
                </c:pt>
                <c:pt idx="988">
                  <c:v>16.4666666667</c:v>
                </c:pt>
                <c:pt idx="989">
                  <c:v>16.483333333299999</c:v>
                </c:pt>
                <c:pt idx="990">
                  <c:v>16.5</c:v>
                </c:pt>
                <c:pt idx="991">
                  <c:v>16.516666666700001</c:v>
                </c:pt>
                <c:pt idx="992">
                  <c:v>16.5333333333</c:v>
                </c:pt>
                <c:pt idx="993">
                  <c:v>16.55</c:v>
                </c:pt>
                <c:pt idx="994">
                  <c:v>16.566666666700002</c:v>
                </c:pt>
                <c:pt idx="995">
                  <c:v>16.583333333300001</c:v>
                </c:pt>
                <c:pt idx="996">
                  <c:v>16.600000000000001</c:v>
                </c:pt>
                <c:pt idx="997">
                  <c:v>16.616666666699999</c:v>
                </c:pt>
                <c:pt idx="998">
                  <c:v>16.633333333300001</c:v>
                </c:pt>
                <c:pt idx="999">
                  <c:v>16.649999999999999</c:v>
                </c:pt>
                <c:pt idx="1000">
                  <c:v>16.666666666699999</c:v>
                </c:pt>
                <c:pt idx="1001">
                  <c:v>16.683333333299998</c:v>
                </c:pt>
                <c:pt idx="1002">
                  <c:v>16.7</c:v>
                </c:pt>
                <c:pt idx="1003">
                  <c:v>16.7166666667</c:v>
                </c:pt>
                <c:pt idx="1004">
                  <c:v>16.733333333299999</c:v>
                </c:pt>
                <c:pt idx="1005">
                  <c:v>16.75</c:v>
                </c:pt>
                <c:pt idx="1006">
                  <c:v>16.766666666700001</c:v>
                </c:pt>
                <c:pt idx="1007">
                  <c:v>16.7833333333</c:v>
                </c:pt>
                <c:pt idx="1008">
                  <c:v>16.8</c:v>
                </c:pt>
                <c:pt idx="1009">
                  <c:v>16.816666666700002</c:v>
                </c:pt>
                <c:pt idx="1010">
                  <c:v>16.833333333300001</c:v>
                </c:pt>
                <c:pt idx="1011">
                  <c:v>16.850000000000001</c:v>
                </c:pt>
                <c:pt idx="1012">
                  <c:v>16.866666666699999</c:v>
                </c:pt>
                <c:pt idx="1013">
                  <c:v>16.883333333300001</c:v>
                </c:pt>
                <c:pt idx="1014">
                  <c:v>16.899999999999999</c:v>
                </c:pt>
                <c:pt idx="1015">
                  <c:v>16.916666666699999</c:v>
                </c:pt>
                <c:pt idx="1016">
                  <c:v>16.933333333299998</c:v>
                </c:pt>
                <c:pt idx="1017">
                  <c:v>16.95</c:v>
                </c:pt>
                <c:pt idx="1018">
                  <c:v>16.9666666667</c:v>
                </c:pt>
                <c:pt idx="1019">
                  <c:v>16.983333333299999</c:v>
                </c:pt>
                <c:pt idx="1020">
                  <c:v>17</c:v>
                </c:pt>
                <c:pt idx="1021">
                  <c:v>17.016666666700001</c:v>
                </c:pt>
                <c:pt idx="1022">
                  <c:v>17.0333333333</c:v>
                </c:pt>
                <c:pt idx="1023">
                  <c:v>17.05</c:v>
                </c:pt>
                <c:pt idx="1024">
                  <c:v>17.066666666700002</c:v>
                </c:pt>
                <c:pt idx="1025">
                  <c:v>17.083333333300001</c:v>
                </c:pt>
                <c:pt idx="1026">
                  <c:v>17.100000000000001</c:v>
                </c:pt>
                <c:pt idx="1027">
                  <c:v>17.116666666699999</c:v>
                </c:pt>
                <c:pt idx="1028">
                  <c:v>17.133333333300001</c:v>
                </c:pt>
                <c:pt idx="1029">
                  <c:v>17.149999999999999</c:v>
                </c:pt>
                <c:pt idx="1030">
                  <c:v>17.166666666699999</c:v>
                </c:pt>
                <c:pt idx="1031">
                  <c:v>17.183333333299998</c:v>
                </c:pt>
                <c:pt idx="1032">
                  <c:v>17.2</c:v>
                </c:pt>
                <c:pt idx="1033">
                  <c:v>17.2166666667</c:v>
                </c:pt>
                <c:pt idx="1034">
                  <c:v>17.233333333299999</c:v>
                </c:pt>
                <c:pt idx="1035">
                  <c:v>17.25</c:v>
                </c:pt>
                <c:pt idx="1036">
                  <c:v>17.266666666700001</c:v>
                </c:pt>
                <c:pt idx="1037">
                  <c:v>17.2833333333</c:v>
                </c:pt>
                <c:pt idx="1038">
                  <c:v>17.3</c:v>
                </c:pt>
                <c:pt idx="1039">
                  <c:v>17.316666666700002</c:v>
                </c:pt>
                <c:pt idx="1040">
                  <c:v>17.333333333300001</c:v>
                </c:pt>
                <c:pt idx="1041">
                  <c:v>17.350000000000001</c:v>
                </c:pt>
                <c:pt idx="1042">
                  <c:v>17.366666666699999</c:v>
                </c:pt>
                <c:pt idx="1043">
                  <c:v>17.383333333300001</c:v>
                </c:pt>
                <c:pt idx="1044">
                  <c:v>17.399999999999999</c:v>
                </c:pt>
                <c:pt idx="1045">
                  <c:v>17.416666666699999</c:v>
                </c:pt>
                <c:pt idx="1046">
                  <c:v>17.433333333299998</c:v>
                </c:pt>
                <c:pt idx="1047">
                  <c:v>17.45</c:v>
                </c:pt>
                <c:pt idx="1048">
                  <c:v>17.4666666667</c:v>
                </c:pt>
                <c:pt idx="1049">
                  <c:v>17.483333333299999</c:v>
                </c:pt>
                <c:pt idx="1050">
                  <c:v>17.5</c:v>
                </c:pt>
                <c:pt idx="1051">
                  <c:v>17.516666666700001</c:v>
                </c:pt>
                <c:pt idx="1052">
                  <c:v>17.5333333333</c:v>
                </c:pt>
                <c:pt idx="1053">
                  <c:v>17.55</c:v>
                </c:pt>
                <c:pt idx="1054">
                  <c:v>17.566666666700002</c:v>
                </c:pt>
                <c:pt idx="1055">
                  <c:v>17.583333333300001</c:v>
                </c:pt>
                <c:pt idx="1056">
                  <c:v>17.600000000000001</c:v>
                </c:pt>
                <c:pt idx="1057">
                  <c:v>17.616666666699999</c:v>
                </c:pt>
                <c:pt idx="1058">
                  <c:v>17.633333333300001</c:v>
                </c:pt>
                <c:pt idx="1059">
                  <c:v>17.649999999999999</c:v>
                </c:pt>
                <c:pt idx="1060">
                  <c:v>17.666666666699999</c:v>
                </c:pt>
                <c:pt idx="1061">
                  <c:v>17.683333333299998</c:v>
                </c:pt>
                <c:pt idx="1062">
                  <c:v>17.7</c:v>
                </c:pt>
                <c:pt idx="1063">
                  <c:v>17.7166666667</c:v>
                </c:pt>
                <c:pt idx="1064">
                  <c:v>17.733333333299999</c:v>
                </c:pt>
                <c:pt idx="1065">
                  <c:v>17.75</c:v>
                </c:pt>
                <c:pt idx="1066">
                  <c:v>17.766666666700001</c:v>
                </c:pt>
                <c:pt idx="1067">
                  <c:v>17.7833333333</c:v>
                </c:pt>
                <c:pt idx="1068">
                  <c:v>17.8</c:v>
                </c:pt>
                <c:pt idx="1069">
                  <c:v>17.816666666700002</c:v>
                </c:pt>
                <c:pt idx="1070">
                  <c:v>17.833333333300001</c:v>
                </c:pt>
                <c:pt idx="1071">
                  <c:v>17.850000000000001</c:v>
                </c:pt>
                <c:pt idx="1072">
                  <c:v>17.866666666699999</c:v>
                </c:pt>
                <c:pt idx="1073">
                  <c:v>17.883333333300001</c:v>
                </c:pt>
                <c:pt idx="1074">
                  <c:v>17.899999999999999</c:v>
                </c:pt>
                <c:pt idx="1075">
                  <c:v>17.916666666699999</c:v>
                </c:pt>
                <c:pt idx="1076">
                  <c:v>17.933333333299998</c:v>
                </c:pt>
                <c:pt idx="1077">
                  <c:v>17.95</c:v>
                </c:pt>
                <c:pt idx="1078">
                  <c:v>17.9666666667</c:v>
                </c:pt>
                <c:pt idx="1079">
                  <c:v>17.983333333299999</c:v>
                </c:pt>
                <c:pt idx="1080">
                  <c:v>18</c:v>
                </c:pt>
                <c:pt idx="1081">
                  <c:v>18.016666666700001</c:v>
                </c:pt>
                <c:pt idx="1082">
                  <c:v>18.0333333333</c:v>
                </c:pt>
                <c:pt idx="1083">
                  <c:v>18.05</c:v>
                </c:pt>
                <c:pt idx="1084">
                  <c:v>18.066666666700002</c:v>
                </c:pt>
                <c:pt idx="1085">
                  <c:v>18.083333333300001</c:v>
                </c:pt>
                <c:pt idx="1086">
                  <c:v>18.100000000000001</c:v>
                </c:pt>
                <c:pt idx="1087">
                  <c:v>18.116666666699999</c:v>
                </c:pt>
                <c:pt idx="1088">
                  <c:v>18.133333333300001</c:v>
                </c:pt>
                <c:pt idx="1089">
                  <c:v>18.149999999999999</c:v>
                </c:pt>
                <c:pt idx="1090">
                  <c:v>18.166666666699999</c:v>
                </c:pt>
                <c:pt idx="1091">
                  <c:v>18.183333333299998</c:v>
                </c:pt>
                <c:pt idx="1092">
                  <c:v>18.2</c:v>
                </c:pt>
                <c:pt idx="1093">
                  <c:v>18.2166666667</c:v>
                </c:pt>
                <c:pt idx="1094">
                  <c:v>18.233333333299999</c:v>
                </c:pt>
                <c:pt idx="1095">
                  <c:v>18.25</c:v>
                </c:pt>
                <c:pt idx="1096">
                  <c:v>18.266666666700001</c:v>
                </c:pt>
                <c:pt idx="1097">
                  <c:v>18.2833333333</c:v>
                </c:pt>
                <c:pt idx="1098">
                  <c:v>18.3</c:v>
                </c:pt>
                <c:pt idx="1099">
                  <c:v>18.316666666700002</c:v>
                </c:pt>
                <c:pt idx="1100">
                  <c:v>18.333333333300001</c:v>
                </c:pt>
                <c:pt idx="1101">
                  <c:v>18.350000000000001</c:v>
                </c:pt>
                <c:pt idx="1102">
                  <c:v>18.366666666699999</c:v>
                </c:pt>
                <c:pt idx="1103">
                  <c:v>18.383333333300001</c:v>
                </c:pt>
                <c:pt idx="1104">
                  <c:v>18.399999999999999</c:v>
                </c:pt>
                <c:pt idx="1105">
                  <c:v>18.416666666699999</c:v>
                </c:pt>
                <c:pt idx="1106">
                  <c:v>18.433333333299998</c:v>
                </c:pt>
                <c:pt idx="1107">
                  <c:v>18.45</c:v>
                </c:pt>
                <c:pt idx="1108">
                  <c:v>18.4666666667</c:v>
                </c:pt>
                <c:pt idx="1109">
                  <c:v>18.483333333299999</c:v>
                </c:pt>
                <c:pt idx="1110">
                  <c:v>18.5</c:v>
                </c:pt>
                <c:pt idx="1111">
                  <c:v>18.516666666700001</c:v>
                </c:pt>
                <c:pt idx="1112">
                  <c:v>18.5333333333</c:v>
                </c:pt>
                <c:pt idx="1113">
                  <c:v>18.55</c:v>
                </c:pt>
                <c:pt idx="1114">
                  <c:v>18.566666666700002</c:v>
                </c:pt>
                <c:pt idx="1115">
                  <c:v>18.583333333300001</c:v>
                </c:pt>
                <c:pt idx="1116">
                  <c:v>18.600000000000001</c:v>
                </c:pt>
                <c:pt idx="1117">
                  <c:v>18.616666666699999</c:v>
                </c:pt>
                <c:pt idx="1118">
                  <c:v>18.633333333300001</c:v>
                </c:pt>
                <c:pt idx="1119">
                  <c:v>18.649999999999999</c:v>
                </c:pt>
                <c:pt idx="1120">
                  <c:v>18.666666666699999</c:v>
                </c:pt>
                <c:pt idx="1121">
                  <c:v>18.683333333299998</c:v>
                </c:pt>
                <c:pt idx="1122">
                  <c:v>18.7</c:v>
                </c:pt>
                <c:pt idx="1123">
                  <c:v>18.7166666667</c:v>
                </c:pt>
                <c:pt idx="1124">
                  <c:v>18.733333333299999</c:v>
                </c:pt>
                <c:pt idx="1125">
                  <c:v>18.75</c:v>
                </c:pt>
                <c:pt idx="1126">
                  <c:v>18.766666666700001</c:v>
                </c:pt>
                <c:pt idx="1127">
                  <c:v>18.7833333333</c:v>
                </c:pt>
                <c:pt idx="1128">
                  <c:v>18.8</c:v>
                </c:pt>
                <c:pt idx="1129">
                  <c:v>18.816666666700002</c:v>
                </c:pt>
                <c:pt idx="1130">
                  <c:v>18.833333333300001</c:v>
                </c:pt>
                <c:pt idx="1131">
                  <c:v>18.850000000000001</c:v>
                </c:pt>
                <c:pt idx="1132">
                  <c:v>18.866666666699999</c:v>
                </c:pt>
                <c:pt idx="1133">
                  <c:v>18.883333333300001</c:v>
                </c:pt>
                <c:pt idx="1134">
                  <c:v>18.899999999999999</c:v>
                </c:pt>
                <c:pt idx="1135">
                  <c:v>18.916666666699999</c:v>
                </c:pt>
                <c:pt idx="1136">
                  <c:v>18.933333333299998</c:v>
                </c:pt>
                <c:pt idx="1137">
                  <c:v>18.95</c:v>
                </c:pt>
                <c:pt idx="1138">
                  <c:v>18.9666666667</c:v>
                </c:pt>
                <c:pt idx="1139">
                  <c:v>18.983333333299999</c:v>
                </c:pt>
                <c:pt idx="1140">
                  <c:v>19</c:v>
                </c:pt>
                <c:pt idx="1141">
                  <c:v>19.016666666700001</c:v>
                </c:pt>
                <c:pt idx="1142">
                  <c:v>19.0333333333</c:v>
                </c:pt>
                <c:pt idx="1143">
                  <c:v>19.05</c:v>
                </c:pt>
                <c:pt idx="1144">
                  <c:v>19.066666666700002</c:v>
                </c:pt>
                <c:pt idx="1145">
                  <c:v>19.083333333300001</c:v>
                </c:pt>
                <c:pt idx="1146">
                  <c:v>19.100000000000001</c:v>
                </c:pt>
                <c:pt idx="1147">
                  <c:v>19.116666666699999</c:v>
                </c:pt>
                <c:pt idx="1148">
                  <c:v>19.133333333300001</c:v>
                </c:pt>
                <c:pt idx="1149">
                  <c:v>19.149999999999999</c:v>
                </c:pt>
                <c:pt idx="1150">
                  <c:v>19.166666666699999</c:v>
                </c:pt>
                <c:pt idx="1151">
                  <c:v>19.183333333299998</c:v>
                </c:pt>
                <c:pt idx="1152">
                  <c:v>19.2</c:v>
                </c:pt>
                <c:pt idx="1153">
                  <c:v>19.2166666667</c:v>
                </c:pt>
                <c:pt idx="1154">
                  <c:v>19.233333333299999</c:v>
                </c:pt>
                <c:pt idx="1155">
                  <c:v>19.25</c:v>
                </c:pt>
                <c:pt idx="1156">
                  <c:v>19.266666666700001</c:v>
                </c:pt>
                <c:pt idx="1157">
                  <c:v>19.2833333333</c:v>
                </c:pt>
                <c:pt idx="1158">
                  <c:v>19.3</c:v>
                </c:pt>
                <c:pt idx="1159">
                  <c:v>19.316666666700002</c:v>
                </c:pt>
                <c:pt idx="1160">
                  <c:v>19.333333333300001</c:v>
                </c:pt>
                <c:pt idx="1161">
                  <c:v>19.350000000000001</c:v>
                </c:pt>
                <c:pt idx="1162">
                  <c:v>19.366666666699999</c:v>
                </c:pt>
                <c:pt idx="1163">
                  <c:v>19.383333333300001</c:v>
                </c:pt>
                <c:pt idx="1164">
                  <c:v>19.399999999999999</c:v>
                </c:pt>
                <c:pt idx="1165">
                  <c:v>19.416666666699999</c:v>
                </c:pt>
                <c:pt idx="1166">
                  <c:v>19.433333333299998</c:v>
                </c:pt>
                <c:pt idx="1167">
                  <c:v>19.45</c:v>
                </c:pt>
                <c:pt idx="1168">
                  <c:v>19.4666666667</c:v>
                </c:pt>
                <c:pt idx="1169">
                  <c:v>19.483333333299999</c:v>
                </c:pt>
                <c:pt idx="1170">
                  <c:v>19.5</c:v>
                </c:pt>
                <c:pt idx="1171">
                  <c:v>19.516666666700001</c:v>
                </c:pt>
                <c:pt idx="1172">
                  <c:v>19.5333333333</c:v>
                </c:pt>
                <c:pt idx="1173">
                  <c:v>19.55</c:v>
                </c:pt>
                <c:pt idx="1174">
                  <c:v>19.566666666700002</c:v>
                </c:pt>
                <c:pt idx="1175">
                  <c:v>19.583333333300001</c:v>
                </c:pt>
                <c:pt idx="1176">
                  <c:v>19.600000000000001</c:v>
                </c:pt>
                <c:pt idx="1177">
                  <c:v>19.616666666699999</c:v>
                </c:pt>
                <c:pt idx="1178">
                  <c:v>19.633333333300001</c:v>
                </c:pt>
                <c:pt idx="1179">
                  <c:v>19.649999999999999</c:v>
                </c:pt>
                <c:pt idx="1180">
                  <c:v>19.666666666699999</c:v>
                </c:pt>
                <c:pt idx="1181">
                  <c:v>19.683333333299998</c:v>
                </c:pt>
                <c:pt idx="1182">
                  <c:v>19.7</c:v>
                </c:pt>
                <c:pt idx="1183">
                  <c:v>19.7166666667</c:v>
                </c:pt>
                <c:pt idx="1184">
                  <c:v>19.733333333299999</c:v>
                </c:pt>
                <c:pt idx="1185">
                  <c:v>19.75</c:v>
                </c:pt>
                <c:pt idx="1186">
                  <c:v>19.766666666700001</c:v>
                </c:pt>
                <c:pt idx="1187">
                  <c:v>19.7833333333</c:v>
                </c:pt>
                <c:pt idx="1188">
                  <c:v>19.8</c:v>
                </c:pt>
                <c:pt idx="1189">
                  <c:v>19.816666666700002</c:v>
                </c:pt>
                <c:pt idx="1190">
                  <c:v>19.833333333300001</c:v>
                </c:pt>
                <c:pt idx="1191">
                  <c:v>19.850000000000001</c:v>
                </c:pt>
                <c:pt idx="1192">
                  <c:v>19.866666666699999</c:v>
                </c:pt>
                <c:pt idx="1193">
                  <c:v>19.883333333300001</c:v>
                </c:pt>
                <c:pt idx="1194">
                  <c:v>19.899999999999999</c:v>
                </c:pt>
                <c:pt idx="1195">
                  <c:v>19.916666666699999</c:v>
                </c:pt>
                <c:pt idx="1196">
                  <c:v>19.933333333299998</c:v>
                </c:pt>
                <c:pt idx="1197">
                  <c:v>19.95</c:v>
                </c:pt>
                <c:pt idx="1198">
                  <c:v>19.9666666667</c:v>
                </c:pt>
                <c:pt idx="1199">
                  <c:v>19.983333333299999</c:v>
                </c:pt>
                <c:pt idx="1200">
                  <c:v>20</c:v>
                </c:pt>
                <c:pt idx="1201">
                  <c:v>20.016666666700001</c:v>
                </c:pt>
                <c:pt idx="1202">
                  <c:v>20.0333333333</c:v>
                </c:pt>
                <c:pt idx="1203">
                  <c:v>20.05</c:v>
                </c:pt>
                <c:pt idx="1204">
                  <c:v>20.066666666700002</c:v>
                </c:pt>
                <c:pt idx="1205">
                  <c:v>20.083333333300001</c:v>
                </c:pt>
                <c:pt idx="1206">
                  <c:v>20.100000000000001</c:v>
                </c:pt>
                <c:pt idx="1207">
                  <c:v>20.116666666699999</c:v>
                </c:pt>
                <c:pt idx="1208">
                  <c:v>20.133333333300001</c:v>
                </c:pt>
                <c:pt idx="1209">
                  <c:v>20.149999999999999</c:v>
                </c:pt>
                <c:pt idx="1210">
                  <c:v>20.166666666699999</c:v>
                </c:pt>
                <c:pt idx="1211">
                  <c:v>20.183333333299998</c:v>
                </c:pt>
                <c:pt idx="1212">
                  <c:v>20.2</c:v>
                </c:pt>
                <c:pt idx="1213">
                  <c:v>20.2166666667</c:v>
                </c:pt>
                <c:pt idx="1214">
                  <c:v>20.233333333299999</c:v>
                </c:pt>
                <c:pt idx="1215">
                  <c:v>20.25</c:v>
                </c:pt>
                <c:pt idx="1216">
                  <c:v>20.266666666700001</c:v>
                </c:pt>
                <c:pt idx="1217">
                  <c:v>20.2833333333</c:v>
                </c:pt>
                <c:pt idx="1218">
                  <c:v>20.3</c:v>
                </c:pt>
                <c:pt idx="1219">
                  <c:v>20.316666666700002</c:v>
                </c:pt>
                <c:pt idx="1220">
                  <c:v>20.333333333300001</c:v>
                </c:pt>
                <c:pt idx="1221">
                  <c:v>20.350000000000001</c:v>
                </c:pt>
                <c:pt idx="1222">
                  <c:v>20.366666666699999</c:v>
                </c:pt>
                <c:pt idx="1223">
                  <c:v>20.383333333300001</c:v>
                </c:pt>
                <c:pt idx="1224">
                  <c:v>20.399999999999999</c:v>
                </c:pt>
                <c:pt idx="1225">
                  <c:v>20.416666666699999</c:v>
                </c:pt>
                <c:pt idx="1226">
                  <c:v>20.433333333299998</c:v>
                </c:pt>
                <c:pt idx="1227">
                  <c:v>20.45</c:v>
                </c:pt>
                <c:pt idx="1228">
                  <c:v>20.4666666667</c:v>
                </c:pt>
                <c:pt idx="1229">
                  <c:v>20.483333333299999</c:v>
                </c:pt>
                <c:pt idx="1230">
                  <c:v>20.5</c:v>
                </c:pt>
                <c:pt idx="1231">
                  <c:v>20.516666666700001</c:v>
                </c:pt>
                <c:pt idx="1232">
                  <c:v>20.5333333333</c:v>
                </c:pt>
                <c:pt idx="1233">
                  <c:v>20.55</c:v>
                </c:pt>
                <c:pt idx="1234">
                  <c:v>20.566666666700002</c:v>
                </c:pt>
                <c:pt idx="1235">
                  <c:v>20.583333333300001</c:v>
                </c:pt>
                <c:pt idx="1236">
                  <c:v>20.6</c:v>
                </c:pt>
                <c:pt idx="1237">
                  <c:v>20.616666666699999</c:v>
                </c:pt>
                <c:pt idx="1238">
                  <c:v>20.633333333300001</c:v>
                </c:pt>
                <c:pt idx="1239">
                  <c:v>20.65</c:v>
                </c:pt>
                <c:pt idx="1240">
                  <c:v>20.666666666699999</c:v>
                </c:pt>
                <c:pt idx="1241">
                  <c:v>20.683333333299998</c:v>
                </c:pt>
                <c:pt idx="1242">
                  <c:v>20.7</c:v>
                </c:pt>
                <c:pt idx="1243">
                  <c:v>20.7166666667</c:v>
                </c:pt>
                <c:pt idx="1244">
                  <c:v>20.733333333299999</c:v>
                </c:pt>
                <c:pt idx="1245">
                  <c:v>20.75</c:v>
                </c:pt>
                <c:pt idx="1246">
                  <c:v>20.766666666700001</c:v>
                </c:pt>
                <c:pt idx="1247">
                  <c:v>20.7833333333</c:v>
                </c:pt>
                <c:pt idx="1248">
                  <c:v>20.8</c:v>
                </c:pt>
                <c:pt idx="1249">
                  <c:v>20.816666666700002</c:v>
                </c:pt>
                <c:pt idx="1250">
                  <c:v>20.833333333300001</c:v>
                </c:pt>
                <c:pt idx="1251">
                  <c:v>20.85</c:v>
                </c:pt>
                <c:pt idx="1252">
                  <c:v>20.866666666699999</c:v>
                </c:pt>
                <c:pt idx="1253">
                  <c:v>20.883333333300001</c:v>
                </c:pt>
                <c:pt idx="1254">
                  <c:v>20.9</c:v>
                </c:pt>
                <c:pt idx="1255">
                  <c:v>20.916666666699999</c:v>
                </c:pt>
                <c:pt idx="1256">
                  <c:v>20.933333333299998</c:v>
                </c:pt>
                <c:pt idx="1257">
                  <c:v>20.95</c:v>
                </c:pt>
                <c:pt idx="1258">
                  <c:v>20.9666666667</c:v>
                </c:pt>
                <c:pt idx="1259">
                  <c:v>20.983333333299999</c:v>
                </c:pt>
                <c:pt idx="1260">
                  <c:v>21</c:v>
                </c:pt>
                <c:pt idx="1261">
                  <c:v>21.016666666700001</c:v>
                </c:pt>
                <c:pt idx="1262">
                  <c:v>21.0333333333</c:v>
                </c:pt>
                <c:pt idx="1263">
                  <c:v>21.05</c:v>
                </c:pt>
                <c:pt idx="1264">
                  <c:v>21.066666666700002</c:v>
                </c:pt>
                <c:pt idx="1265">
                  <c:v>21.083333333300001</c:v>
                </c:pt>
                <c:pt idx="1266">
                  <c:v>21.1</c:v>
                </c:pt>
                <c:pt idx="1267">
                  <c:v>21.116666666699999</c:v>
                </c:pt>
                <c:pt idx="1268">
                  <c:v>21.133333333300001</c:v>
                </c:pt>
                <c:pt idx="1269">
                  <c:v>21.15</c:v>
                </c:pt>
                <c:pt idx="1270">
                  <c:v>21.166666666699999</c:v>
                </c:pt>
                <c:pt idx="1271">
                  <c:v>21.183333333299998</c:v>
                </c:pt>
                <c:pt idx="1272">
                  <c:v>21.2</c:v>
                </c:pt>
                <c:pt idx="1273">
                  <c:v>21.2166666667</c:v>
                </c:pt>
                <c:pt idx="1274">
                  <c:v>21.233333333299999</c:v>
                </c:pt>
                <c:pt idx="1275">
                  <c:v>21.25</c:v>
                </c:pt>
                <c:pt idx="1276">
                  <c:v>21.266666666700001</c:v>
                </c:pt>
                <c:pt idx="1277">
                  <c:v>21.2833333333</c:v>
                </c:pt>
                <c:pt idx="1278">
                  <c:v>21.3</c:v>
                </c:pt>
                <c:pt idx="1279">
                  <c:v>21.316666666700002</c:v>
                </c:pt>
                <c:pt idx="1280">
                  <c:v>21.333333333300001</c:v>
                </c:pt>
                <c:pt idx="1281">
                  <c:v>21.35</c:v>
                </c:pt>
                <c:pt idx="1282">
                  <c:v>21.366666666699999</c:v>
                </c:pt>
                <c:pt idx="1283">
                  <c:v>21.383333333300001</c:v>
                </c:pt>
                <c:pt idx="1284">
                  <c:v>21.4</c:v>
                </c:pt>
                <c:pt idx="1285">
                  <c:v>21.416666666699999</c:v>
                </c:pt>
                <c:pt idx="1286">
                  <c:v>21.433333333299998</c:v>
                </c:pt>
                <c:pt idx="1287">
                  <c:v>21.45</c:v>
                </c:pt>
                <c:pt idx="1288">
                  <c:v>21.4666666667</c:v>
                </c:pt>
                <c:pt idx="1289">
                  <c:v>21.483333333299999</c:v>
                </c:pt>
                <c:pt idx="1290">
                  <c:v>21.5</c:v>
                </c:pt>
                <c:pt idx="1291">
                  <c:v>21.516666666700001</c:v>
                </c:pt>
                <c:pt idx="1292">
                  <c:v>21.5333333333</c:v>
                </c:pt>
                <c:pt idx="1293">
                  <c:v>21.55</c:v>
                </c:pt>
                <c:pt idx="1294">
                  <c:v>21.566666666700002</c:v>
                </c:pt>
                <c:pt idx="1295">
                  <c:v>21.583333333300001</c:v>
                </c:pt>
                <c:pt idx="1296">
                  <c:v>21.6</c:v>
                </c:pt>
                <c:pt idx="1297">
                  <c:v>21.616666666699999</c:v>
                </c:pt>
                <c:pt idx="1298">
                  <c:v>21.633333333300001</c:v>
                </c:pt>
                <c:pt idx="1299">
                  <c:v>21.65</c:v>
                </c:pt>
                <c:pt idx="1300">
                  <c:v>21.666666666699999</c:v>
                </c:pt>
                <c:pt idx="1301">
                  <c:v>21.683333333299998</c:v>
                </c:pt>
                <c:pt idx="1302">
                  <c:v>21.7</c:v>
                </c:pt>
                <c:pt idx="1303">
                  <c:v>21.7166666667</c:v>
                </c:pt>
                <c:pt idx="1304">
                  <c:v>21.733333333299999</c:v>
                </c:pt>
                <c:pt idx="1305">
                  <c:v>21.75</c:v>
                </c:pt>
                <c:pt idx="1306">
                  <c:v>21.766666666700001</c:v>
                </c:pt>
                <c:pt idx="1307">
                  <c:v>21.7833333333</c:v>
                </c:pt>
                <c:pt idx="1308">
                  <c:v>21.8</c:v>
                </c:pt>
                <c:pt idx="1309">
                  <c:v>21.816666666700002</c:v>
                </c:pt>
                <c:pt idx="1310">
                  <c:v>21.833333333300001</c:v>
                </c:pt>
                <c:pt idx="1311">
                  <c:v>21.85</c:v>
                </c:pt>
                <c:pt idx="1312">
                  <c:v>21.866666666699999</c:v>
                </c:pt>
                <c:pt idx="1313">
                  <c:v>21.883333333300001</c:v>
                </c:pt>
                <c:pt idx="1314">
                  <c:v>21.9</c:v>
                </c:pt>
                <c:pt idx="1315">
                  <c:v>21.916666666699999</c:v>
                </c:pt>
                <c:pt idx="1316">
                  <c:v>21.933333333299998</c:v>
                </c:pt>
                <c:pt idx="1317">
                  <c:v>21.95</c:v>
                </c:pt>
                <c:pt idx="1318">
                  <c:v>21.9666666667</c:v>
                </c:pt>
                <c:pt idx="1319">
                  <c:v>21.983333333299999</c:v>
                </c:pt>
                <c:pt idx="1320">
                  <c:v>22</c:v>
                </c:pt>
                <c:pt idx="1321">
                  <c:v>22.016666666700001</c:v>
                </c:pt>
                <c:pt idx="1322">
                  <c:v>22.0333333333</c:v>
                </c:pt>
                <c:pt idx="1323">
                  <c:v>22.05</c:v>
                </c:pt>
                <c:pt idx="1324">
                  <c:v>22.066666666700002</c:v>
                </c:pt>
                <c:pt idx="1325">
                  <c:v>22.083333333300001</c:v>
                </c:pt>
                <c:pt idx="1326">
                  <c:v>22.1</c:v>
                </c:pt>
                <c:pt idx="1327">
                  <c:v>22.116666666699999</c:v>
                </c:pt>
                <c:pt idx="1328">
                  <c:v>22.133333333300001</c:v>
                </c:pt>
                <c:pt idx="1329">
                  <c:v>22.15</c:v>
                </c:pt>
                <c:pt idx="1330">
                  <c:v>22.166666666699999</c:v>
                </c:pt>
                <c:pt idx="1331">
                  <c:v>22.183333333299998</c:v>
                </c:pt>
                <c:pt idx="1332">
                  <c:v>22.2</c:v>
                </c:pt>
                <c:pt idx="1333">
                  <c:v>22.2166666667</c:v>
                </c:pt>
                <c:pt idx="1334">
                  <c:v>22.233333333299999</c:v>
                </c:pt>
                <c:pt idx="1335">
                  <c:v>22.25</c:v>
                </c:pt>
                <c:pt idx="1336">
                  <c:v>22.266666666700001</c:v>
                </c:pt>
                <c:pt idx="1337">
                  <c:v>22.2833333333</c:v>
                </c:pt>
                <c:pt idx="1338">
                  <c:v>22.3</c:v>
                </c:pt>
                <c:pt idx="1339">
                  <c:v>22.316666666700002</c:v>
                </c:pt>
                <c:pt idx="1340">
                  <c:v>22.333333333300001</c:v>
                </c:pt>
                <c:pt idx="1341">
                  <c:v>22.35</c:v>
                </c:pt>
                <c:pt idx="1342">
                  <c:v>22.366666666699999</c:v>
                </c:pt>
                <c:pt idx="1343">
                  <c:v>22.383333333300001</c:v>
                </c:pt>
                <c:pt idx="1344">
                  <c:v>22.4</c:v>
                </c:pt>
                <c:pt idx="1345">
                  <c:v>22.416666666699999</c:v>
                </c:pt>
                <c:pt idx="1346">
                  <c:v>22.433333333299998</c:v>
                </c:pt>
                <c:pt idx="1347">
                  <c:v>22.45</c:v>
                </c:pt>
                <c:pt idx="1348">
                  <c:v>22.4666666667</c:v>
                </c:pt>
                <c:pt idx="1349">
                  <c:v>22.483333333299999</c:v>
                </c:pt>
                <c:pt idx="1350">
                  <c:v>22.5</c:v>
                </c:pt>
                <c:pt idx="1351">
                  <c:v>22.516666666700001</c:v>
                </c:pt>
                <c:pt idx="1352">
                  <c:v>22.5333333333</c:v>
                </c:pt>
                <c:pt idx="1353">
                  <c:v>22.55</c:v>
                </c:pt>
                <c:pt idx="1354">
                  <c:v>22.566666666700002</c:v>
                </c:pt>
                <c:pt idx="1355">
                  <c:v>22.583333333300001</c:v>
                </c:pt>
                <c:pt idx="1356">
                  <c:v>22.6</c:v>
                </c:pt>
                <c:pt idx="1357">
                  <c:v>22.616666666699999</c:v>
                </c:pt>
                <c:pt idx="1358">
                  <c:v>22.633333333300001</c:v>
                </c:pt>
                <c:pt idx="1359">
                  <c:v>22.65</c:v>
                </c:pt>
                <c:pt idx="1360">
                  <c:v>22.666666666699999</c:v>
                </c:pt>
                <c:pt idx="1361">
                  <c:v>22.683333333299998</c:v>
                </c:pt>
                <c:pt idx="1362">
                  <c:v>22.7</c:v>
                </c:pt>
                <c:pt idx="1363">
                  <c:v>22.7166666667</c:v>
                </c:pt>
                <c:pt idx="1364">
                  <c:v>22.733333333299999</c:v>
                </c:pt>
                <c:pt idx="1365">
                  <c:v>22.75</c:v>
                </c:pt>
                <c:pt idx="1366">
                  <c:v>22.766666666700001</c:v>
                </c:pt>
                <c:pt idx="1367">
                  <c:v>22.7833333333</c:v>
                </c:pt>
                <c:pt idx="1368">
                  <c:v>22.8</c:v>
                </c:pt>
                <c:pt idx="1369">
                  <c:v>22.816666666700002</c:v>
                </c:pt>
                <c:pt idx="1370">
                  <c:v>22.833333333300001</c:v>
                </c:pt>
                <c:pt idx="1371">
                  <c:v>22.85</c:v>
                </c:pt>
                <c:pt idx="1372">
                  <c:v>22.866666666699999</c:v>
                </c:pt>
                <c:pt idx="1373">
                  <c:v>22.883333333300001</c:v>
                </c:pt>
                <c:pt idx="1374">
                  <c:v>22.9</c:v>
                </c:pt>
                <c:pt idx="1375">
                  <c:v>22.916666666699999</c:v>
                </c:pt>
                <c:pt idx="1376">
                  <c:v>22.933333333299998</c:v>
                </c:pt>
                <c:pt idx="1377">
                  <c:v>22.95</c:v>
                </c:pt>
                <c:pt idx="1378">
                  <c:v>22.9666666667</c:v>
                </c:pt>
                <c:pt idx="1379">
                  <c:v>22.983333333299999</c:v>
                </c:pt>
                <c:pt idx="1380">
                  <c:v>23</c:v>
                </c:pt>
                <c:pt idx="1381">
                  <c:v>23.016666666700001</c:v>
                </c:pt>
                <c:pt idx="1382">
                  <c:v>23.0333333333</c:v>
                </c:pt>
                <c:pt idx="1383">
                  <c:v>23.05</c:v>
                </c:pt>
                <c:pt idx="1384">
                  <c:v>23.066666666700002</c:v>
                </c:pt>
                <c:pt idx="1385">
                  <c:v>23.083333333300001</c:v>
                </c:pt>
                <c:pt idx="1386">
                  <c:v>23.1</c:v>
                </c:pt>
                <c:pt idx="1387">
                  <c:v>23.116666666699999</c:v>
                </c:pt>
                <c:pt idx="1388">
                  <c:v>23.133333333300001</c:v>
                </c:pt>
                <c:pt idx="1389">
                  <c:v>23.15</c:v>
                </c:pt>
                <c:pt idx="1390">
                  <c:v>23.166666666699999</c:v>
                </c:pt>
                <c:pt idx="1391">
                  <c:v>23.183333333299998</c:v>
                </c:pt>
                <c:pt idx="1392">
                  <c:v>23.2</c:v>
                </c:pt>
                <c:pt idx="1393">
                  <c:v>23.2166666667</c:v>
                </c:pt>
                <c:pt idx="1394">
                  <c:v>23.233333333299999</c:v>
                </c:pt>
                <c:pt idx="1395">
                  <c:v>23.25</c:v>
                </c:pt>
                <c:pt idx="1396">
                  <c:v>23.266666666700001</c:v>
                </c:pt>
                <c:pt idx="1397">
                  <c:v>23.2833333333</c:v>
                </c:pt>
                <c:pt idx="1398">
                  <c:v>23.3</c:v>
                </c:pt>
                <c:pt idx="1399">
                  <c:v>23.316666666700002</c:v>
                </c:pt>
                <c:pt idx="1400">
                  <c:v>23.333333333300001</c:v>
                </c:pt>
                <c:pt idx="1401">
                  <c:v>23.35</c:v>
                </c:pt>
                <c:pt idx="1402">
                  <c:v>23.366666666699999</c:v>
                </c:pt>
                <c:pt idx="1403">
                  <c:v>23.383333333300001</c:v>
                </c:pt>
                <c:pt idx="1404">
                  <c:v>23.4</c:v>
                </c:pt>
                <c:pt idx="1405">
                  <c:v>23.416666666699999</c:v>
                </c:pt>
                <c:pt idx="1406">
                  <c:v>23.433333333299998</c:v>
                </c:pt>
                <c:pt idx="1407">
                  <c:v>23.45</c:v>
                </c:pt>
                <c:pt idx="1408">
                  <c:v>23.4666666667</c:v>
                </c:pt>
                <c:pt idx="1409">
                  <c:v>23.483333333299999</c:v>
                </c:pt>
                <c:pt idx="1410">
                  <c:v>23.5</c:v>
                </c:pt>
                <c:pt idx="1411">
                  <c:v>23.516666666700001</c:v>
                </c:pt>
                <c:pt idx="1412">
                  <c:v>23.5333333333</c:v>
                </c:pt>
                <c:pt idx="1413">
                  <c:v>23.55</c:v>
                </c:pt>
                <c:pt idx="1414">
                  <c:v>23.566666666700002</c:v>
                </c:pt>
                <c:pt idx="1415">
                  <c:v>23.583333333300001</c:v>
                </c:pt>
                <c:pt idx="1416">
                  <c:v>23.6</c:v>
                </c:pt>
                <c:pt idx="1417">
                  <c:v>23.616666666699999</c:v>
                </c:pt>
                <c:pt idx="1418">
                  <c:v>23.633333333300001</c:v>
                </c:pt>
                <c:pt idx="1419">
                  <c:v>23.65</c:v>
                </c:pt>
                <c:pt idx="1420">
                  <c:v>23.666666666699999</c:v>
                </c:pt>
                <c:pt idx="1421">
                  <c:v>23.683333333299998</c:v>
                </c:pt>
                <c:pt idx="1422">
                  <c:v>23.7</c:v>
                </c:pt>
                <c:pt idx="1423">
                  <c:v>23.7166666667</c:v>
                </c:pt>
                <c:pt idx="1424">
                  <c:v>23.733333333299999</c:v>
                </c:pt>
                <c:pt idx="1425">
                  <c:v>23.75</c:v>
                </c:pt>
                <c:pt idx="1426">
                  <c:v>23.766666666700001</c:v>
                </c:pt>
                <c:pt idx="1427">
                  <c:v>23.7833333333</c:v>
                </c:pt>
                <c:pt idx="1428">
                  <c:v>23.8</c:v>
                </c:pt>
                <c:pt idx="1429">
                  <c:v>23.816666666700002</c:v>
                </c:pt>
                <c:pt idx="1430">
                  <c:v>23.833333333300001</c:v>
                </c:pt>
                <c:pt idx="1431">
                  <c:v>23.85</c:v>
                </c:pt>
                <c:pt idx="1432">
                  <c:v>23.866666666699999</c:v>
                </c:pt>
                <c:pt idx="1433">
                  <c:v>23.883333333300001</c:v>
                </c:pt>
                <c:pt idx="1434">
                  <c:v>23.9</c:v>
                </c:pt>
                <c:pt idx="1435">
                  <c:v>23.916666666699999</c:v>
                </c:pt>
                <c:pt idx="1436">
                  <c:v>23.933333333299998</c:v>
                </c:pt>
                <c:pt idx="1437">
                  <c:v>23.95</c:v>
                </c:pt>
                <c:pt idx="1438">
                  <c:v>23.9666666667</c:v>
                </c:pt>
                <c:pt idx="1439">
                  <c:v>23.983333333299999</c:v>
                </c:pt>
                <c:pt idx="1440">
                  <c:v>24</c:v>
                </c:pt>
                <c:pt idx="1441">
                  <c:v>24.016666666700001</c:v>
                </c:pt>
                <c:pt idx="1442">
                  <c:v>24.0333333333</c:v>
                </c:pt>
                <c:pt idx="1443">
                  <c:v>24.05</c:v>
                </c:pt>
                <c:pt idx="1444">
                  <c:v>24.066666666700002</c:v>
                </c:pt>
                <c:pt idx="1445">
                  <c:v>24.083333333300001</c:v>
                </c:pt>
                <c:pt idx="1446">
                  <c:v>24.1</c:v>
                </c:pt>
                <c:pt idx="1447">
                  <c:v>24.116666666699999</c:v>
                </c:pt>
                <c:pt idx="1448">
                  <c:v>24.133333333300001</c:v>
                </c:pt>
                <c:pt idx="1449">
                  <c:v>24.15</c:v>
                </c:pt>
                <c:pt idx="1450">
                  <c:v>24.166666666699999</c:v>
                </c:pt>
                <c:pt idx="1451">
                  <c:v>24.183333333299998</c:v>
                </c:pt>
                <c:pt idx="1452">
                  <c:v>24.2</c:v>
                </c:pt>
                <c:pt idx="1453">
                  <c:v>24.2166666667</c:v>
                </c:pt>
                <c:pt idx="1454">
                  <c:v>24.233333333299999</c:v>
                </c:pt>
                <c:pt idx="1455">
                  <c:v>24.25</c:v>
                </c:pt>
                <c:pt idx="1456">
                  <c:v>24.266666666700001</c:v>
                </c:pt>
                <c:pt idx="1457">
                  <c:v>24.2833333333</c:v>
                </c:pt>
                <c:pt idx="1458">
                  <c:v>24.3</c:v>
                </c:pt>
                <c:pt idx="1459">
                  <c:v>24.316666666700002</c:v>
                </c:pt>
                <c:pt idx="1460">
                  <c:v>24.333333333300001</c:v>
                </c:pt>
                <c:pt idx="1461">
                  <c:v>24.35</c:v>
                </c:pt>
                <c:pt idx="1462">
                  <c:v>24.366666666699999</c:v>
                </c:pt>
                <c:pt idx="1463">
                  <c:v>24.383333333300001</c:v>
                </c:pt>
                <c:pt idx="1464">
                  <c:v>24.4</c:v>
                </c:pt>
                <c:pt idx="1465">
                  <c:v>24.416666666699999</c:v>
                </c:pt>
                <c:pt idx="1466">
                  <c:v>24.433333333299998</c:v>
                </c:pt>
                <c:pt idx="1467">
                  <c:v>24.45</c:v>
                </c:pt>
                <c:pt idx="1468">
                  <c:v>24.4666666667</c:v>
                </c:pt>
                <c:pt idx="1469">
                  <c:v>24.483333333299999</c:v>
                </c:pt>
                <c:pt idx="1470">
                  <c:v>24.5</c:v>
                </c:pt>
                <c:pt idx="1471">
                  <c:v>24.516666666700001</c:v>
                </c:pt>
                <c:pt idx="1472">
                  <c:v>24.5333333333</c:v>
                </c:pt>
                <c:pt idx="1473">
                  <c:v>24.55</c:v>
                </c:pt>
                <c:pt idx="1474">
                  <c:v>24.566666666700002</c:v>
                </c:pt>
                <c:pt idx="1475">
                  <c:v>24.583333333300001</c:v>
                </c:pt>
                <c:pt idx="1476">
                  <c:v>24.6</c:v>
                </c:pt>
                <c:pt idx="1477">
                  <c:v>24.616666666699999</c:v>
                </c:pt>
                <c:pt idx="1478">
                  <c:v>24.633333333300001</c:v>
                </c:pt>
                <c:pt idx="1479">
                  <c:v>24.65</c:v>
                </c:pt>
                <c:pt idx="1480">
                  <c:v>24.666666666699999</c:v>
                </c:pt>
                <c:pt idx="1481">
                  <c:v>24.683333333299998</c:v>
                </c:pt>
                <c:pt idx="1482">
                  <c:v>24.7</c:v>
                </c:pt>
                <c:pt idx="1483">
                  <c:v>24.7166666667</c:v>
                </c:pt>
                <c:pt idx="1484">
                  <c:v>24.733333333299999</c:v>
                </c:pt>
                <c:pt idx="1485">
                  <c:v>24.75</c:v>
                </c:pt>
                <c:pt idx="1486">
                  <c:v>24.766666666700001</c:v>
                </c:pt>
                <c:pt idx="1487">
                  <c:v>24.7833333333</c:v>
                </c:pt>
                <c:pt idx="1488">
                  <c:v>24.8</c:v>
                </c:pt>
                <c:pt idx="1489">
                  <c:v>24.816666666700002</c:v>
                </c:pt>
                <c:pt idx="1490">
                  <c:v>24.833333333300001</c:v>
                </c:pt>
                <c:pt idx="1491">
                  <c:v>24.85</c:v>
                </c:pt>
                <c:pt idx="1492">
                  <c:v>24.866666666699999</c:v>
                </c:pt>
                <c:pt idx="1493">
                  <c:v>24.883333333300001</c:v>
                </c:pt>
                <c:pt idx="1494">
                  <c:v>24.9</c:v>
                </c:pt>
                <c:pt idx="1495">
                  <c:v>24.916666666699999</c:v>
                </c:pt>
                <c:pt idx="1496">
                  <c:v>24.933333333299998</c:v>
                </c:pt>
                <c:pt idx="1497">
                  <c:v>24.95</c:v>
                </c:pt>
                <c:pt idx="1498">
                  <c:v>24.9666666667</c:v>
                </c:pt>
                <c:pt idx="1499">
                  <c:v>24.983333333299999</c:v>
                </c:pt>
                <c:pt idx="1500">
                  <c:v>25</c:v>
                </c:pt>
                <c:pt idx="1501">
                  <c:v>25.016666666700001</c:v>
                </c:pt>
                <c:pt idx="1502">
                  <c:v>25.0333333333</c:v>
                </c:pt>
                <c:pt idx="1503">
                  <c:v>25.05</c:v>
                </c:pt>
                <c:pt idx="1504">
                  <c:v>25.066666666700002</c:v>
                </c:pt>
                <c:pt idx="1505">
                  <c:v>25.083333333300001</c:v>
                </c:pt>
                <c:pt idx="1506">
                  <c:v>25.1</c:v>
                </c:pt>
                <c:pt idx="1507">
                  <c:v>25.116666666699999</c:v>
                </c:pt>
                <c:pt idx="1508">
                  <c:v>25.133333333300001</c:v>
                </c:pt>
                <c:pt idx="1509">
                  <c:v>25.15</c:v>
                </c:pt>
                <c:pt idx="1510">
                  <c:v>25.166666666699999</c:v>
                </c:pt>
                <c:pt idx="1511">
                  <c:v>25.183333333299998</c:v>
                </c:pt>
                <c:pt idx="1512">
                  <c:v>25.2</c:v>
                </c:pt>
                <c:pt idx="1513">
                  <c:v>25.2166666667</c:v>
                </c:pt>
                <c:pt idx="1514">
                  <c:v>25.233333333299999</c:v>
                </c:pt>
                <c:pt idx="1515">
                  <c:v>25.25</c:v>
                </c:pt>
                <c:pt idx="1516">
                  <c:v>25.266666666700001</c:v>
                </c:pt>
                <c:pt idx="1517">
                  <c:v>25.2833333333</c:v>
                </c:pt>
                <c:pt idx="1518">
                  <c:v>25.3</c:v>
                </c:pt>
                <c:pt idx="1519">
                  <c:v>25.316666666700002</c:v>
                </c:pt>
                <c:pt idx="1520">
                  <c:v>25.333333333300001</c:v>
                </c:pt>
                <c:pt idx="1521">
                  <c:v>25.35</c:v>
                </c:pt>
                <c:pt idx="1522">
                  <c:v>25.366666666699999</c:v>
                </c:pt>
                <c:pt idx="1523">
                  <c:v>25.383333333300001</c:v>
                </c:pt>
                <c:pt idx="1524">
                  <c:v>25.4</c:v>
                </c:pt>
                <c:pt idx="1525">
                  <c:v>25.416666666699999</c:v>
                </c:pt>
                <c:pt idx="1526">
                  <c:v>25.433333333299998</c:v>
                </c:pt>
                <c:pt idx="1527">
                  <c:v>25.45</c:v>
                </c:pt>
                <c:pt idx="1528">
                  <c:v>25.4666666667</c:v>
                </c:pt>
                <c:pt idx="1529">
                  <c:v>25.483333333299999</c:v>
                </c:pt>
                <c:pt idx="1530">
                  <c:v>25.5</c:v>
                </c:pt>
                <c:pt idx="1531">
                  <c:v>25.516666666700001</c:v>
                </c:pt>
                <c:pt idx="1532">
                  <c:v>25.5333333333</c:v>
                </c:pt>
                <c:pt idx="1533">
                  <c:v>25.55</c:v>
                </c:pt>
                <c:pt idx="1534">
                  <c:v>25.566666666700002</c:v>
                </c:pt>
                <c:pt idx="1535">
                  <c:v>25.583333333300001</c:v>
                </c:pt>
                <c:pt idx="1536">
                  <c:v>25.6</c:v>
                </c:pt>
                <c:pt idx="1537">
                  <c:v>25.616666666699999</c:v>
                </c:pt>
                <c:pt idx="1538">
                  <c:v>25.633333333300001</c:v>
                </c:pt>
                <c:pt idx="1539">
                  <c:v>25.65</c:v>
                </c:pt>
                <c:pt idx="1540">
                  <c:v>25.666666666699999</c:v>
                </c:pt>
                <c:pt idx="1541">
                  <c:v>25.683333333299998</c:v>
                </c:pt>
                <c:pt idx="1542">
                  <c:v>25.7</c:v>
                </c:pt>
                <c:pt idx="1543">
                  <c:v>25.7166666667</c:v>
                </c:pt>
                <c:pt idx="1544">
                  <c:v>25.733333333299999</c:v>
                </c:pt>
                <c:pt idx="1545">
                  <c:v>25.75</c:v>
                </c:pt>
                <c:pt idx="1546">
                  <c:v>25.766666666700001</c:v>
                </c:pt>
                <c:pt idx="1547">
                  <c:v>25.7833333333</c:v>
                </c:pt>
                <c:pt idx="1548">
                  <c:v>25.8</c:v>
                </c:pt>
                <c:pt idx="1549">
                  <c:v>25.816666666700002</c:v>
                </c:pt>
                <c:pt idx="1550">
                  <c:v>25.833333333300001</c:v>
                </c:pt>
                <c:pt idx="1551">
                  <c:v>25.85</c:v>
                </c:pt>
                <c:pt idx="1552">
                  <c:v>25.866666666699999</c:v>
                </c:pt>
                <c:pt idx="1553">
                  <c:v>25.883333333300001</c:v>
                </c:pt>
                <c:pt idx="1554">
                  <c:v>25.9</c:v>
                </c:pt>
                <c:pt idx="1555">
                  <c:v>25.916666666699999</c:v>
                </c:pt>
                <c:pt idx="1556">
                  <c:v>25.933333333299998</c:v>
                </c:pt>
                <c:pt idx="1557">
                  <c:v>25.95</c:v>
                </c:pt>
                <c:pt idx="1558">
                  <c:v>25.9666666667</c:v>
                </c:pt>
                <c:pt idx="1559">
                  <c:v>25.983333333299999</c:v>
                </c:pt>
                <c:pt idx="1560">
                  <c:v>26</c:v>
                </c:pt>
                <c:pt idx="1561">
                  <c:v>26.016666666700001</c:v>
                </c:pt>
                <c:pt idx="1562">
                  <c:v>26.0333333333</c:v>
                </c:pt>
                <c:pt idx="1563">
                  <c:v>26.05</c:v>
                </c:pt>
                <c:pt idx="1564">
                  <c:v>26.066666666700002</c:v>
                </c:pt>
                <c:pt idx="1565">
                  <c:v>26.083333333300001</c:v>
                </c:pt>
                <c:pt idx="1566">
                  <c:v>26.1</c:v>
                </c:pt>
                <c:pt idx="1567">
                  <c:v>26.116666666699999</c:v>
                </c:pt>
                <c:pt idx="1568">
                  <c:v>26.133333333300001</c:v>
                </c:pt>
                <c:pt idx="1569">
                  <c:v>26.15</c:v>
                </c:pt>
                <c:pt idx="1570">
                  <c:v>26.166666666699999</c:v>
                </c:pt>
                <c:pt idx="1571">
                  <c:v>26.183333333299998</c:v>
                </c:pt>
                <c:pt idx="1572">
                  <c:v>26.2</c:v>
                </c:pt>
                <c:pt idx="1573">
                  <c:v>26.2166666667</c:v>
                </c:pt>
                <c:pt idx="1574">
                  <c:v>26.233333333299999</c:v>
                </c:pt>
                <c:pt idx="1575">
                  <c:v>26.25</c:v>
                </c:pt>
                <c:pt idx="1576">
                  <c:v>26.266666666700001</c:v>
                </c:pt>
                <c:pt idx="1577">
                  <c:v>26.2833333333</c:v>
                </c:pt>
                <c:pt idx="1578">
                  <c:v>26.3</c:v>
                </c:pt>
                <c:pt idx="1579">
                  <c:v>26.316666666700002</c:v>
                </c:pt>
                <c:pt idx="1580">
                  <c:v>26.333333333300001</c:v>
                </c:pt>
                <c:pt idx="1581">
                  <c:v>26.35</c:v>
                </c:pt>
                <c:pt idx="1582">
                  <c:v>26.366666666699999</c:v>
                </c:pt>
                <c:pt idx="1583">
                  <c:v>26.383333333300001</c:v>
                </c:pt>
                <c:pt idx="1584">
                  <c:v>26.4</c:v>
                </c:pt>
                <c:pt idx="1585">
                  <c:v>26.416666666699999</c:v>
                </c:pt>
                <c:pt idx="1586">
                  <c:v>26.433333333299998</c:v>
                </c:pt>
                <c:pt idx="1587">
                  <c:v>26.45</c:v>
                </c:pt>
                <c:pt idx="1588">
                  <c:v>26.4666666667</c:v>
                </c:pt>
                <c:pt idx="1589">
                  <c:v>26.483333333299999</c:v>
                </c:pt>
                <c:pt idx="1590">
                  <c:v>26.5</c:v>
                </c:pt>
                <c:pt idx="1591">
                  <c:v>26.516666666700001</c:v>
                </c:pt>
                <c:pt idx="1592">
                  <c:v>26.5333333333</c:v>
                </c:pt>
                <c:pt idx="1593">
                  <c:v>26.55</c:v>
                </c:pt>
                <c:pt idx="1594">
                  <c:v>26.566666666700002</c:v>
                </c:pt>
                <c:pt idx="1595">
                  <c:v>26.583333333300001</c:v>
                </c:pt>
                <c:pt idx="1596">
                  <c:v>26.6</c:v>
                </c:pt>
                <c:pt idx="1597">
                  <c:v>26.616666666699999</c:v>
                </c:pt>
                <c:pt idx="1598">
                  <c:v>26.633333333300001</c:v>
                </c:pt>
                <c:pt idx="1599">
                  <c:v>26.65</c:v>
                </c:pt>
                <c:pt idx="1600">
                  <c:v>26.666666666699999</c:v>
                </c:pt>
                <c:pt idx="1601">
                  <c:v>26.683333333299998</c:v>
                </c:pt>
                <c:pt idx="1602">
                  <c:v>26.7</c:v>
                </c:pt>
                <c:pt idx="1603">
                  <c:v>26.7166666667</c:v>
                </c:pt>
                <c:pt idx="1604">
                  <c:v>26.733333333299999</c:v>
                </c:pt>
                <c:pt idx="1605">
                  <c:v>26.75</c:v>
                </c:pt>
                <c:pt idx="1606">
                  <c:v>26.766666666700001</c:v>
                </c:pt>
                <c:pt idx="1607">
                  <c:v>26.7833333333</c:v>
                </c:pt>
                <c:pt idx="1608">
                  <c:v>26.8</c:v>
                </c:pt>
                <c:pt idx="1609">
                  <c:v>26.816666666700002</c:v>
                </c:pt>
                <c:pt idx="1610">
                  <c:v>26.833333333300001</c:v>
                </c:pt>
                <c:pt idx="1611">
                  <c:v>26.85</c:v>
                </c:pt>
                <c:pt idx="1612">
                  <c:v>26.866666666699999</c:v>
                </c:pt>
                <c:pt idx="1613">
                  <c:v>26.883333333300001</c:v>
                </c:pt>
                <c:pt idx="1614">
                  <c:v>26.9</c:v>
                </c:pt>
                <c:pt idx="1615">
                  <c:v>26.916666666699999</c:v>
                </c:pt>
                <c:pt idx="1616">
                  <c:v>26.933333333299998</c:v>
                </c:pt>
                <c:pt idx="1617">
                  <c:v>26.95</c:v>
                </c:pt>
                <c:pt idx="1618">
                  <c:v>26.9666666667</c:v>
                </c:pt>
                <c:pt idx="1619">
                  <c:v>26.983333333299999</c:v>
                </c:pt>
                <c:pt idx="1620">
                  <c:v>27</c:v>
                </c:pt>
                <c:pt idx="1621">
                  <c:v>27.016666666700001</c:v>
                </c:pt>
                <c:pt idx="1622">
                  <c:v>27.0333333333</c:v>
                </c:pt>
                <c:pt idx="1623">
                  <c:v>27.05</c:v>
                </c:pt>
                <c:pt idx="1624">
                  <c:v>27.066666666700002</c:v>
                </c:pt>
                <c:pt idx="1625">
                  <c:v>27.083333333300001</c:v>
                </c:pt>
                <c:pt idx="1626">
                  <c:v>27.1</c:v>
                </c:pt>
                <c:pt idx="1627">
                  <c:v>27.116666666699999</c:v>
                </c:pt>
                <c:pt idx="1628">
                  <c:v>27.133333333300001</c:v>
                </c:pt>
                <c:pt idx="1629">
                  <c:v>27.15</c:v>
                </c:pt>
                <c:pt idx="1630">
                  <c:v>27.166666666699999</c:v>
                </c:pt>
                <c:pt idx="1631">
                  <c:v>27.183333333299998</c:v>
                </c:pt>
                <c:pt idx="1632">
                  <c:v>27.2</c:v>
                </c:pt>
                <c:pt idx="1633">
                  <c:v>27.2166666667</c:v>
                </c:pt>
                <c:pt idx="1634">
                  <c:v>27.233333333299999</c:v>
                </c:pt>
                <c:pt idx="1635">
                  <c:v>27.25</c:v>
                </c:pt>
                <c:pt idx="1636">
                  <c:v>27.266666666700001</c:v>
                </c:pt>
                <c:pt idx="1637">
                  <c:v>27.2833333333</c:v>
                </c:pt>
                <c:pt idx="1638">
                  <c:v>27.3</c:v>
                </c:pt>
                <c:pt idx="1639">
                  <c:v>27.316666666700002</c:v>
                </c:pt>
                <c:pt idx="1640">
                  <c:v>27.333333333300001</c:v>
                </c:pt>
                <c:pt idx="1641">
                  <c:v>27.35</c:v>
                </c:pt>
                <c:pt idx="1642">
                  <c:v>27.366666666699999</c:v>
                </c:pt>
                <c:pt idx="1643">
                  <c:v>27.383333333300001</c:v>
                </c:pt>
                <c:pt idx="1644">
                  <c:v>27.4</c:v>
                </c:pt>
                <c:pt idx="1645">
                  <c:v>27.416666666699999</c:v>
                </c:pt>
                <c:pt idx="1646">
                  <c:v>27.433333333299998</c:v>
                </c:pt>
                <c:pt idx="1647">
                  <c:v>27.45</c:v>
                </c:pt>
                <c:pt idx="1648">
                  <c:v>27.4666666667</c:v>
                </c:pt>
                <c:pt idx="1649">
                  <c:v>27.483333333299999</c:v>
                </c:pt>
                <c:pt idx="1650">
                  <c:v>27.5</c:v>
                </c:pt>
                <c:pt idx="1651">
                  <c:v>27.516666666700001</c:v>
                </c:pt>
                <c:pt idx="1652">
                  <c:v>27.5333333333</c:v>
                </c:pt>
                <c:pt idx="1653">
                  <c:v>27.55</c:v>
                </c:pt>
                <c:pt idx="1654">
                  <c:v>27.566666666700002</c:v>
                </c:pt>
                <c:pt idx="1655">
                  <c:v>27.583333333300001</c:v>
                </c:pt>
                <c:pt idx="1656">
                  <c:v>27.6</c:v>
                </c:pt>
                <c:pt idx="1657">
                  <c:v>27.616666666699999</c:v>
                </c:pt>
                <c:pt idx="1658">
                  <c:v>27.633333333300001</c:v>
                </c:pt>
                <c:pt idx="1659">
                  <c:v>27.65</c:v>
                </c:pt>
                <c:pt idx="1660">
                  <c:v>27.666666666699999</c:v>
                </c:pt>
                <c:pt idx="1661">
                  <c:v>27.683333333299998</c:v>
                </c:pt>
                <c:pt idx="1662">
                  <c:v>27.7</c:v>
                </c:pt>
                <c:pt idx="1663">
                  <c:v>27.7166666667</c:v>
                </c:pt>
                <c:pt idx="1664">
                  <c:v>27.733333333299999</c:v>
                </c:pt>
                <c:pt idx="1665">
                  <c:v>27.75</c:v>
                </c:pt>
                <c:pt idx="1666">
                  <c:v>27.766666666700001</c:v>
                </c:pt>
                <c:pt idx="1667">
                  <c:v>27.7833333333</c:v>
                </c:pt>
                <c:pt idx="1668">
                  <c:v>27.8</c:v>
                </c:pt>
                <c:pt idx="1669">
                  <c:v>27.816666666700002</c:v>
                </c:pt>
                <c:pt idx="1670">
                  <c:v>27.833333333300001</c:v>
                </c:pt>
                <c:pt idx="1671">
                  <c:v>27.85</c:v>
                </c:pt>
                <c:pt idx="1672">
                  <c:v>27.866666666699999</c:v>
                </c:pt>
                <c:pt idx="1673">
                  <c:v>27.883333333300001</c:v>
                </c:pt>
                <c:pt idx="1674">
                  <c:v>27.9</c:v>
                </c:pt>
                <c:pt idx="1675">
                  <c:v>27.916666666699999</c:v>
                </c:pt>
                <c:pt idx="1676">
                  <c:v>27.933333333299998</c:v>
                </c:pt>
                <c:pt idx="1677">
                  <c:v>27.95</c:v>
                </c:pt>
                <c:pt idx="1678">
                  <c:v>27.9666666667</c:v>
                </c:pt>
                <c:pt idx="1679">
                  <c:v>27.983333333299999</c:v>
                </c:pt>
                <c:pt idx="1680">
                  <c:v>28</c:v>
                </c:pt>
                <c:pt idx="1681">
                  <c:v>28.016666666700001</c:v>
                </c:pt>
                <c:pt idx="1682">
                  <c:v>28.0333333333</c:v>
                </c:pt>
                <c:pt idx="1683">
                  <c:v>28.05</c:v>
                </c:pt>
                <c:pt idx="1684">
                  <c:v>28.066666666700002</c:v>
                </c:pt>
                <c:pt idx="1685">
                  <c:v>28.083333333300001</c:v>
                </c:pt>
                <c:pt idx="1686">
                  <c:v>28.1</c:v>
                </c:pt>
                <c:pt idx="1687">
                  <c:v>28.116666666699999</c:v>
                </c:pt>
                <c:pt idx="1688">
                  <c:v>28.133333333300001</c:v>
                </c:pt>
                <c:pt idx="1689">
                  <c:v>28.15</c:v>
                </c:pt>
                <c:pt idx="1690">
                  <c:v>28.166666666699999</c:v>
                </c:pt>
                <c:pt idx="1691">
                  <c:v>28.183333333299998</c:v>
                </c:pt>
                <c:pt idx="1692">
                  <c:v>28.2</c:v>
                </c:pt>
                <c:pt idx="1693">
                  <c:v>28.2166666667</c:v>
                </c:pt>
                <c:pt idx="1694">
                  <c:v>28.233333333299999</c:v>
                </c:pt>
                <c:pt idx="1695">
                  <c:v>28.25</c:v>
                </c:pt>
                <c:pt idx="1696">
                  <c:v>28.266666666700001</c:v>
                </c:pt>
                <c:pt idx="1697">
                  <c:v>28.2833333333</c:v>
                </c:pt>
                <c:pt idx="1698">
                  <c:v>28.3</c:v>
                </c:pt>
                <c:pt idx="1699">
                  <c:v>28.316666666700002</c:v>
                </c:pt>
              </c:numCache>
            </c:numRef>
          </c:xVal>
          <c:yVal>
            <c:numRef>
              <c:f>Sheet1!$B$2:$B$1710</c:f>
              <c:numCache>
                <c:formatCode>General</c:formatCode>
                <c:ptCount val="1709"/>
                <c:pt idx="0">
                  <c:v>5.2495608520500001</c:v>
                </c:pt>
                <c:pt idx="1">
                  <c:v>5.24785423279</c:v>
                </c:pt>
                <c:pt idx="2">
                  <c:v>5.2495608520500001</c:v>
                </c:pt>
                <c:pt idx="3">
                  <c:v>5.2495608520500001</c:v>
                </c:pt>
                <c:pt idx="4">
                  <c:v>5.2495608520500001</c:v>
                </c:pt>
                <c:pt idx="5">
                  <c:v>5.21884170532</c:v>
                </c:pt>
                <c:pt idx="6">
                  <c:v>5.2529740905800004</c:v>
                </c:pt>
                <c:pt idx="7">
                  <c:v>5.1795894622800001</c:v>
                </c:pt>
                <c:pt idx="8">
                  <c:v>5.1386305999799999</c:v>
                </c:pt>
                <c:pt idx="9">
                  <c:v>5.1386305999799999</c:v>
                </c:pt>
                <c:pt idx="10">
                  <c:v>5.1386305999799999</c:v>
                </c:pt>
                <c:pt idx="11">
                  <c:v>5.1403372192400001</c:v>
                </c:pt>
                <c:pt idx="12">
                  <c:v>5.1386305999799999</c:v>
                </c:pt>
                <c:pt idx="13">
                  <c:v>5.1369239807099998</c:v>
                </c:pt>
                <c:pt idx="14">
                  <c:v>5.0686592102099999</c:v>
                </c:pt>
                <c:pt idx="15">
                  <c:v>5.0430599212600002</c:v>
                </c:pt>
                <c:pt idx="16">
                  <c:v>5.1386305999799999</c:v>
                </c:pt>
                <c:pt idx="17">
                  <c:v>5.0686592102099999</c:v>
                </c:pt>
                <c:pt idx="18">
                  <c:v>5.0567128753699997</c:v>
                </c:pt>
                <c:pt idx="19">
                  <c:v>5.1369239807099998</c:v>
                </c:pt>
                <c:pt idx="20">
                  <c:v>5.0038076782200003</c:v>
                </c:pt>
                <c:pt idx="21">
                  <c:v>5.1352173614499996</c:v>
                </c:pt>
                <c:pt idx="22">
                  <c:v>4.96114219666</c:v>
                </c:pt>
                <c:pt idx="23">
                  <c:v>5.1369239807099998</c:v>
                </c:pt>
                <c:pt idx="24">
                  <c:v>5.0362334442099996</c:v>
                </c:pt>
                <c:pt idx="25">
                  <c:v>5.1386305999799999</c:v>
                </c:pt>
                <c:pt idx="26">
                  <c:v>5.1386305999799999</c:v>
                </c:pt>
                <c:pt idx="27">
                  <c:v>5.1386305999799999</c:v>
                </c:pt>
                <c:pt idx="28">
                  <c:v>5.2342012786899996</c:v>
                </c:pt>
                <c:pt idx="29">
                  <c:v>5.1386305999799999</c:v>
                </c:pt>
                <c:pt idx="30">
                  <c:v>5.1608166503900001</c:v>
                </c:pt>
                <c:pt idx="31">
                  <c:v>5.1386305999799999</c:v>
                </c:pt>
                <c:pt idx="32">
                  <c:v>5.1352173614499996</c:v>
                </c:pt>
                <c:pt idx="33">
                  <c:v>5.2239615631099996</c:v>
                </c:pt>
                <c:pt idx="34">
                  <c:v>5.1710563659700002</c:v>
                </c:pt>
                <c:pt idx="35">
                  <c:v>5.2239615631099996</c:v>
                </c:pt>
                <c:pt idx="36">
                  <c:v>5.1369239807099998</c:v>
                </c:pt>
                <c:pt idx="37">
                  <c:v>5.1539901733400004</c:v>
                </c:pt>
                <c:pt idx="38">
                  <c:v>5.1369239807099998</c:v>
                </c:pt>
                <c:pt idx="39">
                  <c:v>5.2324946594200004</c:v>
                </c:pt>
                <c:pt idx="40">
                  <c:v>5.1625232696500003</c:v>
                </c:pt>
                <c:pt idx="41">
                  <c:v>5.1369239807099998</c:v>
                </c:pt>
                <c:pt idx="42">
                  <c:v>5.2324946594200004</c:v>
                </c:pt>
                <c:pt idx="43">
                  <c:v>5.1642298889199996</c:v>
                </c:pt>
                <c:pt idx="44">
                  <c:v>5.2563873290999998</c:v>
                </c:pt>
                <c:pt idx="45">
                  <c:v>5.2290814209000001</c:v>
                </c:pt>
                <c:pt idx="46">
                  <c:v>5.1659365081799997</c:v>
                </c:pt>
                <c:pt idx="47">
                  <c:v>5.1403372192400001</c:v>
                </c:pt>
                <c:pt idx="48">
                  <c:v>5.2222549438500003</c:v>
                </c:pt>
                <c:pt idx="49">
                  <c:v>5.1642298889199996</c:v>
                </c:pt>
                <c:pt idx="50">
                  <c:v>5.2512674713100003</c:v>
                </c:pt>
                <c:pt idx="51">
                  <c:v>5.2342012786899996</c:v>
                </c:pt>
                <c:pt idx="52">
                  <c:v>5.2512674713100003</c:v>
                </c:pt>
                <c:pt idx="53">
                  <c:v>5.1625232696500003</c:v>
                </c:pt>
                <c:pt idx="54">
                  <c:v>5.2290814209000001</c:v>
                </c:pt>
                <c:pt idx="55">
                  <c:v>5.2529740905800004</c:v>
                </c:pt>
                <c:pt idx="56">
                  <c:v>5.1727629852300003</c:v>
                </c:pt>
                <c:pt idx="57">
                  <c:v>5.2222549438500003</c:v>
                </c:pt>
                <c:pt idx="58">
                  <c:v>5.1710563659700002</c:v>
                </c:pt>
                <c:pt idx="59">
                  <c:v>5.2205483245800002</c:v>
                </c:pt>
                <c:pt idx="60">
                  <c:v>5.2529740905800004</c:v>
                </c:pt>
                <c:pt idx="61">
                  <c:v>5.2512674713100003</c:v>
                </c:pt>
                <c:pt idx="62">
                  <c:v>5.1864159393299998</c:v>
                </c:pt>
                <c:pt idx="63">
                  <c:v>5.2546807098399997</c:v>
                </c:pt>
                <c:pt idx="64">
                  <c:v>5.2068953704799998</c:v>
                </c:pt>
                <c:pt idx="65">
                  <c:v>5.25809394836</c:v>
                </c:pt>
                <c:pt idx="66">
                  <c:v>5.3109991455100003</c:v>
                </c:pt>
                <c:pt idx="67">
                  <c:v>5.2529740905800004</c:v>
                </c:pt>
                <c:pt idx="68">
                  <c:v>5.2529740905800004</c:v>
                </c:pt>
                <c:pt idx="69">
                  <c:v>5.2529740905800004</c:v>
                </c:pt>
                <c:pt idx="70">
                  <c:v>5.2495608520500001</c:v>
                </c:pt>
                <c:pt idx="71">
                  <c:v>5.3212388610800003</c:v>
                </c:pt>
                <c:pt idx="72">
                  <c:v>5.1830027008100004</c:v>
                </c:pt>
                <c:pt idx="73">
                  <c:v>5.3195322418200002</c:v>
                </c:pt>
                <c:pt idx="74">
                  <c:v>5.2529740905800004</c:v>
                </c:pt>
                <c:pt idx="75">
                  <c:v>5.3109991455100003</c:v>
                </c:pt>
                <c:pt idx="76">
                  <c:v>5.3144123840299997</c:v>
                </c:pt>
                <c:pt idx="77">
                  <c:v>5.3144123840299997</c:v>
                </c:pt>
                <c:pt idx="78">
                  <c:v>5.34683815002</c:v>
                </c:pt>
                <c:pt idx="79">
                  <c:v>5.2751601409899997</c:v>
                </c:pt>
                <c:pt idx="80">
                  <c:v>5.3434249114999997</c:v>
                </c:pt>
                <c:pt idx="81">
                  <c:v>5.2802799987800002</c:v>
                </c:pt>
                <c:pt idx="82">
                  <c:v>5.3604911041300003</c:v>
                </c:pt>
                <c:pt idx="83">
                  <c:v>5.3400116729700002</c:v>
                </c:pt>
                <c:pt idx="84">
                  <c:v>5.2819866180400004</c:v>
                </c:pt>
                <c:pt idx="85">
                  <c:v>5.3570778656</c:v>
                </c:pt>
                <c:pt idx="86">
                  <c:v>5.3587844848600001</c:v>
                </c:pt>
                <c:pt idx="87">
                  <c:v>5.3587844848600001</c:v>
                </c:pt>
                <c:pt idx="88">
                  <c:v>5.3587844848600001</c:v>
                </c:pt>
                <c:pt idx="89">
                  <c:v>5.3604911041300003</c:v>
                </c:pt>
                <c:pt idx="90">
                  <c:v>5.4577684021000001</c:v>
                </c:pt>
                <c:pt idx="91">
                  <c:v>5.3587844848600001</c:v>
                </c:pt>
                <c:pt idx="92">
                  <c:v>5.3604911041300003</c:v>
                </c:pt>
                <c:pt idx="93">
                  <c:v>5.3587844848600001</c:v>
                </c:pt>
                <c:pt idx="94">
                  <c:v>5.4185161590600002</c:v>
                </c:pt>
                <c:pt idx="95">
                  <c:v>5.3604911041300003</c:v>
                </c:pt>
                <c:pt idx="96">
                  <c:v>5.2512674713100003</c:v>
                </c:pt>
                <c:pt idx="97">
                  <c:v>5.3570778656</c:v>
                </c:pt>
                <c:pt idx="98">
                  <c:v>5.3604911041300003</c:v>
                </c:pt>
                <c:pt idx="99">
                  <c:v>5.3587844848600001</c:v>
                </c:pt>
                <c:pt idx="100">
                  <c:v>5.3570778656</c:v>
                </c:pt>
                <c:pt idx="101">
                  <c:v>5.3621977233899996</c:v>
                </c:pt>
                <c:pt idx="102">
                  <c:v>5.4697147369400003</c:v>
                </c:pt>
                <c:pt idx="103">
                  <c:v>5.3587844848600001</c:v>
                </c:pt>
                <c:pt idx="104">
                  <c:v>5.4202227783200003</c:v>
                </c:pt>
                <c:pt idx="105">
                  <c:v>5.3570778656</c:v>
                </c:pt>
                <c:pt idx="106">
                  <c:v>5.3604911041300003</c:v>
                </c:pt>
                <c:pt idx="107">
                  <c:v>5.3587844848600001</c:v>
                </c:pt>
                <c:pt idx="108">
                  <c:v>5.3587844848600001</c:v>
                </c:pt>
                <c:pt idx="109">
                  <c:v>5.3587844848600001</c:v>
                </c:pt>
                <c:pt idx="110">
                  <c:v>5.4492353057900003</c:v>
                </c:pt>
                <c:pt idx="111">
                  <c:v>5.3570778656</c:v>
                </c:pt>
                <c:pt idx="112">
                  <c:v>5.3997433471700003</c:v>
                </c:pt>
                <c:pt idx="113">
                  <c:v>5.3604911041300003</c:v>
                </c:pt>
                <c:pt idx="114">
                  <c:v>5.3604911041300003</c:v>
                </c:pt>
                <c:pt idx="115">
                  <c:v>5.4680081176800002</c:v>
                </c:pt>
                <c:pt idx="116">
                  <c:v>5.3690242004400002</c:v>
                </c:pt>
                <c:pt idx="117">
                  <c:v>5.4919007873499996</c:v>
                </c:pt>
                <c:pt idx="118">
                  <c:v>5.6369634246800002</c:v>
                </c:pt>
                <c:pt idx="119">
                  <c:v>5.50555374146</c:v>
                </c:pt>
                <c:pt idx="120">
                  <c:v>5.8349312591600002</c:v>
                </c:pt>
                <c:pt idx="121">
                  <c:v>5.7376539611800004</c:v>
                </c:pt>
                <c:pt idx="122">
                  <c:v>5.87247688293</c:v>
                </c:pt>
                <c:pt idx="123">
                  <c:v>5.87247688293</c:v>
                </c:pt>
                <c:pt idx="124">
                  <c:v>5.9014894104</c:v>
                </c:pt>
                <c:pt idx="125">
                  <c:v>5.8417577362099999</c:v>
                </c:pt>
                <c:pt idx="126">
                  <c:v>5.8707702636699999</c:v>
                </c:pt>
                <c:pt idx="127">
                  <c:v>5.87247688293</c:v>
                </c:pt>
                <c:pt idx="128">
                  <c:v>5.87247688293</c:v>
                </c:pt>
                <c:pt idx="129">
                  <c:v>5.7410671997099998</c:v>
                </c:pt>
                <c:pt idx="130">
                  <c:v>5.8673570251499996</c:v>
                </c:pt>
                <c:pt idx="131">
                  <c:v>5.7410671997099998</c:v>
                </c:pt>
                <c:pt idx="132">
                  <c:v>5.6557362365700001</c:v>
                </c:pt>
                <c:pt idx="133">
                  <c:v>5.7188811492899996</c:v>
                </c:pt>
                <c:pt idx="134">
                  <c:v>5.6557362365700001</c:v>
                </c:pt>
                <c:pt idx="135">
                  <c:v>5.6437899017299999</c:v>
                </c:pt>
                <c:pt idx="136">
                  <c:v>5.6267237091100002</c:v>
                </c:pt>
                <c:pt idx="137">
                  <c:v>5.6335501861599999</c:v>
                </c:pt>
                <c:pt idx="138">
                  <c:v>5.60453765869</c:v>
                </c:pt>
                <c:pt idx="139">
                  <c:v>5.5379795074500002</c:v>
                </c:pt>
                <c:pt idx="140">
                  <c:v>5.6096575164800004</c:v>
                </c:pt>
                <c:pt idx="141">
                  <c:v>5.5038471221899998</c:v>
                </c:pt>
                <c:pt idx="142">
                  <c:v>5.4850743102999999</c:v>
                </c:pt>
                <c:pt idx="143">
                  <c:v>5.4919007873499996</c:v>
                </c:pt>
                <c:pt idx="144">
                  <c:v>5.4919007873499996</c:v>
                </c:pt>
                <c:pt idx="145">
                  <c:v>5.5072603607200001</c:v>
                </c:pt>
                <c:pt idx="146">
                  <c:v>5.5140868377699999</c:v>
                </c:pt>
                <c:pt idx="147">
                  <c:v>5.4936074066199998</c:v>
                </c:pt>
                <c:pt idx="148">
                  <c:v>5.6181906127900003</c:v>
                </c:pt>
                <c:pt idx="149">
                  <c:v>5.4919007873499996</c:v>
                </c:pt>
                <c:pt idx="150">
                  <c:v>5.4919007873499996</c:v>
                </c:pt>
                <c:pt idx="151">
                  <c:v>5.4970206451400001</c:v>
                </c:pt>
                <c:pt idx="152">
                  <c:v>5.4919007873499996</c:v>
                </c:pt>
                <c:pt idx="153">
                  <c:v>5.5209133148199996</c:v>
                </c:pt>
                <c:pt idx="154">
                  <c:v>5.4816610717799996</c:v>
                </c:pt>
                <c:pt idx="155">
                  <c:v>5.5021405029299997</c:v>
                </c:pt>
                <c:pt idx="156">
                  <c:v>5.4919007873499996</c:v>
                </c:pt>
                <c:pt idx="157">
                  <c:v>5.4919007873499996</c:v>
                </c:pt>
                <c:pt idx="158">
                  <c:v>5.6011244201699997</c:v>
                </c:pt>
                <c:pt idx="159">
                  <c:v>5.4919007873499996</c:v>
                </c:pt>
                <c:pt idx="160">
                  <c:v>5.4919007873499996</c:v>
                </c:pt>
                <c:pt idx="161">
                  <c:v>5.4919007873499996</c:v>
                </c:pt>
                <c:pt idx="162">
                  <c:v>5.4919007873499996</c:v>
                </c:pt>
                <c:pt idx="163">
                  <c:v>5.5328596496599998</c:v>
                </c:pt>
                <c:pt idx="164">
                  <c:v>5.5328596496599998</c:v>
                </c:pt>
                <c:pt idx="165">
                  <c:v>5.4697147369400003</c:v>
                </c:pt>
                <c:pt idx="166">
                  <c:v>5.5465126037600001</c:v>
                </c:pt>
                <c:pt idx="167">
                  <c:v>5.6130707549999999</c:v>
                </c:pt>
                <c:pt idx="168">
                  <c:v>5.5294464111300003</c:v>
                </c:pt>
                <c:pt idx="169">
                  <c:v>5.6130707549999999</c:v>
                </c:pt>
                <c:pt idx="170">
                  <c:v>5.5277397918700002</c:v>
                </c:pt>
                <c:pt idx="171">
                  <c:v>5.6233104705799999</c:v>
                </c:pt>
                <c:pt idx="172">
                  <c:v>5.6301369476299996</c:v>
                </c:pt>
                <c:pt idx="173">
                  <c:v>5.5277397918700002</c:v>
                </c:pt>
                <c:pt idx="174">
                  <c:v>5.6301369476299996</c:v>
                </c:pt>
                <c:pt idx="175">
                  <c:v>5.6028310394299998</c:v>
                </c:pt>
                <c:pt idx="176">
                  <c:v>5.5379795074500002</c:v>
                </c:pt>
                <c:pt idx="177">
                  <c:v>5.6028310394299998</c:v>
                </c:pt>
                <c:pt idx="178">
                  <c:v>5.5379795074500002</c:v>
                </c:pt>
                <c:pt idx="179">
                  <c:v>5.6284303283700003</c:v>
                </c:pt>
                <c:pt idx="180">
                  <c:v>5.5004338836700004</c:v>
                </c:pt>
                <c:pt idx="181">
                  <c:v>5.5977111816400003</c:v>
                </c:pt>
                <c:pt idx="182">
                  <c:v>5.5430993652299998</c:v>
                </c:pt>
                <c:pt idx="183">
                  <c:v>5.6335501861599999</c:v>
                </c:pt>
                <c:pt idx="184">
                  <c:v>5.6028310394299998</c:v>
                </c:pt>
                <c:pt idx="185">
                  <c:v>5.4936074066199998</c:v>
                </c:pt>
                <c:pt idx="186">
                  <c:v>5.5328596496599998</c:v>
                </c:pt>
                <c:pt idx="187">
                  <c:v>5.6062442779500001</c:v>
                </c:pt>
                <c:pt idx="188">
                  <c:v>5.41680953979</c:v>
                </c:pt>
                <c:pt idx="189">
                  <c:v>5.5857648468000001</c:v>
                </c:pt>
                <c:pt idx="190">
                  <c:v>5.5465126037600001</c:v>
                </c:pt>
                <c:pt idx="191">
                  <c:v>5.4919007873499996</c:v>
                </c:pt>
                <c:pt idx="192">
                  <c:v>5.4919007873499996</c:v>
                </c:pt>
                <c:pt idx="193">
                  <c:v>5.5908847045899996</c:v>
                </c:pt>
                <c:pt idx="194">
                  <c:v>5.5396861267100004</c:v>
                </c:pt>
                <c:pt idx="195">
                  <c:v>5.5004338836700004</c:v>
                </c:pt>
                <c:pt idx="196">
                  <c:v>5.4919007873499996</c:v>
                </c:pt>
                <c:pt idx="197">
                  <c:v>5.4919007873499996</c:v>
                </c:pt>
                <c:pt idx="198">
                  <c:v>5.5960045623800001</c:v>
                </c:pt>
                <c:pt idx="199">
                  <c:v>5.5396861267100004</c:v>
                </c:pt>
                <c:pt idx="200">
                  <c:v>5.5004338836700004</c:v>
                </c:pt>
                <c:pt idx="201">
                  <c:v>5.4919007873499996</c:v>
                </c:pt>
                <c:pt idx="202">
                  <c:v>5.4919007873499996</c:v>
                </c:pt>
                <c:pt idx="203">
                  <c:v>5.4919007873499996</c:v>
                </c:pt>
                <c:pt idx="204">
                  <c:v>5.5960045623800001</c:v>
                </c:pt>
                <c:pt idx="205">
                  <c:v>5.5277397918700002</c:v>
                </c:pt>
                <c:pt idx="206">
                  <c:v>5.5021405029299997</c:v>
                </c:pt>
                <c:pt idx="207">
                  <c:v>5.6028310394299998</c:v>
                </c:pt>
                <c:pt idx="208">
                  <c:v>5.4919007873499996</c:v>
                </c:pt>
                <c:pt idx="209">
                  <c:v>5.6420832824699998</c:v>
                </c:pt>
                <c:pt idx="210">
                  <c:v>5.51579345703</c:v>
                </c:pt>
                <c:pt idx="211">
                  <c:v>5.3741440582299997</c:v>
                </c:pt>
                <c:pt idx="212">
                  <c:v>5.6318435668899998</c:v>
                </c:pt>
                <c:pt idx="213">
                  <c:v>5.5891780853300004</c:v>
                </c:pt>
                <c:pt idx="214">
                  <c:v>5.5465126037600001</c:v>
                </c:pt>
                <c:pt idx="215">
                  <c:v>5.5942979431199999</c:v>
                </c:pt>
                <c:pt idx="216">
                  <c:v>5.7837326812700001</c:v>
                </c:pt>
                <c:pt idx="217">
                  <c:v>6.7940512847900001</c:v>
                </c:pt>
                <c:pt idx="218">
                  <c:v>7.7275720214800003</c:v>
                </c:pt>
                <c:pt idx="219">
                  <c:v>8.5791750335699994</c:v>
                </c:pt>
                <c:pt idx="220">
                  <c:v>9.0553218078600004</c:v>
                </c:pt>
                <c:pt idx="221">
                  <c:v>9.5877870178200002</c:v>
                </c:pt>
                <c:pt idx="222">
                  <c:v>9.8181806182900004</c:v>
                </c:pt>
                <c:pt idx="223">
                  <c:v>9.9154579162599994</c:v>
                </c:pt>
                <c:pt idx="224">
                  <c:v>10.1356118011</c:v>
                </c:pt>
                <c:pt idx="225">
                  <c:v>10.2397155762</c:v>
                </c:pt>
                <c:pt idx="226">
                  <c:v>10.2636082458</c:v>
                </c:pt>
                <c:pt idx="227">
                  <c:v>10.3352862549</c:v>
                </c:pt>
                <c:pt idx="228">
                  <c:v>10.347232589700001</c:v>
                </c:pt>
                <c:pt idx="229">
                  <c:v>10.3369928741</c:v>
                </c:pt>
                <c:pt idx="230">
                  <c:v>10.3762451172</c:v>
                </c:pt>
                <c:pt idx="231">
                  <c:v>10.350645828199999</c:v>
                </c:pt>
                <c:pt idx="232">
                  <c:v>10.4547496033</c:v>
                </c:pt>
                <c:pt idx="233">
                  <c:v>10.347232589700001</c:v>
                </c:pt>
                <c:pt idx="234">
                  <c:v>10.4547496033</c:v>
                </c:pt>
                <c:pt idx="235">
                  <c:v>10.453042984</c:v>
                </c:pt>
                <c:pt idx="236">
                  <c:v>10.355765686</c:v>
                </c:pt>
                <c:pt idx="237">
                  <c:v>10.347232589700001</c:v>
                </c:pt>
                <c:pt idx="238">
                  <c:v>10.2380089569</c:v>
                </c:pt>
                <c:pt idx="239">
                  <c:v>10.347232589700001</c:v>
                </c:pt>
                <c:pt idx="240">
                  <c:v>10.347232589700001</c:v>
                </c:pt>
                <c:pt idx="241">
                  <c:v>10.2431288147</c:v>
                </c:pt>
                <c:pt idx="242">
                  <c:v>10.347232589700001</c:v>
                </c:pt>
                <c:pt idx="243">
                  <c:v>10.2414221954</c:v>
                </c:pt>
                <c:pt idx="244">
                  <c:v>10.347232589700001</c:v>
                </c:pt>
                <c:pt idx="245">
                  <c:v>10.2380089569</c:v>
                </c:pt>
                <c:pt idx="246">
                  <c:v>10.3386994934</c:v>
                </c:pt>
                <c:pt idx="247">
                  <c:v>10.265314865100001</c:v>
                </c:pt>
                <c:pt idx="248">
                  <c:v>10.2414221954</c:v>
                </c:pt>
                <c:pt idx="249">
                  <c:v>10.2380089569</c:v>
                </c:pt>
                <c:pt idx="250">
                  <c:v>10.1356118011</c:v>
                </c:pt>
                <c:pt idx="251">
                  <c:v>10.2414221954</c:v>
                </c:pt>
                <c:pt idx="252">
                  <c:v>10.244835434000001</c:v>
                </c:pt>
                <c:pt idx="253">
                  <c:v>10.2397155762</c:v>
                </c:pt>
                <c:pt idx="254">
                  <c:v>10.2397155762</c:v>
                </c:pt>
                <c:pt idx="255">
                  <c:v>10.2414221954</c:v>
                </c:pt>
                <c:pt idx="256">
                  <c:v>10.133905181899999</c:v>
                </c:pt>
                <c:pt idx="257">
                  <c:v>10.2363023376</c:v>
                </c:pt>
                <c:pt idx="258">
                  <c:v>10.133905181899999</c:v>
                </c:pt>
                <c:pt idx="259">
                  <c:v>10.227769241300001</c:v>
                </c:pt>
                <c:pt idx="260">
                  <c:v>10.1577978516</c:v>
                </c:pt>
                <c:pt idx="261">
                  <c:v>10.1356118011</c:v>
                </c:pt>
                <c:pt idx="262">
                  <c:v>10.1356118011</c:v>
                </c:pt>
                <c:pt idx="263">
                  <c:v>10.133905181899999</c:v>
                </c:pt>
                <c:pt idx="264">
                  <c:v>10.1356118011</c:v>
                </c:pt>
                <c:pt idx="265">
                  <c:v>10.133905181899999</c:v>
                </c:pt>
                <c:pt idx="266">
                  <c:v>10.133905181899999</c:v>
                </c:pt>
                <c:pt idx="267">
                  <c:v>10.133905181899999</c:v>
                </c:pt>
                <c:pt idx="268">
                  <c:v>10.1356118011</c:v>
                </c:pt>
                <c:pt idx="269">
                  <c:v>10.1356118011</c:v>
                </c:pt>
                <c:pt idx="270">
                  <c:v>10.133905181899999</c:v>
                </c:pt>
                <c:pt idx="271">
                  <c:v>10.133905181899999</c:v>
                </c:pt>
                <c:pt idx="272">
                  <c:v>10.028094787600001</c:v>
                </c:pt>
                <c:pt idx="273">
                  <c:v>10.11513237</c:v>
                </c:pt>
                <c:pt idx="274">
                  <c:v>10.0588139343</c:v>
                </c:pt>
                <c:pt idx="275">
                  <c:v>10.133905181899999</c:v>
                </c:pt>
                <c:pt idx="276">
                  <c:v>10.1356118011</c:v>
                </c:pt>
                <c:pt idx="277">
                  <c:v>10.029801406900001</c:v>
                </c:pt>
                <c:pt idx="278">
                  <c:v>10.1356118011</c:v>
                </c:pt>
                <c:pt idx="279">
                  <c:v>10.133905181899999</c:v>
                </c:pt>
                <c:pt idx="280">
                  <c:v>10.0229749298</c:v>
                </c:pt>
                <c:pt idx="281">
                  <c:v>10.1356118011</c:v>
                </c:pt>
                <c:pt idx="282">
                  <c:v>10.033214645399999</c:v>
                </c:pt>
                <c:pt idx="283">
                  <c:v>10.133905181899999</c:v>
                </c:pt>
                <c:pt idx="284">
                  <c:v>10.028094787600001</c:v>
                </c:pt>
                <c:pt idx="285">
                  <c:v>9.9256976318400003</c:v>
                </c:pt>
                <c:pt idx="286">
                  <c:v>10.132198562599999</c:v>
                </c:pt>
                <c:pt idx="287">
                  <c:v>10.028094787600001</c:v>
                </c:pt>
                <c:pt idx="288">
                  <c:v>10.028094787600001</c:v>
                </c:pt>
                <c:pt idx="289">
                  <c:v>10.029801406900001</c:v>
                </c:pt>
                <c:pt idx="290">
                  <c:v>10.132198562599999</c:v>
                </c:pt>
                <c:pt idx="291">
                  <c:v>10.028094787600001</c:v>
                </c:pt>
                <c:pt idx="292">
                  <c:v>10.028094787600001</c:v>
                </c:pt>
                <c:pt idx="293">
                  <c:v>10.028094787600001</c:v>
                </c:pt>
                <c:pt idx="294">
                  <c:v>10.133905181899999</c:v>
                </c:pt>
                <c:pt idx="295">
                  <c:v>10.028094787600001</c:v>
                </c:pt>
                <c:pt idx="296">
                  <c:v>10.028094787600001</c:v>
                </c:pt>
                <c:pt idx="297">
                  <c:v>10.0024954987</c:v>
                </c:pt>
                <c:pt idx="298">
                  <c:v>9.9581233978300006</c:v>
                </c:pt>
                <c:pt idx="299">
                  <c:v>10.029801406900001</c:v>
                </c:pt>
                <c:pt idx="300">
                  <c:v>10.028094787600001</c:v>
                </c:pt>
                <c:pt idx="301">
                  <c:v>10.0263881683</c:v>
                </c:pt>
                <c:pt idx="302">
                  <c:v>9.9256976318400003</c:v>
                </c:pt>
                <c:pt idx="303">
                  <c:v>10.028094787600001</c:v>
                </c:pt>
                <c:pt idx="304">
                  <c:v>10.033214645399999</c:v>
                </c:pt>
                <c:pt idx="305">
                  <c:v>10.028094787600001</c:v>
                </c:pt>
                <c:pt idx="306">
                  <c:v>9.9256976318400003</c:v>
                </c:pt>
                <c:pt idx="307">
                  <c:v>10.0263881683</c:v>
                </c:pt>
                <c:pt idx="308">
                  <c:v>10.028094787600001</c:v>
                </c:pt>
                <c:pt idx="309">
                  <c:v>10.031508026099999</c:v>
                </c:pt>
                <c:pt idx="310">
                  <c:v>9.8181806182900004</c:v>
                </c:pt>
                <c:pt idx="311">
                  <c:v>10.031508026099999</c:v>
                </c:pt>
                <c:pt idx="312">
                  <c:v>10.0263881683</c:v>
                </c:pt>
                <c:pt idx="313">
                  <c:v>9.9239910125699993</c:v>
                </c:pt>
                <c:pt idx="314">
                  <c:v>10.029801406900001</c:v>
                </c:pt>
                <c:pt idx="315">
                  <c:v>9.9256976318400003</c:v>
                </c:pt>
                <c:pt idx="316">
                  <c:v>9.9427638244600001</c:v>
                </c:pt>
                <c:pt idx="317">
                  <c:v>10.029801406900001</c:v>
                </c:pt>
                <c:pt idx="318">
                  <c:v>9.9256976318400003</c:v>
                </c:pt>
                <c:pt idx="319">
                  <c:v>10.031508026099999</c:v>
                </c:pt>
                <c:pt idx="320">
                  <c:v>9.9256976318400003</c:v>
                </c:pt>
                <c:pt idx="321">
                  <c:v>9.9905491638200008</c:v>
                </c:pt>
                <c:pt idx="322">
                  <c:v>9.8744990539599993</c:v>
                </c:pt>
                <c:pt idx="323">
                  <c:v>9.9222843933099991</c:v>
                </c:pt>
                <c:pt idx="324">
                  <c:v>10.028094787600001</c:v>
                </c:pt>
                <c:pt idx="325">
                  <c:v>9.9188711547900006</c:v>
                </c:pt>
                <c:pt idx="326">
                  <c:v>9.9871359252899996</c:v>
                </c:pt>
                <c:pt idx="327">
                  <c:v>9.9803094482399999</c:v>
                </c:pt>
                <c:pt idx="328">
                  <c:v>9.9239910125699993</c:v>
                </c:pt>
                <c:pt idx="329">
                  <c:v>9.9256976318400003</c:v>
                </c:pt>
                <c:pt idx="330">
                  <c:v>10.0195616913</c:v>
                </c:pt>
                <c:pt idx="331">
                  <c:v>9.9205777740500007</c:v>
                </c:pt>
                <c:pt idx="332">
                  <c:v>10.014441833499999</c:v>
                </c:pt>
                <c:pt idx="333">
                  <c:v>9.9530035400399992</c:v>
                </c:pt>
                <c:pt idx="334">
                  <c:v>9.91204467773</c:v>
                </c:pt>
                <c:pt idx="335">
                  <c:v>9.9598300170900007</c:v>
                </c:pt>
                <c:pt idx="336">
                  <c:v>9.9291108703600006</c:v>
                </c:pt>
                <c:pt idx="337">
                  <c:v>10.0246815491</c:v>
                </c:pt>
                <c:pt idx="338">
                  <c:v>9.9239910125699993</c:v>
                </c:pt>
                <c:pt idx="339">
                  <c:v>10.0263881683</c:v>
                </c:pt>
                <c:pt idx="340">
                  <c:v>9.9222843933099991</c:v>
                </c:pt>
                <c:pt idx="341">
                  <c:v>9.9308174896200008</c:v>
                </c:pt>
                <c:pt idx="342">
                  <c:v>10.009321975700001</c:v>
                </c:pt>
                <c:pt idx="343">
                  <c:v>9.9512969207800008</c:v>
                </c:pt>
                <c:pt idx="344">
                  <c:v>9.9205777740500007</c:v>
                </c:pt>
                <c:pt idx="345">
                  <c:v>9.9222843933099991</c:v>
                </c:pt>
                <c:pt idx="346">
                  <c:v>9.8198872375500006</c:v>
                </c:pt>
                <c:pt idx="347">
                  <c:v>10.009321975700001</c:v>
                </c:pt>
                <c:pt idx="348">
                  <c:v>9.9581233978300006</c:v>
                </c:pt>
                <c:pt idx="349">
                  <c:v>9.9239910125699993</c:v>
                </c:pt>
                <c:pt idx="350">
                  <c:v>10.028094787600001</c:v>
                </c:pt>
                <c:pt idx="351">
                  <c:v>9.9256976318400003</c:v>
                </c:pt>
                <c:pt idx="352">
                  <c:v>9.9256976318400003</c:v>
                </c:pt>
                <c:pt idx="353">
                  <c:v>9.9188711547900006</c:v>
                </c:pt>
                <c:pt idx="354">
                  <c:v>9.9274042511000005</c:v>
                </c:pt>
                <c:pt idx="355">
                  <c:v>10.029801406900001</c:v>
                </c:pt>
                <c:pt idx="356">
                  <c:v>9.9256976318400003</c:v>
                </c:pt>
                <c:pt idx="357">
                  <c:v>9.9256976318400003</c:v>
                </c:pt>
                <c:pt idx="358">
                  <c:v>9.8215938568100007</c:v>
                </c:pt>
                <c:pt idx="359">
                  <c:v>9.9000983428999998</c:v>
                </c:pt>
                <c:pt idx="360">
                  <c:v>9.8523130035400008</c:v>
                </c:pt>
                <c:pt idx="361">
                  <c:v>9.9239910125699993</c:v>
                </c:pt>
                <c:pt idx="362">
                  <c:v>9.9086314392099997</c:v>
                </c:pt>
                <c:pt idx="363">
                  <c:v>9.8403666686999998</c:v>
                </c:pt>
                <c:pt idx="364">
                  <c:v>9.9239910125699993</c:v>
                </c:pt>
                <c:pt idx="365">
                  <c:v>9.8983917236300005</c:v>
                </c:pt>
                <c:pt idx="366">
                  <c:v>9.8557262420700003</c:v>
                </c:pt>
                <c:pt idx="367">
                  <c:v>9.9137512969999992</c:v>
                </c:pt>
                <c:pt idx="368">
                  <c:v>9.9274042511000005</c:v>
                </c:pt>
                <c:pt idx="369">
                  <c:v>9.9922557830799992</c:v>
                </c:pt>
                <c:pt idx="370">
                  <c:v>9.8864453887899995</c:v>
                </c:pt>
                <c:pt idx="371">
                  <c:v>9.9154579162599994</c:v>
                </c:pt>
                <c:pt idx="372">
                  <c:v>9.9256976318400003</c:v>
                </c:pt>
                <c:pt idx="373">
                  <c:v>9.9256976318400003</c:v>
                </c:pt>
                <c:pt idx="374">
                  <c:v>9.9222843933099991</c:v>
                </c:pt>
                <c:pt idx="375">
                  <c:v>9.9239910125699993</c:v>
                </c:pt>
                <c:pt idx="376">
                  <c:v>9.9291108703600006</c:v>
                </c:pt>
                <c:pt idx="377">
                  <c:v>9.9973756408700005</c:v>
                </c:pt>
                <c:pt idx="378">
                  <c:v>9.8676725769000004</c:v>
                </c:pt>
                <c:pt idx="379">
                  <c:v>9.9222843933099991</c:v>
                </c:pt>
                <c:pt idx="380">
                  <c:v>9.9222843933099991</c:v>
                </c:pt>
                <c:pt idx="381">
                  <c:v>9.9188711547900006</c:v>
                </c:pt>
                <c:pt idx="382">
                  <c:v>9.9256976318400003</c:v>
                </c:pt>
                <c:pt idx="383">
                  <c:v>9.8198872375500006</c:v>
                </c:pt>
                <c:pt idx="384">
                  <c:v>9.9239910125699993</c:v>
                </c:pt>
                <c:pt idx="385">
                  <c:v>10.0042021179</c:v>
                </c:pt>
                <c:pt idx="386">
                  <c:v>9.9222843933099991</c:v>
                </c:pt>
                <c:pt idx="387">
                  <c:v>9.9632432556200001</c:v>
                </c:pt>
                <c:pt idx="388">
                  <c:v>9.9222843933099991</c:v>
                </c:pt>
                <c:pt idx="389">
                  <c:v>9.9239910125699993</c:v>
                </c:pt>
                <c:pt idx="390">
                  <c:v>9.9222843933099991</c:v>
                </c:pt>
                <c:pt idx="391">
                  <c:v>9.9239910125699993</c:v>
                </c:pt>
                <c:pt idx="392">
                  <c:v>9.9086314392099997</c:v>
                </c:pt>
                <c:pt idx="393">
                  <c:v>9.8318335723899999</c:v>
                </c:pt>
                <c:pt idx="394">
                  <c:v>9.91204467773</c:v>
                </c:pt>
                <c:pt idx="395">
                  <c:v>9.7482092285200004</c:v>
                </c:pt>
                <c:pt idx="396">
                  <c:v>9.9154579162599994</c:v>
                </c:pt>
                <c:pt idx="397">
                  <c:v>9.91204467773</c:v>
                </c:pt>
                <c:pt idx="398">
                  <c:v>9.8420732879599999</c:v>
                </c:pt>
                <c:pt idx="399">
                  <c:v>9.9086314392099997</c:v>
                </c:pt>
                <c:pt idx="400">
                  <c:v>9.8318335723899999</c:v>
                </c:pt>
                <c:pt idx="401">
                  <c:v>9.9274042511000005</c:v>
                </c:pt>
                <c:pt idx="402">
                  <c:v>9.8198872375500006</c:v>
                </c:pt>
                <c:pt idx="403">
                  <c:v>9.9018049621599999</c:v>
                </c:pt>
                <c:pt idx="404">
                  <c:v>9.8540196227999992</c:v>
                </c:pt>
                <c:pt idx="405">
                  <c:v>9.8215938568100007</c:v>
                </c:pt>
                <c:pt idx="406">
                  <c:v>9.9171645355199995</c:v>
                </c:pt>
                <c:pt idx="407">
                  <c:v>9.7191967010500004</c:v>
                </c:pt>
                <c:pt idx="408">
                  <c:v>9.9171645355199995</c:v>
                </c:pt>
                <c:pt idx="409">
                  <c:v>9.8233004760699991</c:v>
                </c:pt>
                <c:pt idx="410">
                  <c:v>9.9205777740500007</c:v>
                </c:pt>
                <c:pt idx="411">
                  <c:v>9.9256976318400003</c:v>
                </c:pt>
                <c:pt idx="412">
                  <c:v>9.8250070953400002</c:v>
                </c:pt>
                <c:pt idx="413">
                  <c:v>9.9239910125699993</c:v>
                </c:pt>
                <c:pt idx="414">
                  <c:v>9.9205777740500007</c:v>
                </c:pt>
                <c:pt idx="415">
                  <c:v>10.028094787600001</c:v>
                </c:pt>
                <c:pt idx="416">
                  <c:v>9.9239910125699993</c:v>
                </c:pt>
                <c:pt idx="417">
                  <c:v>9.9256976318400003</c:v>
                </c:pt>
                <c:pt idx="418">
                  <c:v>9.9922557830799992</c:v>
                </c:pt>
                <c:pt idx="419">
                  <c:v>9.8659659576400003</c:v>
                </c:pt>
                <c:pt idx="420">
                  <c:v>9.9274042511000005</c:v>
                </c:pt>
                <c:pt idx="421">
                  <c:v>9.9205777740500007</c:v>
                </c:pt>
                <c:pt idx="422">
                  <c:v>9.9990822601300007</c:v>
                </c:pt>
                <c:pt idx="423">
                  <c:v>9.9666564941400004</c:v>
                </c:pt>
                <c:pt idx="424">
                  <c:v>10.0007888794</c:v>
                </c:pt>
                <c:pt idx="425">
                  <c:v>9.9632432556200001</c:v>
                </c:pt>
                <c:pt idx="426">
                  <c:v>10.0263881683</c:v>
                </c:pt>
                <c:pt idx="427">
                  <c:v>10.132198562599999</c:v>
                </c:pt>
                <c:pt idx="428">
                  <c:v>11.953161315899999</c:v>
                </c:pt>
                <c:pt idx="429">
                  <c:v>14.4926107788</c:v>
                </c:pt>
                <c:pt idx="430">
                  <c:v>15.9483570099</c:v>
                </c:pt>
                <c:pt idx="431">
                  <c:v>17.0474198151</c:v>
                </c:pt>
                <c:pt idx="432">
                  <c:v>17.549165878299998</c:v>
                </c:pt>
                <c:pt idx="433">
                  <c:v>17.697641754199999</c:v>
                </c:pt>
                <c:pt idx="434">
                  <c:v>17.931448593100001</c:v>
                </c:pt>
                <c:pt idx="435">
                  <c:v>17.933155212399999</c:v>
                </c:pt>
                <c:pt idx="436">
                  <c:v>18.0440854645</c:v>
                </c:pt>
                <c:pt idx="437">
                  <c:v>17.8051587677</c:v>
                </c:pt>
                <c:pt idx="438">
                  <c:v>17.936568450900001</c:v>
                </c:pt>
                <c:pt idx="439">
                  <c:v>17.934861831700001</c:v>
                </c:pt>
                <c:pt idx="440">
                  <c:v>17.934861831700001</c:v>
                </c:pt>
                <c:pt idx="441">
                  <c:v>17.936568450900001</c:v>
                </c:pt>
                <c:pt idx="442">
                  <c:v>17.8051587677</c:v>
                </c:pt>
                <c:pt idx="443">
                  <c:v>17.8051587677</c:v>
                </c:pt>
                <c:pt idx="444">
                  <c:v>17.8051587677</c:v>
                </c:pt>
                <c:pt idx="445">
                  <c:v>17.8051587677</c:v>
                </c:pt>
                <c:pt idx="446">
                  <c:v>17.803452148400002</c:v>
                </c:pt>
                <c:pt idx="447">
                  <c:v>17.707881469699998</c:v>
                </c:pt>
                <c:pt idx="448">
                  <c:v>17.8000389099</c:v>
                </c:pt>
                <c:pt idx="449">
                  <c:v>17.806865386999998</c:v>
                </c:pt>
                <c:pt idx="450">
                  <c:v>17.593537979099999</c:v>
                </c:pt>
                <c:pt idx="451">
                  <c:v>17.8051587677</c:v>
                </c:pt>
                <c:pt idx="452">
                  <c:v>17.707881469699998</c:v>
                </c:pt>
                <c:pt idx="453">
                  <c:v>17.803452148400002</c:v>
                </c:pt>
                <c:pt idx="454">
                  <c:v>17.789799194299999</c:v>
                </c:pt>
                <c:pt idx="455">
                  <c:v>17.716414566000001</c:v>
                </c:pt>
                <c:pt idx="456">
                  <c:v>17.598657836899999</c:v>
                </c:pt>
                <c:pt idx="457">
                  <c:v>17.784679336500002</c:v>
                </c:pt>
                <c:pt idx="458">
                  <c:v>17.718121185299999</c:v>
                </c:pt>
                <c:pt idx="459">
                  <c:v>17.697641754199999</c:v>
                </c:pt>
                <c:pt idx="460">
                  <c:v>17.699348373399999</c:v>
                </c:pt>
                <c:pt idx="461">
                  <c:v>17.694228515599999</c:v>
                </c:pt>
                <c:pt idx="462">
                  <c:v>17.695935134900001</c:v>
                </c:pt>
                <c:pt idx="463">
                  <c:v>17.591831359899999</c:v>
                </c:pt>
                <c:pt idx="464">
                  <c:v>17.803452148400002</c:v>
                </c:pt>
                <c:pt idx="465">
                  <c:v>17.706174850499998</c:v>
                </c:pt>
                <c:pt idx="466">
                  <c:v>17.699348373399999</c:v>
                </c:pt>
                <c:pt idx="467">
                  <c:v>17.695935134900001</c:v>
                </c:pt>
                <c:pt idx="468">
                  <c:v>17.699348373399999</c:v>
                </c:pt>
                <c:pt idx="469">
                  <c:v>17.593537979099999</c:v>
                </c:pt>
                <c:pt idx="470">
                  <c:v>17.699348373399999</c:v>
                </c:pt>
                <c:pt idx="471">
                  <c:v>17.702761611900002</c:v>
                </c:pt>
                <c:pt idx="472">
                  <c:v>17.697641754199999</c:v>
                </c:pt>
                <c:pt idx="473">
                  <c:v>17.598657836899999</c:v>
                </c:pt>
                <c:pt idx="474">
                  <c:v>17.694228515599999</c:v>
                </c:pt>
                <c:pt idx="475">
                  <c:v>17.689108657799999</c:v>
                </c:pt>
                <c:pt idx="476">
                  <c:v>17.4894342041</c:v>
                </c:pt>
                <c:pt idx="477">
                  <c:v>17.702761611900002</c:v>
                </c:pt>
                <c:pt idx="478">
                  <c:v>17.699348373399999</c:v>
                </c:pt>
                <c:pt idx="479">
                  <c:v>17.591831359899999</c:v>
                </c:pt>
                <c:pt idx="480">
                  <c:v>17.699348373399999</c:v>
                </c:pt>
                <c:pt idx="481">
                  <c:v>17.6088975525</c:v>
                </c:pt>
                <c:pt idx="482">
                  <c:v>17.5850048828</c:v>
                </c:pt>
                <c:pt idx="483">
                  <c:v>17.634496841400001</c:v>
                </c:pt>
                <c:pt idx="484">
                  <c:v>17.692521896399999</c:v>
                </c:pt>
                <c:pt idx="485">
                  <c:v>17.699348373399999</c:v>
                </c:pt>
                <c:pt idx="486">
                  <c:v>17.695935134900001</c:v>
                </c:pt>
                <c:pt idx="487">
                  <c:v>17.598657836899999</c:v>
                </c:pt>
                <c:pt idx="488">
                  <c:v>17.7044682312</c:v>
                </c:pt>
                <c:pt idx="489">
                  <c:v>17.591831359899999</c:v>
                </c:pt>
                <c:pt idx="490">
                  <c:v>17.702761611900002</c:v>
                </c:pt>
                <c:pt idx="491">
                  <c:v>17.701054992700001</c:v>
                </c:pt>
                <c:pt idx="492">
                  <c:v>17.697641754199999</c:v>
                </c:pt>
                <c:pt idx="493">
                  <c:v>17.702761611900002</c:v>
                </c:pt>
                <c:pt idx="494">
                  <c:v>17.697641754199999</c:v>
                </c:pt>
                <c:pt idx="495">
                  <c:v>17.593537979099999</c:v>
                </c:pt>
                <c:pt idx="496">
                  <c:v>17.701054992700001</c:v>
                </c:pt>
                <c:pt idx="497">
                  <c:v>17.699348373399999</c:v>
                </c:pt>
                <c:pt idx="498">
                  <c:v>17.697641754199999</c:v>
                </c:pt>
                <c:pt idx="499">
                  <c:v>17.701054992700001</c:v>
                </c:pt>
                <c:pt idx="500">
                  <c:v>17.588418121299998</c:v>
                </c:pt>
                <c:pt idx="501">
                  <c:v>17.7044682312</c:v>
                </c:pt>
                <c:pt idx="502">
                  <c:v>17.593537979099999</c:v>
                </c:pt>
                <c:pt idx="503">
                  <c:v>17.591831359899999</c:v>
                </c:pt>
                <c:pt idx="504">
                  <c:v>17.702761611900002</c:v>
                </c:pt>
                <c:pt idx="505">
                  <c:v>17.697641754199999</c:v>
                </c:pt>
                <c:pt idx="506">
                  <c:v>17.593537979099999</c:v>
                </c:pt>
                <c:pt idx="507">
                  <c:v>17.701054992700001</c:v>
                </c:pt>
                <c:pt idx="508">
                  <c:v>17.518446731600001</c:v>
                </c:pt>
                <c:pt idx="509">
                  <c:v>17.658389511100001</c:v>
                </c:pt>
                <c:pt idx="510">
                  <c:v>17.699348373399999</c:v>
                </c:pt>
                <c:pt idx="511">
                  <c:v>17.588418121299998</c:v>
                </c:pt>
                <c:pt idx="512">
                  <c:v>17.6293769836</c:v>
                </c:pt>
                <c:pt idx="513">
                  <c:v>17.639616699200001</c:v>
                </c:pt>
                <c:pt idx="514">
                  <c:v>17.699348373399999</c:v>
                </c:pt>
                <c:pt idx="515">
                  <c:v>17.593537979099999</c:v>
                </c:pt>
                <c:pt idx="516">
                  <c:v>17.699348373399999</c:v>
                </c:pt>
                <c:pt idx="517">
                  <c:v>17.593537979099999</c:v>
                </c:pt>
                <c:pt idx="518">
                  <c:v>17.624257125900002</c:v>
                </c:pt>
                <c:pt idx="519">
                  <c:v>17.6618027496</c:v>
                </c:pt>
                <c:pt idx="520">
                  <c:v>17.699348373399999</c:v>
                </c:pt>
                <c:pt idx="521">
                  <c:v>17.486020965600002</c:v>
                </c:pt>
                <c:pt idx="522">
                  <c:v>17.695935134900001</c:v>
                </c:pt>
                <c:pt idx="523">
                  <c:v>17.6856954193</c:v>
                </c:pt>
                <c:pt idx="524">
                  <c:v>17.653269653300001</c:v>
                </c:pt>
                <c:pt idx="525">
                  <c:v>17.591831359899999</c:v>
                </c:pt>
                <c:pt idx="526">
                  <c:v>17.7044682312</c:v>
                </c:pt>
                <c:pt idx="527">
                  <c:v>17.634496841400001</c:v>
                </c:pt>
                <c:pt idx="528">
                  <c:v>17.5423394012</c:v>
                </c:pt>
                <c:pt idx="529">
                  <c:v>17.591831359899999</c:v>
                </c:pt>
                <c:pt idx="530">
                  <c:v>17.596951217699999</c:v>
                </c:pt>
                <c:pt idx="531">
                  <c:v>17.593537979099999</c:v>
                </c:pt>
                <c:pt idx="532">
                  <c:v>17.596951217699999</c:v>
                </c:pt>
                <c:pt idx="533">
                  <c:v>17.5901247406</c:v>
                </c:pt>
                <c:pt idx="534">
                  <c:v>17.479194488499999</c:v>
                </c:pt>
                <c:pt idx="535">
                  <c:v>17.697641754199999</c:v>
                </c:pt>
                <c:pt idx="536">
                  <c:v>17.591831359899999</c:v>
                </c:pt>
                <c:pt idx="537">
                  <c:v>17.663509368900002</c:v>
                </c:pt>
                <c:pt idx="538">
                  <c:v>17.619137268100001</c:v>
                </c:pt>
                <c:pt idx="539">
                  <c:v>17.5901247406</c:v>
                </c:pt>
                <c:pt idx="540">
                  <c:v>17.668629226699998</c:v>
                </c:pt>
                <c:pt idx="541">
                  <c:v>17.509913635299998</c:v>
                </c:pt>
                <c:pt idx="542">
                  <c:v>17.593537979099999</c:v>
                </c:pt>
                <c:pt idx="543">
                  <c:v>17.6856954193</c:v>
                </c:pt>
                <c:pt idx="544">
                  <c:v>17.612310790999999</c:v>
                </c:pt>
                <c:pt idx="545">
                  <c:v>17.591831359899999</c:v>
                </c:pt>
                <c:pt idx="546">
                  <c:v>17.5901247406</c:v>
                </c:pt>
                <c:pt idx="547">
                  <c:v>17.480901107800001</c:v>
                </c:pt>
                <c:pt idx="548">
                  <c:v>17.591831359899999</c:v>
                </c:pt>
                <c:pt idx="549">
                  <c:v>17.591831359899999</c:v>
                </c:pt>
                <c:pt idx="550">
                  <c:v>17.573058547999999</c:v>
                </c:pt>
                <c:pt idx="551">
                  <c:v>17.515033493000001</c:v>
                </c:pt>
                <c:pt idx="552">
                  <c:v>17.588418121299998</c:v>
                </c:pt>
                <c:pt idx="553">
                  <c:v>17.5713519287</c:v>
                </c:pt>
                <c:pt idx="554">
                  <c:v>17.404103241000001</c:v>
                </c:pt>
                <c:pt idx="555">
                  <c:v>17.593537979099999</c:v>
                </c:pt>
                <c:pt idx="556">
                  <c:v>17.675455703699999</c:v>
                </c:pt>
                <c:pt idx="557">
                  <c:v>17.5901247406</c:v>
                </c:pt>
                <c:pt idx="558">
                  <c:v>17.602071075400001</c:v>
                </c:pt>
                <c:pt idx="559">
                  <c:v>17.591831359899999</c:v>
                </c:pt>
                <c:pt idx="560">
                  <c:v>17.602071075400001</c:v>
                </c:pt>
                <c:pt idx="561">
                  <c:v>17.586711502099998</c:v>
                </c:pt>
                <c:pt idx="562">
                  <c:v>17.600364456200001</c:v>
                </c:pt>
                <c:pt idx="563">
                  <c:v>17.593537979099999</c:v>
                </c:pt>
                <c:pt idx="564">
                  <c:v>17.6037776947</c:v>
                </c:pt>
                <c:pt idx="565">
                  <c:v>17.695935134900001</c:v>
                </c:pt>
                <c:pt idx="566">
                  <c:v>17.595244598400001</c:v>
                </c:pt>
                <c:pt idx="567">
                  <c:v>17.479194488499999</c:v>
                </c:pt>
                <c:pt idx="568">
                  <c:v>17.5901247406</c:v>
                </c:pt>
                <c:pt idx="569">
                  <c:v>17.6088975525</c:v>
                </c:pt>
                <c:pt idx="570">
                  <c:v>17.683988800000002</c:v>
                </c:pt>
                <c:pt idx="571">
                  <c:v>17.600364456200001</c:v>
                </c:pt>
                <c:pt idx="572">
                  <c:v>17.6088975525</c:v>
                </c:pt>
                <c:pt idx="573">
                  <c:v>17.692521896399999</c:v>
                </c:pt>
                <c:pt idx="574">
                  <c:v>17.479194488499999</c:v>
                </c:pt>
                <c:pt idx="575">
                  <c:v>17.593537979099999</c:v>
                </c:pt>
                <c:pt idx="576">
                  <c:v>17.699348373399999</c:v>
                </c:pt>
                <c:pt idx="577">
                  <c:v>17.596951217699999</c:v>
                </c:pt>
                <c:pt idx="578">
                  <c:v>17.695935134900001</c:v>
                </c:pt>
                <c:pt idx="579">
                  <c:v>17.5901247406</c:v>
                </c:pt>
                <c:pt idx="580">
                  <c:v>17.5030871582</c:v>
                </c:pt>
                <c:pt idx="581">
                  <c:v>17.5901247406</c:v>
                </c:pt>
                <c:pt idx="582">
                  <c:v>17.687402038599998</c:v>
                </c:pt>
                <c:pt idx="583">
                  <c:v>17.6088975525</c:v>
                </c:pt>
                <c:pt idx="584">
                  <c:v>17.682282180800001</c:v>
                </c:pt>
                <c:pt idx="585">
                  <c:v>17.695935134900001</c:v>
                </c:pt>
                <c:pt idx="586">
                  <c:v>17.600364456200001</c:v>
                </c:pt>
                <c:pt idx="587">
                  <c:v>17.497967300399999</c:v>
                </c:pt>
                <c:pt idx="588">
                  <c:v>17.682282180800001</c:v>
                </c:pt>
                <c:pt idx="589">
                  <c:v>17.612310790999999</c:v>
                </c:pt>
                <c:pt idx="590">
                  <c:v>17.670335845899999</c:v>
                </c:pt>
                <c:pt idx="591">
                  <c:v>17.699348373399999</c:v>
                </c:pt>
                <c:pt idx="592">
                  <c:v>17.701054992700001</c:v>
                </c:pt>
                <c:pt idx="593">
                  <c:v>17.515033493000001</c:v>
                </c:pt>
                <c:pt idx="594">
                  <c:v>17.656682891799999</c:v>
                </c:pt>
                <c:pt idx="595">
                  <c:v>17.699348373399999</c:v>
                </c:pt>
                <c:pt idx="596">
                  <c:v>17.695935134900001</c:v>
                </c:pt>
                <c:pt idx="597">
                  <c:v>17.593537979099999</c:v>
                </c:pt>
                <c:pt idx="598">
                  <c:v>17.6464431763</c:v>
                </c:pt>
                <c:pt idx="599">
                  <c:v>17.658389511100001</c:v>
                </c:pt>
                <c:pt idx="600">
                  <c:v>17.479194488499999</c:v>
                </c:pt>
                <c:pt idx="601">
                  <c:v>17.6293769836</c:v>
                </c:pt>
                <c:pt idx="602">
                  <c:v>17.6669226074</c:v>
                </c:pt>
                <c:pt idx="603">
                  <c:v>17.593537979099999</c:v>
                </c:pt>
                <c:pt idx="604">
                  <c:v>17.591831359899999</c:v>
                </c:pt>
                <c:pt idx="605">
                  <c:v>17.615724029500001</c:v>
                </c:pt>
                <c:pt idx="606">
                  <c:v>17.480901107800001</c:v>
                </c:pt>
                <c:pt idx="607">
                  <c:v>17.670335845899999</c:v>
                </c:pt>
                <c:pt idx="608">
                  <c:v>17.598657836899999</c:v>
                </c:pt>
                <c:pt idx="609">
                  <c:v>17.595244598400001</c:v>
                </c:pt>
                <c:pt idx="610">
                  <c:v>17.593537979099999</c:v>
                </c:pt>
                <c:pt idx="611">
                  <c:v>17.596951217699999</c:v>
                </c:pt>
                <c:pt idx="612">
                  <c:v>17.5901247406</c:v>
                </c:pt>
                <c:pt idx="613">
                  <c:v>17.595244598400001</c:v>
                </c:pt>
                <c:pt idx="614">
                  <c:v>17.595244598400001</c:v>
                </c:pt>
                <c:pt idx="615">
                  <c:v>17.5901247406</c:v>
                </c:pt>
                <c:pt idx="616">
                  <c:v>17.593537979099999</c:v>
                </c:pt>
                <c:pt idx="617">
                  <c:v>17.591831359899999</c:v>
                </c:pt>
                <c:pt idx="618">
                  <c:v>17.5901247406</c:v>
                </c:pt>
                <c:pt idx="619">
                  <c:v>17.479194488499999</c:v>
                </c:pt>
                <c:pt idx="620">
                  <c:v>17.593537979099999</c:v>
                </c:pt>
                <c:pt idx="621">
                  <c:v>17.595244598400001</c:v>
                </c:pt>
                <c:pt idx="622">
                  <c:v>17.595244598400001</c:v>
                </c:pt>
                <c:pt idx="623">
                  <c:v>17.596951217699999</c:v>
                </c:pt>
                <c:pt idx="624">
                  <c:v>17.544046020500002</c:v>
                </c:pt>
                <c:pt idx="625">
                  <c:v>17.5320996857</c:v>
                </c:pt>
                <c:pt idx="626">
                  <c:v>17.479194488499999</c:v>
                </c:pt>
                <c:pt idx="627">
                  <c:v>17.5901247406</c:v>
                </c:pt>
                <c:pt idx="628">
                  <c:v>17.591831359899999</c:v>
                </c:pt>
                <c:pt idx="629">
                  <c:v>17.593537979099999</c:v>
                </c:pt>
                <c:pt idx="630">
                  <c:v>17.6481497955</c:v>
                </c:pt>
                <c:pt idx="631">
                  <c:v>17.636203460699999</c:v>
                </c:pt>
                <c:pt idx="632">
                  <c:v>17.5508724976</c:v>
                </c:pt>
                <c:pt idx="633">
                  <c:v>17.631083602899999</c:v>
                </c:pt>
                <c:pt idx="634">
                  <c:v>17.701054992700001</c:v>
                </c:pt>
                <c:pt idx="635">
                  <c:v>17.699348373399999</c:v>
                </c:pt>
                <c:pt idx="636">
                  <c:v>17.595244598400001</c:v>
                </c:pt>
                <c:pt idx="637">
                  <c:v>17.695935134900001</c:v>
                </c:pt>
                <c:pt idx="638">
                  <c:v>18.491219711300001</c:v>
                </c:pt>
                <c:pt idx="639">
                  <c:v>20.6347335052</c:v>
                </c:pt>
                <c:pt idx="640">
                  <c:v>21.996615676899999</c:v>
                </c:pt>
                <c:pt idx="641">
                  <c:v>22.4966551208</c:v>
                </c:pt>
                <c:pt idx="642">
                  <c:v>22.713395767200002</c:v>
                </c:pt>
                <c:pt idx="643">
                  <c:v>22.820912780800001</c:v>
                </c:pt>
                <c:pt idx="644">
                  <c:v>22.674143524200002</c:v>
                </c:pt>
                <c:pt idx="645">
                  <c:v>22.820912780800001</c:v>
                </c:pt>
                <c:pt idx="646">
                  <c:v>22.858458404499999</c:v>
                </c:pt>
                <c:pt idx="647">
                  <c:v>22.820912780800001</c:v>
                </c:pt>
                <c:pt idx="648">
                  <c:v>22.9301364136</c:v>
                </c:pt>
                <c:pt idx="649">
                  <c:v>22.7116891479</c:v>
                </c:pt>
                <c:pt idx="650">
                  <c:v>22.820912780800001</c:v>
                </c:pt>
                <c:pt idx="651">
                  <c:v>22.820912780800001</c:v>
                </c:pt>
                <c:pt idx="652">
                  <c:v>22.822619400000001</c:v>
                </c:pt>
                <c:pt idx="653">
                  <c:v>22.820912780800001</c:v>
                </c:pt>
                <c:pt idx="654">
                  <c:v>22.709982528699999</c:v>
                </c:pt>
                <c:pt idx="655">
                  <c:v>22.820912780800001</c:v>
                </c:pt>
                <c:pt idx="656">
                  <c:v>22.805553207399999</c:v>
                </c:pt>
                <c:pt idx="657">
                  <c:v>22.756061248799998</c:v>
                </c:pt>
                <c:pt idx="658">
                  <c:v>22.820912780800001</c:v>
                </c:pt>
                <c:pt idx="659">
                  <c:v>22.7151023865</c:v>
                </c:pt>
                <c:pt idx="660">
                  <c:v>22.820912780800001</c:v>
                </c:pt>
                <c:pt idx="661">
                  <c:v>22.8106730652</c:v>
                </c:pt>
                <c:pt idx="662">
                  <c:v>22.747528152499999</c:v>
                </c:pt>
                <c:pt idx="663">
                  <c:v>22.807259826700001</c:v>
                </c:pt>
                <c:pt idx="664">
                  <c:v>22.713395767200002</c:v>
                </c:pt>
                <c:pt idx="665">
                  <c:v>22.820912780800001</c:v>
                </c:pt>
                <c:pt idx="666">
                  <c:v>22.820912780800001</c:v>
                </c:pt>
                <c:pt idx="667">
                  <c:v>22.822619400000001</c:v>
                </c:pt>
                <c:pt idx="668">
                  <c:v>22.750941391000001</c:v>
                </c:pt>
                <c:pt idx="669">
                  <c:v>22.6980361938</c:v>
                </c:pt>
                <c:pt idx="670">
                  <c:v>22.820912780800001</c:v>
                </c:pt>
                <c:pt idx="671">
                  <c:v>22.820912780800001</c:v>
                </c:pt>
                <c:pt idx="672">
                  <c:v>22.820912780800001</c:v>
                </c:pt>
                <c:pt idx="673">
                  <c:v>22.820912780800001</c:v>
                </c:pt>
                <c:pt idx="674">
                  <c:v>22.628064804099999</c:v>
                </c:pt>
                <c:pt idx="675">
                  <c:v>22.808966445900001</c:v>
                </c:pt>
                <c:pt idx="676">
                  <c:v>22.820912780800001</c:v>
                </c:pt>
                <c:pt idx="677">
                  <c:v>22.737288436899998</c:v>
                </c:pt>
                <c:pt idx="678">
                  <c:v>22.914776840199998</c:v>
                </c:pt>
                <c:pt idx="679">
                  <c:v>22.713395767200002</c:v>
                </c:pt>
                <c:pt idx="680">
                  <c:v>22.820912780800001</c:v>
                </c:pt>
                <c:pt idx="681">
                  <c:v>22.820912780800001</c:v>
                </c:pt>
                <c:pt idx="682">
                  <c:v>22.820912780800001</c:v>
                </c:pt>
                <c:pt idx="683">
                  <c:v>22.820912780800001</c:v>
                </c:pt>
                <c:pt idx="684">
                  <c:v>22.713395767200002</c:v>
                </c:pt>
                <c:pt idx="685">
                  <c:v>22.856751785299998</c:v>
                </c:pt>
                <c:pt idx="686">
                  <c:v>22.820912780800001</c:v>
                </c:pt>
                <c:pt idx="687">
                  <c:v>22.8925907898</c:v>
                </c:pt>
                <c:pt idx="688">
                  <c:v>22.713395767200002</c:v>
                </c:pt>
                <c:pt idx="689">
                  <c:v>22.713395767200002</c:v>
                </c:pt>
                <c:pt idx="690">
                  <c:v>22.865284881600001</c:v>
                </c:pt>
                <c:pt idx="691">
                  <c:v>22.820912780800001</c:v>
                </c:pt>
                <c:pt idx="692">
                  <c:v>22.820912780800001</c:v>
                </c:pt>
                <c:pt idx="693">
                  <c:v>22.906243743899999</c:v>
                </c:pt>
                <c:pt idx="694">
                  <c:v>22.643424377399999</c:v>
                </c:pt>
                <c:pt idx="695">
                  <c:v>22.820912780800001</c:v>
                </c:pt>
                <c:pt idx="696">
                  <c:v>22.7970201111</c:v>
                </c:pt>
                <c:pt idx="697">
                  <c:v>22.820912780800001</c:v>
                </c:pt>
                <c:pt idx="698">
                  <c:v>22.820912780800001</c:v>
                </c:pt>
                <c:pt idx="699">
                  <c:v>22.713395767200002</c:v>
                </c:pt>
                <c:pt idx="700">
                  <c:v>22.820912780800001</c:v>
                </c:pt>
                <c:pt idx="701">
                  <c:v>22.768007583599999</c:v>
                </c:pt>
                <c:pt idx="702">
                  <c:v>22.785073776200001</c:v>
                </c:pt>
                <c:pt idx="703">
                  <c:v>22.820912780800001</c:v>
                </c:pt>
                <c:pt idx="704">
                  <c:v>22.605878753700001</c:v>
                </c:pt>
                <c:pt idx="705">
                  <c:v>22.820912780800001</c:v>
                </c:pt>
                <c:pt idx="706">
                  <c:v>22.820912780800001</c:v>
                </c:pt>
                <c:pt idx="707">
                  <c:v>22.820912780800001</c:v>
                </c:pt>
                <c:pt idx="708">
                  <c:v>22.820912780800001</c:v>
                </c:pt>
                <c:pt idx="709">
                  <c:v>22.604172134399999</c:v>
                </c:pt>
                <c:pt idx="710">
                  <c:v>22.820912780800001</c:v>
                </c:pt>
                <c:pt idx="711">
                  <c:v>22.820912780800001</c:v>
                </c:pt>
                <c:pt idx="712">
                  <c:v>22.713395767200002</c:v>
                </c:pt>
                <c:pt idx="713">
                  <c:v>22.820912780800001</c:v>
                </c:pt>
                <c:pt idx="714">
                  <c:v>22.713395767200002</c:v>
                </c:pt>
                <c:pt idx="715">
                  <c:v>22.826032638499999</c:v>
                </c:pt>
                <c:pt idx="716">
                  <c:v>22.9301364136</c:v>
                </c:pt>
                <c:pt idx="717">
                  <c:v>22.822619400000001</c:v>
                </c:pt>
                <c:pt idx="718">
                  <c:v>22.820912780800001</c:v>
                </c:pt>
                <c:pt idx="719">
                  <c:v>22.6980361938</c:v>
                </c:pt>
                <c:pt idx="720">
                  <c:v>22.820912780800001</c:v>
                </c:pt>
                <c:pt idx="721">
                  <c:v>22.793606872600002</c:v>
                </c:pt>
                <c:pt idx="722">
                  <c:v>22.865284881600001</c:v>
                </c:pt>
                <c:pt idx="723">
                  <c:v>22.889177551300001</c:v>
                </c:pt>
                <c:pt idx="724">
                  <c:v>22.7151023865</c:v>
                </c:pt>
                <c:pt idx="725">
                  <c:v>22.820912780800001</c:v>
                </c:pt>
                <c:pt idx="726">
                  <c:v>22.820912780800001</c:v>
                </c:pt>
                <c:pt idx="727">
                  <c:v>22.820912780800001</c:v>
                </c:pt>
                <c:pt idx="728">
                  <c:v>22.885764312700001</c:v>
                </c:pt>
                <c:pt idx="729">
                  <c:v>22.7594744873</c:v>
                </c:pt>
                <c:pt idx="730">
                  <c:v>22.820912780800001</c:v>
                </c:pt>
                <c:pt idx="731">
                  <c:v>22.820912780800001</c:v>
                </c:pt>
                <c:pt idx="732">
                  <c:v>22.820912780800001</c:v>
                </c:pt>
                <c:pt idx="733">
                  <c:v>22.820912780800001</c:v>
                </c:pt>
                <c:pt idx="734">
                  <c:v>22.6775567627</c:v>
                </c:pt>
                <c:pt idx="735">
                  <c:v>22.820912780800001</c:v>
                </c:pt>
                <c:pt idx="736">
                  <c:v>22.820912780800001</c:v>
                </c:pt>
                <c:pt idx="737">
                  <c:v>22.820912780800001</c:v>
                </c:pt>
                <c:pt idx="738">
                  <c:v>22.7338751984</c:v>
                </c:pt>
                <c:pt idx="739">
                  <c:v>22.706569290200001</c:v>
                </c:pt>
                <c:pt idx="740">
                  <c:v>22.820912780800001</c:v>
                </c:pt>
                <c:pt idx="741">
                  <c:v>22.8174995422</c:v>
                </c:pt>
                <c:pt idx="742">
                  <c:v>22.7355818176</c:v>
                </c:pt>
                <c:pt idx="743">
                  <c:v>22.820912780800001</c:v>
                </c:pt>
                <c:pt idx="744">
                  <c:v>22.692916336100001</c:v>
                </c:pt>
                <c:pt idx="745">
                  <c:v>22.7389950562</c:v>
                </c:pt>
                <c:pt idx="746">
                  <c:v>22.8106730652</c:v>
                </c:pt>
                <c:pt idx="747">
                  <c:v>22.732168579100001</c:v>
                </c:pt>
                <c:pt idx="748">
                  <c:v>22.820912780800001</c:v>
                </c:pt>
                <c:pt idx="749">
                  <c:v>22.706569290200001</c:v>
                </c:pt>
                <c:pt idx="750">
                  <c:v>22.7389950562</c:v>
                </c:pt>
                <c:pt idx="751">
                  <c:v>22.8123796844</c:v>
                </c:pt>
                <c:pt idx="752">
                  <c:v>22.820912780800001</c:v>
                </c:pt>
                <c:pt idx="753">
                  <c:v>22.820912780800001</c:v>
                </c:pt>
                <c:pt idx="754">
                  <c:v>22.624651565600001</c:v>
                </c:pt>
                <c:pt idx="755">
                  <c:v>22.820912780800001</c:v>
                </c:pt>
                <c:pt idx="756">
                  <c:v>22.820912780800001</c:v>
                </c:pt>
                <c:pt idx="757">
                  <c:v>22.919896697999999</c:v>
                </c:pt>
                <c:pt idx="758">
                  <c:v>22.820912780800001</c:v>
                </c:pt>
                <c:pt idx="759">
                  <c:v>22.713395767200002</c:v>
                </c:pt>
                <c:pt idx="760">
                  <c:v>22.822619400000001</c:v>
                </c:pt>
                <c:pt idx="761">
                  <c:v>22.820912780800001</c:v>
                </c:pt>
                <c:pt idx="762">
                  <c:v>22.820912780800001</c:v>
                </c:pt>
                <c:pt idx="763">
                  <c:v>22.843098831199999</c:v>
                </c:pt>
                <c:pt idx="764">
                  <c:v>22.6963295746</c:v>
                </c:pt>
                <c:pt idx="765">
                  <c:v>22.820912780800001</c:v>
                </c:pt>
                <c:pt idx="766">
                  <c:v>22.820912780800001</c:v>
                </c:pt>
                <c:pt idx="767">
                  <c:v>22.820912780800001</c:v>
                </c:pt>
                <c:pt idx="768">
                  <c:v>22.820912780800001</c:v>
                </c:pt>
                <c:pt idx="769">
                  <c:v>22.713395767200002</c:v>
                </c:pt>
                <c:pt idx="770">
                  <c:v>22.9301364136</c:v>
                </c:pt>
                <c:pt idx="771">
                  <c:v>22.820912780800001</c:v>
                </c:pt>
                <c:pt idx="772">
                  <c:v>22.9301364136</c:v>
                </c:pt>
                <c:pt idx="773">
                  <c:v>22.820912780800001</c:v>
                </c:pt>
                <c:pt idx="774">
                  <c:v>22.7526480103</c:v>
                </c:pt>
                <c:pt idx="775">
                  <c:v>22.902830505400001</c:v>
                </c:pt>
                <c:pt idx="776">
                  <c:v>22.9301364136</c:v>
                </c:pt>
                <c:pt idx="777">
                  <c:v>22.820912780800001</c:v>
                </c:pt>
                <c:pt idx="778">
                  <c:v>22.928429794300001</c:v>
                </c:pt>
                <c:pt idx="779">
                  <c:v>22.713395767200002</c:v>
                </c:pt>
                <c:pt idx="780">
                  <c:v>22.882351074199999</c:v>
                </c:pt>
                <c:pt idx="781">
                  <c:v>22.885764312700001</c:v>
                </c:pt>
                <c:pt idx="782">
                  <c:v>22.820912780800001</c:v>
                </c:pt>
                <c:pt idx="783">
                  <c:v>22.820912780800001</c:v>
                </c:pt>
                <c:pt idx="784">
                  <c:v>22.713395767200002</c:v>
                </c:pt>
                <c:pt idx="785">
                  <c:v>22.9301364136</c:v>
                </c:pt>
                <c:pt idx="786">
                  <c:v>22.820912780800001</c:v>
                </c:pt>
                <c:pt idx="787">
                  <c:v>22.870404739400001</c:v>
                </c:pt>
                <c:pt idx="788">
                  <c:v>22.820912780800001</c:v>
                </c:pt>
                <c:pt idx="789">
                  <c:v>22.776540679899998</c:v>
                </c:pt>
                <c:pt idx="790">
                  <c:v>22.866991500899999</c:v>
                </c:pt>
                <c:pt idx="791">
                  <c:v>22.884057693500001</c:v>
                </c:pt>
                <c:pt idx="792">
                  <c:v>22.820912780800001</c:v>
                </c:pt>
                <c:pt idx="793">
                  <c:v>22.884057693500001</c:v>
                </c:pt>
                <c:pt idx="794">
                  <c:v>22.768007583599999</c:v>
                </c:pt>
                <c:pt idx="795">
                  <c:v>22.889177551300001</c:v>
                </c:pt>
                <c:pt idx="796">
                  <c:v>22.865284881600001</c:v>
                </c:pt>
                <c:pt idx="797">
                  <c:v>22.9301364136</c:v>
                </c:pt>
                <c:pt idx="798">
                  <c:v>22.788487014800001</c:v>
                </c:pt>
                <c:pt idx="799">
                  <c:v>22.820912780800001</c:v>
                </c:pt>
                <c:pt idx="800">
                  <c:v>22.855045166</c:v>
                </c:pt>
                <c:pt idx="801">
                  <c:v>22.907950363200001</c:v>
                </c:pt>
                <c:pt idx="802">
                  <c:v>22.846512069700001</c:v>
                </c:pt>
                <c:pt idx="803">
                  <c:v>22.7151023865</c:v>
                </c:pt>
                <c:pt idx="804">
                  <c:v>22.820912780800001</c:v>
                </c:pt>
                <c:pt idx="805">
                  <c:v>22.820912780800001</c:v>
                </c:pt>
                <c:pt idx="806">
                  <c:v>22.9164834595</c:v>
                </c:pt>
                <c:pt idx="807">
                  <c:v>22.820912780800001</c:v>
                </c:pt>
                <c:pt idx="808">
                  <c:v>22.723635482799999</c:v>
                </c:pt>
                <c:pt idx="809">
                  <c:v>22.7919002533</c:v>
                </c:pt>
                <c:pt idx="810">
                  <c:v>22.866991500899999</c:v>
                </c:pt>
                <c:pt idx="811">
                  <c:v>22.820912780800001</c:v>
                </c:pt>
                <c:pt idx="812">
                  <c:v>22.880644454999999</c:v>
                </c:pt>
                <c:pt idx="813">
                  <c:v>22.713395767200002</c:v>
                </c:pt>
                <c:pt idx="814">
                  <c:v>22.820912780800001</c:v>
                </c:pt>
                <c:pt idx="815">
                  <c:v>22.820912780800001</c:v>
                </c:pt>
                <c:pt idx="816">
                  <c:v>22.827739257800001</c:v>
                </c:pt>
                <c:pt idx="817">
                  <c:v>22.815792923</c:v>
                </c:pt>
                <c:pt idx="818">
                  <c:v>22.725342102100001</c:v>
                </c:pt>
                <c:pt idx="819">
                  <c:v>22.820912780800001</c:v>
                </c:pt>
                <c:pt idx="820">
                  <c:v>22.820912780800001</c:v>
                </c:pt>
                <c:pt idx="821">
                  <c:v>22.820912780800001</c:v>
                </c:pt>
                <c:pt idx="822">
                  <c:v>22.820912780800001</c:v>
                </c:pt>
                <c:pt idx="823">
                  <c:v>22.713395767200002</c:v>
                </c:pt>
                <c:pt idx="824">
                  <c:v>22.820912780800001</c:v>
                </c:pt>
                <c:pt idx="825">
                  <c:v>22.820912780800001</c:v>
                </c:pt>
                <c:pt idx="826">
                  <c:v>22.8977106476</c:v>
                </c:pt>
                <c:pt idx="827">
                  <c:v>22.7526480103</c:v>
                </c:pt>
                <c:pt idx="828">
                  <c:v>22.713395767200002</c:v>
                </c:pt>
                <c:pt idx="829">
                  <c:v>22.8925907898</c:v>
                </c:pt>
                <c:pt idx="830">
                  <c:v>22.8345657349</c:v>
                </c:pt>
                <c:pt idx="831">
                  <c:v>22.820912780800001</c:v>
                </c:pt>
                <c:pt idx="832">
                  <c:v>22.9130702209</c:v>
                </c:pt>
                <c:pt idx="833">
                  <c:v>22.713395767200002</c:v>
                </c:pt>
                <c:pt idx="834">
                  <c:v>22.855045166</c:v>
                </c:pt>
                <c:pt idx="835">
                  <c:v>22.820912780800001</c:v>
                </c:pt>
                <c:pt idx="836">
                  <c:v>22.928429794300001</c:v>
                </c:pt>
                <c:pt idx="837">
                  <c:v>22.824326019299999</c:v>
                </c:pt>
                <c:pt idx="838">
                  <c:v>22.819206161499999</c:v>
                </c:pt>
                <c:pt idx="839">
                  <c:v>22.824326019299999</c:v>
                </c:pt>
                <c:pt idx="840">
                  <c:v>22.820912780800001</c:v>
                </c:pt>
                <c:pt idx="841">
                  <c:v>22.926723174999999</c:v>
                </c:pt>
                <c:pt idx="842">
                  <c:v>22.822619400000001</c:v>
                </c:pt>
                <c:pt idx="843">
                  <c:v>22.7151023865</c:v>
                </c:pt>
                <c:pt idx="844">
                  <c:v>22.820912780800001</c:v>
                </c:pt>
                <c:pt idx="845">
                  <c:v>22.9301364136</c:v>
                </c:pt>
                <c:pt idx="846">
                  <c:v>22.846512069700001</c:v>
                </c:pt>
                <c:pt idx="847">
                  <c:v>22.907950363200001</c:v>
                </c:pt>
                <c:pt idx="848">
                  <c:v>22.713395767200002</c:v>
                </c:pt>
                <c:pt idx="849">
                  <c:v>22.820912780800001</c:v>
                </c:pt>
                <c:pt idx="850">
                  <c:v>22.820912780800001</c:v>
                </c:pt>
                <c:pt idx="851">
                  <c:v>22.9301364136</c:v>
                </c:pt>
                <c:pt idx="852">
                  <c:v>22.827739257800001</c:v>
                </c:pt>
                <c:pt idx="853">
                  <c:v>23.640090026900001</c:v>
                </c:pt>
                <c:pt idx="854">
                  <c:v>25.6504875183</c:v>
                </c:pt>
                <c:pt idx="855">
                  <c:v>27.362226638799999</c:v>
                </c:pt>
                <c:pt idx="856">
                  <c:v>28.1438582611</c:v>
                </c:pt>
                <c:pt idx="857">
                  <c:v>28.162631073</c:v>
                </c:pt>
                <c:pt idx="858">
                  <c:v>28.449343109099999</c:v>
                </c:pt>
                <c:pt idx="859">
                  <c:v>28.4647026825</c:v>
                </c:pt>
                <c:pt idx="860">
                  <c:v>28.355479049700001</c:v>
                </c:pt>
                <c:pt idx="861">
                  <c:v>28.355479049700001</c:v>
                </c:pt>
                <c:pt idx="862">
                  <c:v>28.357185668900001</c:v>
                </c:pt>
                <c:pt idx="863">
                  <c:v>28.353772430399999</c:v>
                </c:pt>
                <c:pt idx="864">
                  <c:v>28.471529159500001</c:v>
                </c:pt>
                <c:pt idx="865">
                  <c:v>28.247962036099999</c:v>
                </c:pt>
                <c:pt idx="866">
                  <c:v>28.355479049700001</c:v>
                </c:pt>
                <c:pt idx="867">
                  <c:v>28.353772430399999</c:v>
                </c:pt>
                <c:pt idx="868">
                  <c:v>28.355479049700001</c:v>
                </c:pt>
                <c:pt idx="869">
                  <c:v>28.246255416899999</c:v>
                </c:pt>
                <c:pt idx="870">
                  <c:v>28.249668655400001</c:v>
                </c:pt>
                <c:pt idx="871">
                  <c:v>28.4647026825</c:v>
                </c:pt>
                <c:pt idx="872">
                  <c:v>28.353772430399999</c:v>
                </c:pt>
                <c:pt idx="873">
                  <c:v>28.249668655400001</c:v>
                </c:pt>
                <c:pt idx="874">
                  <c:v>28.357185668900001</c:v>
                </c:pt>
                <c:pt idx="875">
                  <c:v>28.355479049700001</c:v>
                </c:pt>
                <c:pt idx="876">
                  <c:v>28.3588922882</c:v>
                </c:pt>
                <c:pt idx="877">
                  <c:v>28.247962036099999</c:v>
                </c:pt>
                <c:pt idx="878">
                  <c:v>28.247962036099999</c:v>
                </c:pt>
                <c:pt idx="879">
                  <c:v>28.355479049700001</c:v>
                </c:pt>
                <c:pt idx="880">
                  <c:v>28.355479049700001</c:v>
                </c:pt>
                <c:pt idx="881">
                  <c:v>28.249668655400001</c:v>
                </c:pt>
                <c:pt idx="882">
                  <c:v>28.312813568100001</c:v>
                </c:pt>
                <c:pt idx="883">
                  <c:v>28.304280471799999</c:v>
                </c:pt>
                <c:pt idx="884">
                  <c:v>28.355479049700001</c:v>
                </c:pt>
                <c:pt idx="885">
                  <c:v>28.142151641800002</c:v>
                </c:pt>
                <c:pt idx="886">
                  <c:v>28.357185668900001</c:v>
                </c:pt>
                <c:pt idx="887">
                  <c:v>28.355479049700001</c:v>
                </c:pt>
                <c:pt idx="888">
                  <c:v>28.353772430399999</c:v>
                </c:pt>
                <c:pt idx="889">
                  <c:v>28.251375274699999</c:v>
                </c:pt>
                <c:pt idx="890">
                  <c:v>28.249668655400001</c:v>
                </c:pt>
                <c:pt idx="891">
                  <c:v>28.353772430399999</c:v>
                </c:pt>
                <c:pt idx="892">
                  <c:v>28.355479049700001</c:v>
                </c:pt>
                <c:pt idx="893">
                  <c:v>28.232602462799999</c:v>
                </c:pt>
                <c:pt idx="894">
                  <c:v>28.2769745636</c:v>
                </c:pt>
                <c:pt idx="895">
                  <c:v>28.247962036099999</c:v>
                </c:pt>
                <c:pt idx="896">
                  <c:v>28.3588922882</c:v>
                </c:pt>
                <c:pt idx="897">
                  <c:v>28.154097976700001</c:v>
                </c:pt>
                <c:pt idx="898">
                  <c:v>28.353772430399999</c:v>
                </c:pt>
                <c:pt idx="899">
                  <c:v>28.357185668900001</c:v>
                </c:pt>
                <c:pt idx="900">
                  <c:v>28.251375274699999</c:v>
                </c:pt>
                <c:pt idx="901">
                  <c:v>28.251375274699999</c:v>
                </c:pt>
                <c:pt idx="902">
                  <c:v>28.3059870911</c:v>
                </c:pt>
                <c:pt idx="903">
                  <c:v>28.311106948900001</c:v>
                </c:pt>
                <c:pt idx="904">
                  <c:v>28.355479049700001</c:v>
                </c:pt>
                <c:pt idx="905">
                  <c:v>28.1387384033</c:v>
                </c:pt>
                <c:pt idx="906">
                  <c:v>28.355479049700001</c:v>
                </c:pt>
                <c:pt idx="907">
                  <c:v>28.249668655400001</c:v>
                </c:pt>
                <c:pt idx="908">
                  <c:v>28.3776651001</c:v>
                </c:pt>
                <c:pt idx="909">
                  <c:v>28.251375274699999</c:v>
                </c:pt>
                <c:pt idx="910">
                  <c:v>28.254788513200001</c:v>
                </c:pt>
                <c:pt idx="911">
                  <c:v>28.353772430399999</c:v>
                </c:pt>
                <c:pt idx="912">
                  <c:v>28.357185668900001</c:v>
                </c:pt>
                <c:pt idx="913">
                  <c:v>28.246255416899999</c:v>
                </c:pt>
                <c:pt idx="914">
                  <c:v>28.2582017517</c:v>
                </c:pt>
                <c:pt idx="915">
                  <c:v>28.353772430399999</c:v>
                </c:pt>
                <c:pt idx="916">
                  <c:v>28.353772430399999</c:v>
                </c:pt>
                <c:pt idx="917">
                  <c:v>28.150684738199999</c:v>
                </c:pt>
                <c:pt idx="918">
                  <c:v>28.3588922882</c:v>
                </c:pt>
                <c:pt idx="919">
                  <c:v>28.357185668900001</c:v>
                </c:pt>
                <c:pt idx="920">
                  <c:v>28.355479049700001</c:v>
                </c:pt>
                <c:pt idx="921">
                  <c:v>28.140445022600002</c:v>
                </c:pt>
                <c:pt idx="922">
                  <c:v>28.357185668900001</c:v>
                </c:pt>
                <c:pt idx="923">
                  <c:v>28.355479049700001</c:v>
                </c:pt>
                <c:pt idx="924">
                  <c:v>28.353772430399999</c:v>
                </c:pt>
                <c:pt idx="925">
                  <c:v>28.249668655400001</c:v>
                </c:pt>
                <c:pt idx="926">
                  <c:v>28.355479049700001</c:v>
                </c:pt>
                <c:pt idx="927">
                  <c:v>28.2769745636</c:v>
                </c:pt>
                <c:pt idx="928">
                  <c:v>28.357185668900001</c:v>
                </c:pt>
                <c:pt idx="929">
                  <c:v>28.145564880399998</c:v>
                </c:pt>
                <c:pt idx="930">
                  <c:v>28.254788513200001</c:v>
                </c:pt>
                <c:pt idx="931">
                  <c:v>28.355479049700001</c:v>
                </c:pt>
                <c:pt idx="932">
                  <c:v>28.3588922882</c:v>
                </c:pt>
                <c:pt idx="933">
                  <c:v>28.251375274699999</c:v>
                </c:pt>
                <c:pt idx="934">
                  <c:v>28.357185668900001</c:v>
                </c:pt>
                <c:pt idx="935">
                  <c:v>28.287214279200001</c:v>
                </c:pt>
                <c:pt idx="936">
                  <c:v>28.3264665222</c:v>
                </c:pt>
                <c:pt idx="937">
                  <c:v>28.249668655400001</c:v>
                </c:pt>
                <c:pt idx="938">
                  <c:v>28.353772430399999</c:v>
                </c:pt>
                <c:pt idx="939">
                  <c:v>28.355479049700001</c:v>
                </c:pt>
                <c:pt idx="940">
                  <c:v>28.247962036099999</c:v>
                </c:pt>
                <c:pt idx="941">
                  <c:v>28.253081893899999</c:v>
                </c:pt>
                <c:pt idx="942">
                  <c:v>28.353772430399999</c:v>
                </c:pt>
                <c:pt idx="943">
                  <c:v>28.3588922882</c:v>
                </c:pt>
                <c:pt idx="944">
                  <c:v>28.3588922882</c:v>
                </c:pt>
                <c:pt idx="945">
                  <c:v>28.1677509308</c:v>
                </c:pt>
                <c:pt idx="946">
                  <c:v>28.3401194763</c:v>
                </c:pt>
                <c:pt idx="947">
                  <c:v>28.379371719400002</c:v>
                </c:pt>
                <c:pt idx="948">
                  <c:v>28.355479049700001</c:v>
                </c:pt>
                <c:pt idx="949">
                  <c:v>28.249668655400001</c:v>
                </c:pt>
                <c:pt idx="950">
                  <c:v>28.447636489899999</c:v>
                </c:pt>
                <c:pt idx="951">
                  <c:v>28.355479049700001</c:v>
                </c:pt>
                <c:pt idx="952">
                  <c:v>28.355479049700001</c:v>
                </c:pt>
                <c:pt idx="953">
                  <c:v>28.249668655400001</c:v>
                </c:pt>
                <c:pt idx="954">
                  <c:v>28.355479049700001</c:v>
                </c:pt>
                <c:pt idx="955">
                  <c:v>28.353772430399999</c:v>
                </c:pt>
                <c:pt idx="956">
                  <c:v>28.355479049700001</c:v>
                </c:pt>
                <c:pt idx="957">
                  <c:v>28.251375274699999</c:v>
                </c:pt>
                <c:pt idx="958">
                  <c:v>28.3588922882</c:v>
                </c:pt>
                <c:pt idx="959">
                  <c:v>28.353772430399999</c:v>
                </c:pt>
                <c:pt idx="960">
                  <c:v>28.355479049700001</c:v>
                </c:pt>
                <c:pt idx="961">
                  <c:v>28.253081893899999</c:v>
                </c:pt>
                <c:pt idx="962">
                  <c:v>28.357185668900001</c:v>
                </c:pt>
                <c:pt idx="963">
                  <c:v>28.355479049700001</c:v>
                </c:pt>
                <c:pt idx="964">
                  <c:v>28.362305526699998</c:v>
                </c:pt>
                <c:pt idx="965">
                  <c:v>28.249668655400001</c:v>
                </c:pt>
                <c:pt idx="966">
                  <c:v>28.353772430399999</c:v>
                </c:pt>
                <c:pt idx="967">
                  <c:v>28.285507659899999</c:v>
                </c:pt>
                <c:pt idx="968">
                  <c:v>28.288920898400001</c:v>
                </c:pt>
                <c:pt idx="969">
                  <c:v>28.253081893899999</c:v>
                </c:pt>
                <c:pt idx="970">
                  <c:v>28.249668655400001</c:v>
                </c:pt>
                <c:pt idx="971">
                  <c:v>28.355479049700001</c:v>
                </c:pt>
                <c:pt idx="972">
                  <c:v>28.3588922882</c:v>
                </c:pt>
                <c:pt idx="973">
                  <c:v>28.145564880399998</c:v>
                </c:pt>
                <c:pt idx="974">
                  <c:v>28.4647026825</c:v>
                </c:pt>
                <c:pt idx="975">
                  <c:v>28.3588922882</c:v>
                </c:pt>
                <c:pt idx="976">
                  <c:v>28.3588922882</c:v>
                </c:pt>
                <c:pt idx="977">
                  <c:v>28.247962036099999</c:v>
                </c:pt>
                <c:pt idx="978">
                  <c:v>28.355479049700001</c:v>
                </c:pt>
                <c:pt idx="979">
                  <c:v>28.247962036099999</c:v>
                </c:pt>
                <c:pt idx="980">
                  <c:v>28.462996063199999</c:v>
                </c:pt>
                <c:pt idx="981">
                  <c:v>28.142151641800002</c:v>
                </c:pt>
                <c:pt idx="982">
                  <c:v>27.9083448029</c:v>
                </c:pt>
                <c:pt idx="983">
                  <c:v>28.0226882935</c:v>
                </c:pt>
                <c:pt idx="984">
                  <c:v>27.935650711099999</c:v>
                </c:pt>
                <c:pt idx="985">
                  <c:v>27.891278610200001</c:v>
                </c:pt>
                <c:pt idx="986">
                  <c:v>27.819600601200001</c:v>
                </c:pt>
                <c:pt idx="987">
                  <c:v>28.0226882935</c:v>
                </c:pt>
                <c:pt idx="988">
                  <c:v>27.9100514221</c:v>
                </c:pt>
                <c:pt idx="989">
                  <c:v>27.812774124099999</c:v>
                </c:pt>
                <c:pt idx="990">
                  <c:v>27.9237043762</c:v>
                </c:pt>
                <c:pt idx="991">
                  <c:v>28.0243949127</c:v>
                </c:pt>
                <c:pt idx="992">
                  <c:v>27.906638183599998</c:v>
                </c:pt>
                <c:pt idx="993">
                  <c:v>27.811067504899999</c:v>
                </c:pt>
                <c:pt idx="994">
                  <c:v>27.911758041399999</c:v>
                </c:pt>
                <c:pt idx="995">
                  <c:v>27.811067504899999</c:v>
                </c:pt>
                <c:pt idx="996">
                  <c:v>27.8213072205</c:v>
                </c:pt>
                <c:pt idx="997">
                  <c:v>27.761575546300001</c:v>
                </c:pt>
                <c:pt idx="998">
                  <c:v>27.8093608856</c:v>
                </c:pt>
                <c:pt idx="999">
                  <c:v>27.843493270900002</c:v>
                </c:pt>
                <c:pt idx="1000">
                  <c:v>27.8093608856</c:v>
                </c:pt>
                <c:pt idx="1001">
                  <c:v>27.725736541700002</c:v>
                </c:pt>
                <c:pt idx="1002">
                  <c:v>27.737682876600001</c:v>
                </c:pt>
                <c:pt idx="1003">
                  <c:v>27.811067504899999</c:v>
                </c:pt>
                <c:pt idx="1004">
                  <c:v>27.8281336975</c:v>
                </c:pt>
                <c:pt idx="1005">
                  <c:v>27.8076542664</c:v>
                </c:pt>
                <c:pt idx="1006">
                  <c:v>27.7035504913</c:v>
                </c:pt>
                <c:pt idx="1007">
                  <c:v>27.8093608856</c:v>
                </c:pt>
                <c:pt idx="1008">
                  <c:v>27.811067504899999</c:v>
                </c:pt>
                <c:pt idx="1009">
                  <c:v>27.882745513900002</c:v>
                </c:pt>
                <c:pt idx="1010">
                  <c:v>27.616512908899999</c:v>
                </c:pt>
                <c:pt idx="1011">
                  <c:v>27.811067504899999</c:v>
                </c:pt>
                <c:pt idx="1012">
                  <c:v>27.8844521332</c:v>
                </c:pt>
                <c:pt idx="1013">
                  <c:v>27.8093608856</c:v>
                </c:pt>
                <c:pt idx="1014">
                  <c:v>27.7035504913</c:v>
                </c:pt>
                <c:pt idx="1015">
                  <c:v>27.8230138397</c:v>
                </c:pt>
                <c:pt idx="1016">
                  <c:v>27.891278610200001</c:v>
                </c:pt>
                <c:pt idx="1017">
                  <c:v>27.8093608856</c:v>
                </c:pt>
                <c:pt idx="1018">
                  <c:v>27.7035504913</c:v>
                </c:pt>
                <c:pt idx="1019">
                  <c:v>27.8093608856</c:v>
                </c:pt>
                <c:pt idx="1020">
                  <c:v>27.826427078199998</c:v>
                </c:pt>
                <c:pt idx="1021">
                  <c:v>27.887865371699998</c:v>
                </c:pt>
                <c:pt idx="1022">
                  <c:v>27.7035504913</c:v>
                </c:pt>
                <c:pt idx="1023">
                  <c:v>27.8281336975</c:v>
                </c:pt>
                <c:pt idx="1024">
                  <c:v>27.8093608856</c:v>
                </c:pt>
                <c:pt idx="1025">
                  <c:v>27.882745513900002</c:v>
                </c:pt>
                <c:pt idx="1026">
                  <c:v>27.729149780299998</c:v>
                </c:pt>
                <c:pt idx="1027">
                  <c:v>27.8861587524</c:v>
                </c:pt>
                <c:pt idx="1028">
                  <c:v>27.8093608856</c:v>
                </c:pt>
                <c:pt idx="1029">
                  <c:v>27.826427078199998</c:v>
                </c:pt>
                <c:pt idx="1030">
                  <c:v>27.7035504913</c:v>
                </c:pt>
                <c:pt idx="1031">
                  <c:v>27.780348358200001</c:v>
                </c:pt>
                <c:pt idx="1032">
                  <c:v>27.737682876600001</c:v>
                </c:pt>
                <c:pt idx="1033">
                  <c:v>27.7018438721</c:v>
                </c:pt>
                <c:pt idx="1034">
                  <c:v>27.666004867600002</c:v>
                </c:pt>
                <c:pt idx="1035">
                  <c:v>27.739389495800001</c:v>
                </c:pt>
                <c:pt idx="1036">
                  <c:v>27.485103225700001</c:v>
                </c:pt>
                <c:pt idx="1037">
                  <c:v>27.447557601900002</c:v>
                </c:pt>
                <c:pt idx="1038">
                  <c:v>27.322974395799999</c:v>
                </c:pt>
                <c:pt idx="1039">
                  <c:v>26.928745346100001</c:v>
                </c:pt>
                <c:pt idx="1040">
                  <c:v>27.0567417908</c:v>
                </c:pt>
                <c:pt idx="1041">
                  <c:v>26.983357162499999</c:v>
                </c:pt>
                <c:pt idx="1042">
                  <c:v>26.928745346100001</c:v>
                </c:pt>
                <c:pt idx="1043">
                  <c:v>27.0533285522</c:v>
                </c:pt>
                <c:pt idx="1044">
                  <c:v>27.055035171499998</c:v>
                </c:pt>
                <c:pt idx="1045">
                  <c:v>27.0567417908</c:v>
                </c:pt>
                <c:pt idx="1046">
                  <c:v>27.051621933</c:v>
                </c:pt>
                <c:pt idx="1047">
                  <c:v>26.930451965300001</c:v>
                </c:pt>
                <c:pt idx="1048">
                  <c:v>26.933865203900002</c:v>
                </c:pt>
                <c:pt idx="1049">
                  <c:v>27.0533285522</c:v>
                </c:pt>
                <c:pt idx="1050">
                  <c:v>27.060155029299999</c:v>
                </c:pt>
                <c:pt idx="1051">
                  <c:v>26.930451965300001</c:v>
                </c:pt>
                <c:pt idx="1052">
                  <c:v>27.051621933</c:v>
                </c:pt>
                <c:pt idx="1053">
                  <c:v>26.933865203900002</c:v>
                </c:pt>
                <c:pt idx="1054">
                  <c:v>27.055035171499998</c:v>
                </c:pt>
                <c:pt idx="1055">
                  <c:v>26.928745346100001</c:v>
                </c:pt>
                <c:pt idx="1056">
                  <c:v>26.928745346100001</c:v>
                </c:pt>
                <c:pt idx="1057">
                  <c:v>27.0567417908</c:v>
                </c:pt>
                <c:pt idx="1058">
                  <c:v>26.930451965300001</c:v>
                </c:pt>
                <c:pt idx="1059">
                  <c:v>26.928745346100001</c:v>
                </c:pt>
                <c:pt idx="1060">
                  <c:v>26.9321585846</c:v>
                </c:pt>
                <c:pt idx="1061">
                  <c:v>27.898105087299999</c:v>
                </c:pt>
                <c:pt idx="1062">
                  <c:v>29.480141143800001</c:v>
                </c:pt>
                <c:pt idx="1063">
                  <c:v>30.0876976013</c:v>
                </c:pt>
                <c:pt idx="1064">
                  <c:v>30.381236114499998</c:v>
                </c:pt>
                <c:pt idx="1065">
                  <c:v>30.384649353</c:v>
                </c:pt>
                <c:pt idx="1066">
                  <c:v>30.3829427338</c:v>
                </c:pt>
                <c:pt idx="1067">
                  <c:v>30.275425720200001</c:v>
                </c:pt>
                <c:pt idx="1068">
                  <c:v>30.3829427338</c:v>
                </c:pt>
                <c:pt idx="1069">
                  <c:v>30.442674407999998</c:v>
                </c:pt>
                <c:pt idx="1070">
                  <c:v>30.3829427338</c:v>
                </c:pt>
                <c:pt idx="1071">
                  <c:v>30.273719101000001</c:v>
                </c:pt>
                <c:pt idx="1072">
                  <c:v>30.306144866899999</c:v>
                </c:pt>
                <c:pt idx="1073">
                  <c:v>30.34539711</c:v>
                </c:pt>
                <c:pt idx="1074">
                  <c:v>30.171321945199999</c:v>
                </c:pt>
                <c:pt idx="1075">
                  <c:v>30.3010250092</c:v>
                </c:pt>
                <c:pt idx="1076">
                  <c:v>30.275425720200001</c:v>
                </c:pt>
                <c:pt idx="1077">
                  <c:v>30.343690490699998</c:v>
                </c:pt>
                <c:pt idx="1078">
                  <c:v>30.169615325900001</c:v>
                </c:pt>
                <c:pt idx="1079">
                  <c:v>30.275425720200001</c:v>
                </c:pt>
                <c:pt idx="1080">
                  <c:v>30.190094757099999</c:v>
                </c:pt>
                <c:pt idx="1081">
                  <c:v>30.350516967800001</c:v>
                </c:pt>
                <c:pt idx="1082">
                  <c:v>30.075751266499999</c:v>
                </c:pt>
                <c:pt idx="1083">
                  <c:v>30.273719101000001</c:v>
                </c:pt>
                <c:pt idx="1084">
                  <c:v>30.2771323395</c:v>
                </c:pt>
                <c:pt idx="1085">
                  <c:v>30.236173477200001</c:v>
                </c:pt>
                <c:pt idx="1086">
                  <c:v>30.169615325900001</c:v>
                </c:pt>
                <c:pt idx="1087">
                  <c:v>30.272012481699999</c:v>
                </c:pt>
                <c:pt idx="1088">
                  <c:v>30.275425720200001</c:v>
                </c:pt>
                <c:pt idx="1089">
                  <c:v>30.1679087067</c:v>
                </c:pt>
                <c:pt idx="1090">
                  <c:v>30.328330917399999</c:v>
                </c:pt>
                <c:pt idx="1091">
                  <c:v>30.275425720200001</c:v>
                </c:pt>
                <c:pt idx="1092">
                  <c:v>30.323211059599998</c:v>
                </c:pt>
                <c:pt idx="1093">
                  <c:v>30.169615325900001</c:v>
                </c:pt>
                <c:pt idx="1094">
                  <c:v>30.386355972299999</c:v>
                </c:pt>
                <c:pt idx="1095">
                  <c:v>30.3829427338</c:v>
                </c:pt>
                <c:pt idx="1096">
                  <c:v>30.330037536599999</c:v>
                </c:pt>
                <c:pt idx="1097">
                  <c:v>30.169615325900001</c:v>
                </c:pt>
                <c:pt idx="1098">
                  <c:v>30.323211059599998</c:v>
                </c:pt>
                <c:pt idx="1099">
                  <c:v>30.323211059599998</c:v>
                </c:pt>
                <c:pt idx="1100">
                  <c:v>30.331744155900001</c:v>
                </c:pt>
                <c:pt idx="1101">
                  <c:v>30.273719101000001</c:v>
                </c:pt>
                <c:pt idx="1102">
                  <c:v>30.376116256700001</c:v>
                </c:pt>
                <c:pt idx="1103">
                  <c:v>30.304438247699998</c:v>
                </c:pt>
                <c:pt idx="1104">
                  <c:v>30.231053619400001</c:v>
                </c:pt>
                <c:pt idx="1105">
                  <c:v>30.2771323395</c:v>
                </c:pt>
                <c:pt idx="1106">
                  <c:v>30.273719101000001</c:v>
                </c:pt>
                <c:pt idx="1107">
                  <c:v>30.309558105499999</c:v>
                </c:pt>
                <c:pt idx="1108">
                  <c:v>30.169615325900001</c:v>
                </c:pt>
                <c:pt idx="1109">
                  <c:v>30.343690490699998</c:v>
                </c:pt>
                <c:pt idx="1110">
                  <c:v>30.273719101000001</c:v>
                </c:pt>
                <c:pt idx="1111">
                  <c:v>30.191801376299999</c:v>
                </c:pt>
                <c:pt idx="1112">
                  <c:v>30.144016037</c:v>
                </c:pt>
                <c:pt idx="1113">
                  <c:v>30.179855041500002</c:v>
                </c:pt>
                <c:pt idx="1114">
                  <c:v>30.2583595276</c:v>
                </c:pt>
                <c:pt idx="1115">
                  <c:v>30.070631408699999</c:v>
                </c:pt>
                <c:pt idx="1116">
                  <c:v>30.249826431300001</c:v>
                </c:pt>
                <c:pt idx="1117">
                  <c:v>30.174735183700001</c:v>
                </c:pt>
                <c:pt idx="1118">
                  <c:v>30.261772766100002</c:v>
                </c:pt>
                <c:pt idx="1119">
                  <c:v>30.060391693100001</c:v>
                </c:pt>
                <c:pt idx="1120">
                  <c:v>30.184974899299998</c:v>
                </c:pt>
                <c:pt idx="1121">
                  <c:v>30.2447065735</c:v>
                </c:pt>
                <c:pt idx="1122">
                  <c:v>30.2771323395</c:v>
                </c:pt>
                <c:pt idx="1123">
                  <c:v>30.072338028000001</c:v>
                </c:pt>
                <c:pt idx="1124">
                  <c:v>30.251533050500001</c:v>
                </c:pt>
                <c:pt idx="1125">
                  <c:v>30.2771323395</c:v>
                </c:pt>
                <c:pt idx="1126">
                  <c:v>30.275425720200001</c:v>
                </c:pt>
                <c:pt idx="1127">
                  <c:v>30.161082229600002</c:v>
                </c:pt>
                <c:pt idx="1128">
                  <c:v>30.171321945199999</c:v>
                </c:pt>
                <c:pt idx="1129">
                  <c:v>30.176441802999999</c:v>
                </c:pt>
                <c:pt idx="1130">
                  <c:v>30.1576689911</c:v>
                </c:pt>
                <c:pt idx="1131">
                  <c:v>30.174735183700001</c:v>
                </c:pt>
                <c:pt idx="1132">
                  <c:v>30.2771323395</c:v>
                </c:pt>
                <c:pt idx="1133">
                  <c:v>30.2634793854</c:v>
                </c:pt>
                <c:pt idx="1134">
                  <c:v>30.060391693100001</c:v>
                </c:pt>
                <c:pt idx="1135">
                  <c:v>30.060391693100001</c:v>
                </c:pt>
                <c:pt idx="1136">
                  <c:v>30.072338028000001</c:v>
                </c:pt>
                <c:pt idx="1137">
                  <c:v>30.150842514000001</c:v>
                </c:pt>
                <c:pt idx="1138">
                  <c:v>30.060391693100001</c:v>
                </c:pt>
                <c:pt idx="1139">
                  <c:v>30.159375610400001</c:v>
                </c:pt>
                <c:pt idx="1140">
                  <c:v>30.0672181702</c:v>
                </c:pt>
                <c:pt idx="1141">
                  <c:v>30.169615325900001</c:v>
                </c:pt>
                <c:pt idx="1142">
                  <c:v>29.911915817299999</c:v>
                </c:pt>
                <c:pt idx="1143">
                  <c:v>30.1644954681</c:v>
                </c:pt>
                <c:pt idx="1144">
                  <c:v>30.0620983124</c:v>
                </c:pt>
                <c:pt idx="1145">
                  <c:v>30.058685073900001</c:v>
                </c:pt>
                <c:pt idx="1146">
                  <c:v>30.060391693100001</c:v>
                </c:pt>
                <c:pt idx="1147">
                  <c:v>30.166202087399999</c:v>
                </c:pt>
                <c:pt idx="1148">
                  <c:v>30.1679087067</c:v>
                </c:pt>
                <c:pt idx="1149">
                  <c:v>30.0620983124</c:v>
                </c:pt>
                <c:pt idx="1150">
                  <c:v>30.1644954681</c:v>
                </c:pt>
                <c:pt idx="1151">
                  <c:v>30.169615325900001</c:v>
                </c:pt>
                <c:pt idx="1152">
                  <c:v>30.169615325900001</c:v>
                </c:pt>
                <c:pt idx="1153">
                  <c:v>30.058685073900001</c:v>
                </c:pt>
                <c:pt idx="1154">
                  <c:v>30.184974899299998</c:v>
                </c:pt>
                <c:pt idx="1155">
                  <c:v>30.169615325900001</c:v>
                </c:pt>
                <c:pt idx="1156">
                  <c:v>30.166202087399999</c:v>
                </c:pt>
                <c:pt idx="1157">
                  <c:v>30.1388961792</c:v>
                </c:pt>
                <c:pt idx="1158">
                  <c:v>30.0825777435</c:v>
                </c:pt>
                <c:pt idx="1159">
                  <c:v>30.234466857899999</c:v>
                </c:pt>
                <c:pt idx="1160">
                  <c:v>30.094524078399999</c:v>
                </c:pt>
                <c:pt idx="1161">
                  <c:v>30.123536605799998</c:v>
                </c:pt>
                <c:pt idx="1162">
                  <c:v>30.169615325900001</c:v>
                </c:pt>
                <c:pt idx="1163">
                  <c:v>30.198627853400001</c:v>
                </c:pt>
                <c:pt idx="1164">
                  <c:v>30.070631408699999</c:v>
                </c:pt>
                <c:pt idx="1165">
                  <c:v>30.1576689911</c:v>
                </c:pt>
                <c:pt idx="1166">
                  <c:v>30.171321945199999</c:v>
                </c:pt>
                <c:pt idx="1167">
                  <c:v>30.169615325900001</c:v>
                </c:pt>
                <c:pt idx="1168">
                  <c:v>30.0620983124</c:v>
                </c:pt>
                <c:pt idx="1169">
                  <c:v>30.2447065735</c:v>
                </c:pt>
                <c:pt idx="1170">
                  <c:v>30.1781484222</c:v>
                </c:pt>
                <c:pt idx="1171">
                  <c:v>30.251533050500001</c:v>
                </c:pt>
                <c:pt idx="1172">
                  <c:v>30.072338028000001</c:v>
                </c:pt>
                <c:pt idx="1173">
                  <c:v>30.273719101000001</c:v>
                </c:pt>
                <c:pt idx="1174">
                  <c:v>30.242999954199998</c:v>
                </c:pt>
                <c:pt idx="1175">
                  <c:v>30.077457885699999</c:v>
                </c:pt>
                <c:pt idx="1176">
                  <c:v>30.241293335000002</c:v>
                </c:pt>
                <c:pt idx="1177">
                  <c:v>30.169615325900001</c:v>
                </c:pt>
                <c:pt idx="1178">
                  <c:v>30.184974899299998</c:v>
                </c:pt>
                <c:pt idx="1179">
                  <c:v>30.060391693100001</c:v>
                </c:pt>
                <c:pt idx="1180">
                  <c:v>30.275425720200001</c:v>
                </c:pt>
                <c:pt idx="1181">
                  <c:v>30.236173477200001</c:v>
                </c:pt>
                <c:pt idx="1182">
                  <c:v>30.188388137800001</c:v>
                </c:pt>
                <c:pt idx="1183">
                  <c:v>30.1679087067</c:v>
                </c:pt>
                <c:pt idx="1184">
                  <c:v>30.248119811999999</c:v>
                </c:pt>
                <c:pt idx="1185">
                  <c:v>30.275425720200001</c:v>
                </c:pt>
                <c:pt idx="1186">
                  <c:v>30.275425720200001</c:v>
                </c:pt>
                <c:pt idx="1187">
                  <c:v>30.072338028000001</c:v>
                </c:pt>
                <c:pt idx="1188">
                  <c:v>30.241293335000002</c:v>
                </c:pt>
                <c:pt idx="1189">
                  <c:v>30.184974899299998</c:v>
                </c:pt>
                <c:pt idx="1190">
                  <c:v>30.166202087399999</c:v>
                </c:pt>
                <c:pt idx="1191">
                  <c:v>30.251533050500001</c:v>
                </c:pt>
                <c:pt idx="1192">
                  <c:v>30.273719101000001</c:v>
                </c:pt>
                <c:pt idx="1193">
                  <c:v>30.1815616608</c:v>
                </c:pt>
                <c:pt idx="1194">
                  <c:v>30.1679087067</c:v>
                </c:pt>
                <c:pt idx="1195">
                  <c:v>30.2395867157</c:v>
                </c:pt>
                <c:pt idx="1196">
                  <c:v>30.2959051514</c:v>
                </c:pt>
                <c:pt idx="1197">
                  <c:v>30.273719101000001</c:v>
                </c:pt>
                <c:pt idx="1198">
                  <c:v>30.169615325900001</c:v>
                </c:pt>
                <c:pt idx="1199">
                  <c:v>30.275425720200001</c:v>
                </c:pt>
                <c:pt idx="1200">
                  <c:v>30.2771323395</c:v>
                </c:pt>
                <c:pt idx="1201">
                  <c:v>30.273719101000001</c:v>
                </c:pt>
                <c:pt idx="1202">
                  <c:v>30.234466857899999</c:v>
                </c:pt>
                <c:pt idx="1203">
                  <c:v>30.275425720200001</c:v>
                </c:pt>
                <c:pt idx="1204">
                  <c:v>30.275425720200001</c:v>
                </c:pt>
                <c:pt idx="1205">
                  <c:v>30.169615325900001</c:v>
                </c:pt>
                <c:pt idx="1206">
                  <c:v>30.311264724699999</c:v>
                </c:pt>
                <c:pt idx="1207">
                  <c:v>30.2771323395</c:v>
                </c:pt>
                <c:pt idx="1208">
                  <c:v>30.273719101000001</c:v>
                </c:pt>
                <c:pt idx="1209">
                  <c:v>30.1679087067</c:v>
                </c:pt>
                <c:pt idx="1210">
                  <c:v>30.275425720200001</c:v>
                </c:pt>
                <c:pt idx="1211">
                  <c:v>30.324917678799999</c:v>
                </c:pt>
                <c:pt idx="1212">
                  <c:v>30.323211059599998</c:v>
                </c:pt>
                <c:pt idx="1213">
                  <c:v>30.169615325900001</c:v>
                </c:pt>
                <c:pt idx="1214">
                  <c:v>30.273719101000001</c:v>
                </c:pt>
                <c:pt idx="1215">
                  <c:v>30.275425720200001</c:v>
                </c:pt>
                <c:pt idx="1216">
                  <c:v>30.215694045999999</c:v>
                </c:pt>
                <c:pt idx="1217">
                  <c:v>30.2583595276</c:v>
                </c:pt>
                <c:pt idx="1218">
                  <c:v>30.275425720200001</c:v>
                </c:pt>
                <c:pt idx="1219">
                  <c:v>30.336864013700001</c:v>
                </c:pt>
                <c:pt idx="1220">
                  <c:v>30.275425720200001</c:v>
                </c:pt>
                <c:pt idx="1221">
                  <c:v>30.2771323395</c:v>
                </c:pt>
                <c:pt idx="1222">
                  <c:v>30.376116256700001</c:v>
                </c:pt>
                <c:pt idx="1223">
                  <c:v>30.3010250092</c:v>
                </c:pt>
                <c:pt idx="1224">
                  <c:v>30.227640380899999</c:v>
                </c:pt>
                <c:pt idx="1225">
                  <c:v>30.306144866899999</c:v>
                </c:pt>
                <c:pt idx="1226">
                  <c:v>30.273719101000001</c:v>
                </c:pt>
                <c:pt idx="1227">
                  <c:v>30.343690490699998</c:v>
                </c:pt>
                <c:pt idx="1228">
                  <c:v>30.184974899299998</c:v>
                </c:pt>
                <c:pt idx="1229">
                  <c:v>30.352223587000001</c:v>
                </c:pt>
                <c:pt idx="1230">
                  <c:v>30.275425720200001</c:v>
                </c:pt>
                <c:pt idx="1231">
                  <c:v>30.184974899299998</c:v>
                </c:pt>
                <c:pt idx="1232">
                  <c:v>30.348810348499999</c:v>
                </c:pt>
                <c:pt idx="1233">
                  <c:v>30.2976117706</c:v>
                </c:pt>
                <c:pt idx="1234">
                  <c:v>30.386355972299999</c:v>
                </c:pt>
                <c:pt idx="1235">
                  <c:v>30.2464131927</c:v>
                </c:pt>
                <c:pt idx="1236">
                  <c:v>30.2959051514</c:v>
                </c:pt>
                <c:pt idx="1237">
                  <c:v>30.357343444800001</c:v>
                </c:pt>
                <c:pt idx="1238">
                  <c:v>30.292491912799999</c:v>
                </c:pt>
                <c:pt idx="1239">
                  <c:v>30.256652908300001</c:v>
                </c:pt>
                <c:pt idx="1240">
                  <c:v>30.372703018199999</c:v>
                </c:pt>
                <c:pt idx="1241">
                  <c:v>30.3829427338</c:v>
                </c:pt>
                <c:pt idx="1242">
                  <c:v>30.388062591600001</c:v>
                </c:pt>
                <c:pt idx="1243">
                  <c:v>30.261772766100002</c:v>
                </c:pt>
                <c:pt idx="1244">
                  <c:v>30.3829427338</c:v>
                </c:pt>
                <c:pt idx="1245">
                  <c:v>30.294198532100001</c:v>
                </c:pt>
                <c:pt idx="1246">
                  <c:v>30.2651860046</c:v>
                </c:pt>
                <c:pt idx="1247">
                  <c:v>30.2822521973</c:v>
                </c:pt>
                <c:pt idx="1248">
                  <c:v>30.374409637500001</c:v>
                </c:pt>
                <c:pt idx="1249">
                  <c:v>30.362463302599998</c:v>
                </c:pt>
                <c:pt idx="1250">
                  <c:v>30.275425720200001</c:v>
                </c:pt>
                <c:pt idx="1251">
                  <c:v>30.290785293599999</c:v>
                </c:pt>
                <c:pt idx="1252">
                  <c:v>30.357343444800001</c:v>
                </c:pt>
                <c:pt idx="1253">
                  <c:v>30.2959051514</c:v>
                </c:pt>
                <c:pt idx="1254">
                  <c:v>30.275425720200001</c:v>
                </c:pt>
                <c:pt idx="1255">
                  <c:v>30.2788389587</c:v>
                </c:pt>
                <c:pt idx="1256">
                  <c:v>30.355636825600001</c:v>
                </c:pt>
                <c:pt idx="1257">
                  <c:v>30.272012481699999</c:v>
                </c:pt>
                <c:pt idx="1258">
                  <c:v>30.169615325900001</c:v>
                </c:pt>
                <c:pt idx="1259">
                  <c:v>30.299318389900002</c:v>
                </c:pt>
                <c:pt idx="1260">
                  <c:v>30.347103729200001</c:v>
                </c:pt>
                <c:pt idx="1261">
                  <c:v>30.1679087067</c:v>
                </c:pt>
                <c:pt idx="1262">
                  <c:v>30.275425720200001</c:v>
                </c:pt>
                <c:pt idx="1263">
                  <c:v>30.374409637500001</c:v>
                </c:pt>
                <c:pt idx="1264">
                  <c:v>30.2822521973</c:v>
                </c:pt>
                <c:pt idx="1265">
                  <c:v>30.174735183700001</c:v>
                </c:pt>
                <c:pt idx="1266">
                  <c:v>30.275425720200001</c:v>
                </c:pt>
                <c:pt idx="1267">
                  <c:v>30.3607566833</c:v>
                </c:pt>
                <c:pt idx="1268">
                  <c:v>30.273719101000001</c:v>
                </c:pt>
                <c:pt idx="1269">
                  <c:v>30.0689247894</c:v>
                </c:pt>
                <c:pt idx="1270">
                  <c:v>30.273719101000001</c:v>
                </c:pt>
                <c:pt idx="1271">
                  <c:v>30.2771323395</c:v>
                </c:pt>
                <c:pt idx="1272">
                  <c:v>30.268599243200001</c:v>
                </c:pt>
                <c:pt idx="1273">
                  <c:v>30.155962371800001</c:v>
                </c:pt>
                <c:pt idx="1274">
                  <c:v>30.179855041500002</c:v>
                </c:pt>
                <c:pt idx="1275">
                  <c:v>30.169615325900001</c:v>
                </c:pt>
                <c:pt idx="1276">
                  <c:v>30.5621377563</c:v>
                </c:pt>
                <c:pt idx="1277">
                  <c:v>32.383100509599998</c:v>
                </c:pt>
                <c:pt idx="1278">
                  <c:v>33.9634299469</c:v>
                </c:pt>
                <c:pt idx="1279">
                  <c:v>34.564159927399999</c:v>
                </c:pt>
                <c:pt idx="1280">
                  <c:v>34.676796798700003</c:v>
                </c:pt>
                <c:pt idx="1281">
                  <c:v>34.724582138099997</c:v>
                </c:pt>
                <c:pt idx="1282">
                  <c:v>34.745061569199997</c:v>
                </c:pt>
                <c:pt idx="1283">
                  <c:v>34.680210037199998</c:v>
                </c:pt>
                <c:pt idx="1284">
                  <c:v>34.629011459399997</c:v>
                </c:pt>
                <c:pt idx="1285">
                  <c:v>34.876471252400002</c:v>
                </c:pt>
                <c:pt idx="1286">
                  <c:v>34.780900573700002</c:v>
                </c:pt>
                <c:pt idx="1287">
                  <c:v>34.838925628699997</c:v>
                </c:pt>
                <c:pt idx="1288">
                  <c:v>34.779193954500002</c:v>
                </c:pt>
                <c:pt idx="1289">
                  <c:v>34.765541000399999</c:v>
                </c:pt>
                <c:pt idx="1290">
                  <c:v>34.883297729500001</c:v>
                </c:pt>
                <c:pt idx="1291">
                  <c:v>34.786020431499999</c:v>
                </c:pt>
                <c:pt idx="1292">
                  <c:v>34.885004348800003</c:v>
                </c:pt>
                <c:pt idx="1293">
                  <c:v>34.780900573700002</c:v>
                </c:pt>
                <c:pt idx="1294">
                  <c:v>34.806499862700001</c:v>
                </c:pt>
                <c:pt idx="1295">
                  <c:v>34.866231536900003</c:v>
                </c:pt>
                <c:pt idx="1296">
                  <c:v>34.6819166565</c:v>
                </c:pt>
                <c:pt idx="1297">
                  <c:v>34.8918308258</c:v>
                </c:pt>
                <c:pt idx="1298">
                  <c:v>34.890124206499998</c:v>
                </c:pt>
                <c:pt idx="1299">
                  <c:v>34.687036514299997</c:v>
                </c:pt>
                <c:pt idx="1300">
                  <c:v>34.954975738500004</c:v>
                </c:pt>
                <c:pt idx="1301">
                  <c:v>34.8918308258</c:v>
                </c:pt>
                <c:pt idx="1302">
                  <c:v>34.7399417114</c:v>
                </c:pt>
                <c:pt idx="1303">
                  <c:v>34.8918308258</c:v>
                </c:pt>
                <c:pt idx="1304">
                  <c:v>34.830392532300003</c:v>
                </c:pt>
                <c:pt idx="1305">
                  <c:v>34.8338057709</c:v>
                </c:pt>
                <c:pt idx="1306">
                  <c:v>34.789433670000001</c:v>
                </c:pt>
                <c:pt idx="1307">
                  <c:v>34.890124206499998</c:v>
                </c:pt>
                <c:pt idx="1308">
                  <c:v>34.895244064300002</c:v>
                </c:pt>
                <c:pt idx="1309">
                  <c:v>34.726288757299997</c:v>
                </c:pt>
                <c:pt idx="1310">
                  <c:v>34.8918308258</c:v>
                </c:pt>
                <c:pt idx="1311">
                  <c:v>34.845752105700001</c:v>
                </c:pt>
                <c:pt idx="1312">
                  <c:v>34.780900573700002</c:v>
                </c:pt>
                <c:pt idx="1313">
                  <c:v>34.893537445100002</c:v>
                </c:pt>
                <c:pt idx="1314">
                  <c:v>34.895244064300002</c:v>
                </c:pt>
                <c:pt idx="1315">
                  <c:v>34.779193954500002</c:v>
                </c:pt>
                <c:pt idx="1316">
                  <c:v>34.779193954500002</c:v>
                </c:pt>
                <c:pt idx="1317">
                  <c:v>34.8918308258</c:v>
                </c:pt>
                <c:pt idx="1318">
                  <c:v>34.779193954500002</c:v>
                </c:pt>
                <c:pt idx="1319">
                  <c:v>34.8167395782</c:v>
                </c:pt>
                <c:pt idx="1320">
                  <c:v>34.854285202</c:v>
                </c:pt>
                <c:pt idx="1321">
                  <c:v>34.898657302899998</c:v>
                </c:pt>
                <c:pt idx="1322">
                  <c:v>34.861111679099999</c:v>
                </c:pt>
                <c:pt idx="1323">
                  <c:v>34.968628692599999</c:v>
                </c:pt>
                <c:pt idx="1324">
                  <c:v>34.890124206499998</c:v>
                </c:pt>
                <c:pt idx="1325">
                  <c:v>34.780900573700002</c:v>
                </c:pt>
                <c:pt idx="1326">
                  <c:v>34.895244064300002</c:v>
                </c:pt>
                <c:pt idx="1327">
                  <c:v>34.8918308258</c:v>
                </c:pt>
                <c:pt idx="1328">
                  <c:v>34.7774873352</c:v>
                </c:pt>
                <c:pt idx="1329">
                  <c:v>34.992521362300003</c:v>
                </c:pt>
                <c:pt idx="1330">
                  <c:v>34.890124206499998</c:v>
                </c:pt>
                <c:pt idx="1331">
                  <c:v>34.779193954500002</c:v>
                </c:pt>
                <c:pt idx="1332">
                  <c:v>34.893537445100002</c:v>
                </c:pt>
                <c:pt idx="1333">
                  <c:v>34.8918308258</c:v>
                </c:pt>
                <c:pt idx="1334">
                  <c:v>34.8918308258</c:v>
                </c:pt>
                <c:pt idx="1335">
                  <c:v>34.731408615100001</c:v>
                </c:pt>
                <c:pt idx="1336">
                  <c:v>34.893537445100002</c:v>
                </c:pt>
                <c:pt idx="1337">
                  <c:v>34.946442642199997</c:v>
                </c:pt>
                <c:pt idx="1338">
                  <c:v>34.780900573700002</c:v>
                </c:pt>
                <c:pt idx="1339">
                  <c:v>34.890124206499998</c:v>
                </c:pt>
                <c:pt idx="1340">
                  <c:v>34.893537445100002</c:v>
                </c:pt>
                <c:pt idx="1341">
                  <c:v>34.780900573700002</c:v>
                </c:pt>
                <c:pt idx="1342">
                  <c:v>34.838925628699997</c:v>
                </c:pt>
                <c:pt idx="1343">
                  <c:v>34.895244064300002</c:v>
                </c:pt>
                <c:pt idx="1344">
                  <c:v>34.733115234400003</c:v>
                </c:pt>
                <c:pt idx="1345">
                  <c:v>34.992521362300003</c:v>
                </c:pt>
                <c:pt idx="1346">
                  <c:v>34.8918308258</c:v>
                </c:pt>
                <c:pt idx="1347">
                  <c:v>34.890124206499998</c:v>
                </c:pt>
                <c:pt idx="1348">
                  <c:v>34.7962601471</c:v>
                </c:pt>
                <c:pt idx="1349">
                  <c:v>34.994227981599998</c:v>
                </c:pt>
                <c:pt idx="1350">
                  <c:v>34.8918308258</c:v>
                </c:pt>
                <c:pt idx="1351">
                  <c:v>34.779193954500002</c:v>
                </c:pt>
                <c:pt idx="1352">
                  <c:v>34.990814743000001</c:v>
                </c:pt>
                <c:pt idx="1353">
                  <c:v>34.898657302899998</c:v>
                </c:pt>
                <c:pt idx="1354">
                  <c:v>34.780900573700002</c:v>
                </c:pt>
                <c:pt idx="1355">
                  <c:v>34.895244064300002</c:v>
                </c:pt>
                <c:pt idx="1356">
                  <c:v>34.854285202</c:v>
                </c:pt>
                <c:pt idx="1357">
                  <c:v>34.811619720499998</c:v>
                </c:pt>
                <c:pt idx="1358">
                  <c:v>34.8918308258</c:v>
                </c:pt>
                <c:pt idx="1359">
                  <c:v>34.8918308258</c:v>
                </c:pt>
                <c:pt idx="1360">
                  <c:v>34.780900573700002</c:v>
                </c:pt>
                <c:pt idx="1361">
                  <c:v>34.9583889771</c:v>
                </c:pt>
                <c:pt idx="1362">
                  <c:v>34.9310830688</c:v>
                </c:pt>
                <c:pt idx="1363">
                  <c:v>34.995934600799998</c:v>
                </c:pt>
                <c:pt idx="1364">
                  <c:v>34.780900573700002</c:v>
                </c:pt>
                <c:pt idx="1365">
                  <c:v>34.992521362300003</c:v>
                </c:pt>
                <c:pt idx="1366">
                  <c:v>34.890124206499998</c:v>
                </c:pt>
                <c:pt idx="1367">
                  <c:v>34.782607192999997</c:v>
                </c:pt>
                <c:pt idx="1368">
                  <c:v>34.987401504499999</c:v>
                </c:pt>
                <c:pt idx="1369">
                  <c:v>34.983988265999997</c:v>
                </c:pt>
                <c:pt idx="1370">
                  <c:v>34.794553527799998</c:v>
                </c:pt>
                <c:pt idx="1371">
                  <c:v>34.895244064300002</c:v>
                </c:pt>
                <c:pt idx="1372">
                  <c:v>34.890124206499998</c:v>
                </c:pt>
                <c:pt idx="1373">
                  <c:v>34.792846908599998</c:v>
                </c:pt>
                <c:pt idx="1374">
                  <c:v>34.980575027500002</c:v>
                </c:pt>
                <c:pt idx="1375">
                  <c:v>34.886710968000003</c:v>
                </c:pt>
                <c:pt idx="1376">
                  <c:v>34.903777160600001</c:v>
                </c:pt>
                <c:pt idx="1377">
                  <c:v>34.780900573700002</c:v>
                </c:pt>
                <c:pt idx="1378">
                  <c:v>34.987401504499999</c:v>
                </c:pt>
                <c:pt idx="1379">
                  <c:v>34.809913101200003</c:v>
                </c:pt>
                <c:pt idx="1380">
                  <c:v>34.867938156100003</c:v>
                </c:pt>
                <c:pt idx="1381">
                  <c:v>34.893537445100002</c:v>
                </c:pt>
                <c:pt idx="1382">
                  <c:v>34.900363922099999</c:v>
                </c:pt>
                <c:pt idx="1383">
                  <c:v>34.862818298299999</c:v>
                </c:pt>
                <c:pt idx="1384">
                  <c:v>34.914016876200002</c:v>
                </c:pt>
                <c:pt idx="1385">
                  <c:v>34.890124206499998</c:v>
                </c:pt>
                <c:pt idx="1386">
                  <c:v>34.779193954500002</c:v>
                </c:pt>
                <c:pt idx="1387">
                  <c:v>34.995934600799998</c:v>
                </c:pt>
                <c:pt idx="1388">
                  <c:v>34.994227981599998</c:v>
                </c:pt>
                <c:pt idx="1389">
                  <c:v>34.925963211099997</c:v>
                </c:pt>
                <c:pt idx="1390">
                  <c:v>34.8525785828</c:v>
                </c:pt>
                <c:pt idx="1391">
                  <c:v>34.995934600799998</c:v>
                </c:pt>
                <c:pt idx="1392">
                  <c:v>34.992521362300003</c:v>
                </c:pt>
                <c:pt idx="1393">
                  <c:v>34.780900573700002</c:v>
                </c:pt>
                <c:pt idx="1394">
                  <c:v>34.900363922099999</c:v>
                </c:pt>
                <c:pt idx="1395">
                  <c:v>34.983988265999997</c:v>
                </c:pt>
                <c:pt idx="1396">
                  <c:v>34.779193954500002</c:v>
                </c:pt>
                <c:pt idx="1397">
                  <c:v>34.995934600799998</c:v>
                </c:pt>
                <c:pt idx="1398">
                  <c:v>34.902070541400001</c:v>
                </c:pt>
                <c:pt idx="1399">
                  <c:v>34.876471252400002</c:v>
                </c:pt>
                <c:pt idx="1400">
                  <c:v>34.890124206499998</c:v>
                </c:pt>
                <c:pt idx="1401">
                  <c:v>34.903777160600001</c:v>
                </c:pt>
                <c:pt idx="1402">
                  <c:v>34.8713513947</c:v>
                </c:pt>
                <c:pt idx="1403">
                  <c:v>34.905483779900003</c:v>
                </c:pt>
                <c:pt idx="1404">
                  <c:v>34.907190399199997</c:v>
                </c:pt>
                <c:pt idx="1405">
                  <c:v>34.8713513947</c:v>
                </c:pt>
                <c:pt idx="1406">
                  <c:v>34.780900573700002</c:v>
                </c:pt>
                <c:pt idx="1407">
                  <c:v>34.994227981599998</c:v>
                </c:pt>
                <c:pt idx="1408">
                  <c:v>34.953269119300003</c:v>
                </c:pt>
                <c:pt idx="1409">
                  <c:v>34.874764633200002</c:v>
                </c:pt>
                <c:pt idx="1410">
                  <c:v>34.8918308258</c:v>
                </c:pt>
                <c:pt idx="1411">
                  <c:v>34.779193954500002</c:v>
                </c:pt>
                <c:pt idx="1412">
                  <c:v>34.779193954500002</c:v>
                </c:pt>
                <c:pt idx="1413">
                  <c:v>34.890124206499998</c:v>
                </c:pt>
                <c:pt idx="1414">
                  <c:v>34.893537445100002</c:v>
                </c:pt>
                <c:pt idx="1415">
                  <c:v>34.780900573700002</c:v>
                </c:pt>
                <c:pt idx="1416">
                  <c:v>34.990814743000001</c:v>
                </c:pt>
                <c:pt idx="1417">
                  <c:v>34.893537445100002</c:v>
                </c:pt>
                <c:pt idx="1418">
                  <c:v>34.994227981599998</c:v>
                </c:pt>
                <c:pt idx="1419">
                  <c:v>34.782607192999997</c:v>
                </c:pt>
                <c:pt idx="1420">
                  <c:v>34.989108123800001</c:v>
                </c:pt>
                <c:pt idx="1421">
                  <c:v>34.961802215600002</c:v>
                </c:pt>
                <c:pt idx="1422">
                  <c:v>34.780900573700002</c:v>
                </c:pt>
                <c:pt idx="1423">
                  <c:v>34.813326339699998</c:v>
                </c:pt>
                <c:pt idx="1424">
                  <c:v>34.990814743000001</c:v>
                </c:pt>
                <c:pt idx="1425">
                  <c:v>34.709222564699999</c:v>
                </c:pt>
                <c:pt idx="1426">
                  <c:v>34.862818298299999</c:v>
                </c:pt>
                <c:pt idx="1427">
                  <c:v>34.8918308258</c:v>
                </c:pt>
                <c:pt idx="1428">
                  <c:v>34.712635803200001</c:v>
                </c:pt>
                <c:pt idx="1429">
                  <c:v>34.821859435999997</c:v>
                </c:pt>
                <c:pt idx="1430">
                  <c:v>34.995934600799998</c:v>
                </c:pt>
                <c:pt idx="1431">
                  <c:v>34.857698440599997</c:v>
                </c:pt>
                <c:pt idx="1432">
                  <c:v>34.924256591800003</c:v>
                </c:pt>
                <c:pt idx="1433">
                  <c:v>34.780900573700002</c:v>
                </c:pt>
                <c:pt idx="1434">
                  <c:v>34.7587145233</c:v>
                </c:pt>
                <c:pt idx="1435">
                  <c:v>34.709222564699999</c:v>
                </c:pt>
                <c:pt idx="1436">
                  <c:v>34.780900573700002</c:v>
                </c:pt>
                <c:pt idx="1437">
                  <c:v>34.780900573700002</c:v>
                </c:pt>
                <c:pt idx="1438">
                  <c:v>34.890124206499998</c:v>
                </c:pt>
                <c:pt idx="1439">
                  <c:v>34.896950683599997</c:v>
                </c:pt>
                <c:pt idx="1440">
                  <c:v>34.888417587299998</c:v>
                </c:pt>
                <c:pt idx="1441">
                  <c:v>34.779193954500002</c:v>
                </c:pt>
                <c:pt idx="1442">
                  <c:v>34.893537445100002</c:v>
                </c:pt>
                <c:pt idx="1443">
                  <c:v>34.893537445100002</c:v>
                </c:pt>
                <c:pt idx="1444">
                  <c:v>34.780900573700002</c:v>
                </c:pt>
                <c:pt idx="1445">
                  <c:v>34.845752105700001</c:v>
                </c:pt>
                <c:pt idx="1446">
                  <c:v>34.845752105700001</c:v>
                </c:pt>
                <c:pt idx="1447">
                  <c:v>34.943029403700002</c:v>
                </c:pt>
                <c:pt idx="1448">
                  <c:v>34.7382350922</c:v>
                </c:pt>
                <c:pt idx="1449">
                  <c:v>34.890124206499998</c:v>
                </c:pt>
                <c:pt idx="1450">
                  <c:v>34.893537445100002</c:v>
                </c:pt>
                <c:pt idx="1451">
                  <c:v>34.780900573700002</c:v>
                </c:pt>
                <c:pt idx="1452">
                  <c:v>34.878177871699997</c:v>
                </c:pt>
                <c:pt idx="1453">
                  <c:v>34.898657302899998</c:v>
                </c:pt>
                <c:pt idx="1454">
                  <c:v>34.695569610600003</c:v>
                </c:pt>
                <c:pt idx="1455">
                  <c:v>34.9788684082</c:v>
                </c:pt>
                <c:pt idx="1456">
                  <c:v>34.787727050800001</c:v>
                </c:pt>
                <c:pt idx="1457">
                  <c:v>34.779193954500002</c:v>
                </c:pt>
                <c:pt idx="1458">
                  <c:v>34.888417587299998</c:v>
                </c:pt>
                <c:pt idx="1459">
                  <c:v>34.866231536900003</c:v>
                </c:pt>
                <c:pt idx="1460">
                  <c:v>34.808206481900001</c:v>
                </c:pt>
                <c:pt idx="1461">
                  <c:v>34.774074096699998</c:v>
                </c:pt>
                <c:pt idx="1462">
                  <c:v>34.893537445100002</c:v>
                </c:pt>
                <c:pt idx="1463">
                  <c:v>34.879884490999999</c:v>
                </c:pt>
                <c:pt idx="1464">
                  <c:v>34.698982849099998</c:v>
                </c:pt>
                <c:pt idx="1465">
                  <c:v>34.789433670000001</c:v>
                </c:pt>
                <c:pt idx="1466">
                  <c:v>34.876471252400002</c:v>
                </c:pt>
                <c:pt idx="1467">
                  <c:v>34.782607192999997</c:v>
                </c:pt>
                <c:pt idx="1468">
                  <c:v>34.779193954500002</c:v>
                </c:pt>
                <c:pt idx="1469">
                  <c:v>34.886710968000003</c:v>
                </c:pt>
                <c:pt idx="1470">
                  <c:v>34.690449752799999</c:v>
                </c:pt>
                <c:pt idx="1471">
                  <c:v>34.797966766400002</c:v>
                </c:pt>
                <c:pt idx="1472">
                  <c:v>34.878177871699997</c:v>
                </c:pt>
                <c:pt idx="1473">
                  <c:v>34.799673385600002</c:v>
                </c:pt>
                <c:pt idx="1474">
                  <c:v>34.780900573700002</c:v>
                </c:pt>
                <c:pt idx="1475">
                  <c:v>34.883297729500001</c:v>
                </c:pt>
                <c:pt idx="1476">
                  <c:v>34.907190399199997</c:v>
                </c:pt>
                <c:pt idx="1477">
                  <c:v>34.780900573700002</c:v>
                </c:pt>
                <c:pt idx="1478">
                  <c:v>34.893537445100002</c:v>
                </c:pt>
                <c:pt idx="1479">
                  <c:v>34.794553527799998</c:v>
                </c:pt>
                <c:pt idx="1480">
                  <c:v>34.767247619599999</c:v>
                </c:pt>
                <c:pt idx="1481">
                  <c:v>34.888417587299998</c:v>
                </c:pt>
                <c:pt idx="1482">
                  <c:v>34.893537445100002</c:v>
                </c:pt>
                <c:pt idx="1483">
                  <c:v>34.7774873352</c:v>
                </c:pt>
                <c:pt idx="1484">
                  <c:v>34.808206481900001</c:v>
                </c:pt>
                <c:pt idx="1485">
                  <c:v>34.864524917600001</c:v>
                </c:pt>
                <c:pt idx="1486">
                  <c:v>34.815032959</c:v>
                </c:pt>
                <c:pt idx="1487">
                  <c:v>34.968628692599999</c:v>
                </c:pt>
                <c:pt idx="1488">
                  <c:v>35.444775466899998</c:v>
                </c:pt>
                <c:pt idx="1489">
                  <c:v>36.074517974899997</c:v>
                </c:pt>
                <c:pt idx="1490">
                  <c:v>36.112063598600002</c:v>
                </c:pt>
                <c:pt idx="1491">
                  <c:v>36.460213928199998</c:v>
                </c:pt>
                <c:pt idx="1492">
                  <c:v>36.4636271667</c:v>
                </c:pt>
                <c:pt idx="1493">
                  <c:v>36.224700470000002</c:v>
                </c:pt>
                <c:pt idx="1494">
                  <c:v>36.323684387199997</c:v>
                </c:pt>
                <c:pt idx="1495">
                  <c:v>36.2229938507</c:v>
                </c:pt>
                <c:pt idx="1496">
                  <c:v>36.2229938507</c:v>
                </c:pt>
                <c:pt idx="1497">
                  <c:v>36.219580612199998</c:v>
                </c:pt>
                <c:pt idx="1498">
                  <c:v>36.328804245000001</c:v>
                </c:pt>
                <c:pt idx="1499">
                  <c:v>36.048918685899999</c:v>
                </c:pt>
                <c:pt idx="1500">
                  <c:v>36.182034988399998</c:v>
                </c:pt>
                <c:pt idx="1501">
                  <c:v>36.2229938507</c:v>
                </c:pt>
                <c:pt idx="1502">
                  <c:v>36.007959823599997</c:v>
                </c:pt>
                <c:pt idx="1503">
                  <c:v>36.226407089200002</c:v>
                </c:pt>
                <c:pt idx="1504">
                  <c:v>36.327097625699999</c:v>
                </c:pt>
                <c:pt idx="1505">
                  <c:v>36.221287231399998</c:v>
                </c:pt>
                <c:pt idx="1506">
                  <c:v>36.224700470000002</c:v>
                </c:pt>
                <c:pt idx="1507">
                  <c:v>36.243473281900002</c:v>
                </c:pt>
                <c:pt idx="1508">
                  <c:v>36.190568084699997</c:v>
                </c:pt>
                <c:pt idx="1509">
                  <c:v>36.221287231399998</c:v>
                </c:pt>
                <c:pt idx="1510">
                  <c:v>36.2229938507</c:v>
                </c:pt>
                <c:pt idx="1511">
                  <c:v>36.006253204300002</c:v>
                </c:pt>
                <c:pt idx="1512">
                  <c:v>36.224700470000002</c:v>
                </c:pt>
                <c:pt idx="1513">
                  <c:v>36.221287231399998</c:v>
                </c:pt>
                <c:pt idx="1514">
                  <c:v>36.149609222400002</c:v>
                </c:pt>
                <c:pt idx="1515">
                  <c:v>36.1854482269</c:v>
                </c:pt>
                <c:pt idx="1516">
                  <c:v>36.115476837199999</c:v>
                </c:pt>
                <c:pt idx="1517">
                  <c:v>36.219580612199998</c:v>
                </c:pt>
                <c:pt idx="1518">
                  <c:v>36.115476837199999</c:v>
                </c:pt>
                <c:pt idx="1519">
                  <c:v>36.219580612199998</c:v>
                </c:pt>
                <c:pt idx="1520">
                  <c:v>36.224700470000002</c:v>
                </c:pt>
                <c:pt idx="1521">
                  <c:v>36.011373062099999</c:v>
                </c:pt>
                <c:pt idx="1522">
                  <c:v>36.149609222400002</c:v>
                </c:pt>
                <c:pt idx="1523">
                  <c:v>36.175208511400001</c:v>
                </c:pt>
                <c:pt idx="1524">
                  <c:v>36.054038543700003</c:v>
                </c:pt>
                <c:pt idx="1525">
                  <c:v>36.171795272799997</c:v>
                </c:pt>
                <c:pt idx="1526">
                  <c:v>36.221287231399998</c:v>
                </c:pt>
                <c:pt idx="1527">
                  <c:v>36.118890075700001</c:v>
                </c:pt>
                <c:pt idx="1528">
                  <c:v>36.221287231399998</c:v>
                </c:pt>
                <c:pt idx="1529">
                  <c:v>36.219580612199998</c:v>
                </c:pt>
                <c:pt idx="1530">
                  <c:v>36.117183456399999</c:v>
                </c:pt>
                <c:pt idx="1531">
                  <c:v>36.219580612199998</c:v>
                </c:pt>
                <c:pt idx="1532">
                  <c:v>36.224700470000002</c:v>
                </c:pt>
                <c:pt idx="1533">
                  <c:v>36.115476837199999</c:v>
                </c:pt>
                <c:pt idx="1534">
                  <c:v>36.217873992900003</c:v>
                </c:pt>
                <c:pt idx="1535">
                  <c:v>36.2229938507</c:v>
                </c:pt>
                <c:pt idx="1536">
                  <c:v>36.062571640000002</c:v>
                </c:pt>
                <c:pt idx="1537">
                  <c:v>36.158142318700001</c:v>
                </c:pt>
                <c:pt idx="1538">
                  <c:v>36.277605667099998</c:v>
                </c:pt>
                <c:pt idx="1539">
                  <c:v>36.055745162999997</c:v>
                </c:pt>
                <c:pt idx="1540">
                  <c:v>36.221287231399998</c:v>
                </c:pt>
                <c:pt idx="1541">
                  <c:v>36.323684387199997</c:v>
                </c:pt>
                <c:pt idx="1542">
                  <c:v>36.156435699500001</c:v>
                </c:pt>
                <c:pt idx="1543">
                  <c:v>36.176915130600001</c:v>
                </c:pt>
                <c:pt idx="1544">
                  <c:v>36.325391006499999</c:v>
                </c:pt>
                <c:pt idx="1545">
                  <c:v>36.2229938507</c:v>
                </c:pt>
                <c:pt idx="1546">
                  <c:v>36.048918685899999</c:v>
                </c:pt>
                <c:pt idx="1547">
                  <c:v>36.175208511400001</c:v>
                </c:pt>
                <c:pt idx="1548">
                  <c:v>36.113770217899997</c:v>
                </c:pt>
                <c:pt idx="1549">
                  <c:v>36.115476837199999</c:v>
                </c:pt>
                <c:pt idx="1550">
                  <c:v>36.219580612199998</c:v>
                </c:pt>
                <c:pt idx="1551">
                  <c:v>36.113770217899997</c:v>
                </c:pt>
                <c:pt idx="1552">
                  <c:v>36.144489364599998</c:v>
                </c:pt>
                <c:pt idx="1553">
                  <c:v>36.110356979400002</c:v>
                </c:pt>
                <c:pt idx="1554">
                  <c:v>36.074517974899997</c:v>
                </c:pt>
                <c:pt idx="1555">
                  <c:v>36.045505447399997</c:v>
                </c:pt>
                <c:pt idx="1556">
                  <c:v>36.072811355600003</c:v>
                </c:pt>
                <c:pt idx="1557">
                  <c:v>36.149609222400002</c:v>
                </c:pt>
                <c:pt idx="1558">
                  <c:v>36.0693981171</c:v>
                </c:pt>
                <c:pt idx="1559">
                  <c:v>36.112063598600002</c:v>
                </c:pt>
                <c:pt idx="1560">
                  <c:v>36.113770217899997</c:v>
                </c:pt>
                <c:pt idx="1561">
                  <c:v>36.062571640000002</c:v>
                </c:pt>
                <c:pt idx="1562">
                  <c:v>36.113770217899997</c:v>
                </c:pt>
                <c:pt idx="1563">
                  <c:v>36.2605394745</c:v>
                </c:pt>
                <c:pt idx="1564">
                  <c:v>36.113770217899997</c:v>
                </c:pt>
                <c:pt idx="1565">
                  <c:v>36.118890075700001</c:v>
                </c:pt>
                <c:pt idx="1566">
                  <c:v>36.175208511400001</c:v>
                </c:pt>
                <c:pt idx="1567">
                  <c:v>36.047212066699998</c:v>
                </c:pt>
                <c:pt idx="1568">
                  <c:v>36.112063598600002</c:v>
                </c:pt>
                <c:pt idx="1569">
                  <c:v>36.178621749900003</c:v>
                </c:pt>
                <c:pt idx="1570">
                  <c:v>36.112063598600002</c:v>
                </c:pt>
                <c:pt idx="1571">
                  <c:v>36.0591584015</c:v>
                </c:pt>
                <c:pt idx="1572">
                  <c:v>36.117183456399999</c:v>
                </c:pt>
                <c:pt idx="1573">
                  <c:v>36.110356979400002</c:v>
                </c:pt>
                <c:pt idx="1574">
                  <c:v>36.115476837199999</c:v>
                </c:pt>
                <c:pt idx="1575">
                  <c:v>36.217873992900003</c:v>
                </c:pt>
                <c:pt idx="1576">
                  <c:v>36.2229938507</c:v>
                </c:pt>
                <c:pt idx="1577">
                  <c:v>36.013079681400001</c:v>
                </c:pt>
                <c:pt idx="1578">
                  <c:v>36.1461959839</c:v>
                </c:pt>
                <c:pt idx="1579">
                  <c:v>36.178621749900003</c:v>
                </c:pt>
                <c:pt idx="1580">
                  <c:v>36.009666442899999</c:v>
                </c:pt>
                <c:pt idx="1581">
                  <c:v>36.112063598600002</c:v>
                </c:pt>
                <c:pt idx="1582">
                  <c:v>36.219580612199998</c:v>
                </c:pt>
                <c:pt idx="1583">
                  <c:v>36.118890075700001</c:v>
                </c:pt>
                <c:pt idx="1584">
                  <c:v>36.118890075700001</c:v>
                </c:pt>
                <c:pt idx="1585">
                  <c:v>36.199101181000003</c:v>
                </c:pt>
                <c:pt idx="1586">
                  <c:v>35.931161956799997</c:v>
                </c:pt>
                <c:pt idx="1587">
                  <c:v>36.1086503601</c:v>
                </c:pt>
                <c:pt idx="1588">
                  <c:v>36.117183456399999</c:v>
                </c:pt>
                <c:pt idx="1589">
                  <c:v>36.0898775482</c:v>
                </c:pt>
                <c:pt idx="1590">
                  <c:v>36.036972351099998</c:v>
                </c:pt>
                <c:pt idx="1591">
                  <c:v>36.115476837199999</c:v>
                </c:pt>
                <c:pt idx="1592">
                  <c:v>36.013079681400001</c:v>
                </c:pt>
                <c:pt idx="1593">
                  <c:v>36.112063598600002</c:v>
                </c:pt>
                <c:pt idx="1594">
                  <c:v>36.115476837199999</c:v>
                </c:pt>
                <c:pt idx="1595">
                  <c:v>36.006253204300002</c:v>
                </c:pt>
                <c:pt idx="1596">
                  <c:v>36.057451782199998</c:v>
                </c:pt>
                <c:pt idx="1597">
                  <c:v>36.161555557299998</c:v>
                </c:pt>
                <c:pt idx="1598">
                  <c:v>36.118890075700001</c:v>
                </c:pt>
                <c:pt idx="1599">
                  <c:v>36.004546585100002</c:v>
                </c:pt>
                <c:pt idx="1600">
                  <c:v>36.117183456399999</c:v>
                </c:pt>
                <c:pt idx="1601">
                  <c:v>36.112063598600002</c:v>
                </c:pt>
                <c:pt idx="1602">
                  <c:v>36.007959823599997</c:v>
                </c:pt>
                <c:pt idx="1603">
                  <c:v>36.076224594099997</c:v>
                </c:pt>
                <c:pt idx="1604">
                  <c:v>36.042092208900002</c:v>
                </c:pt>
                <c:pt idx="1605">
                  <c:v>36.009666442899999</c:v>
                </c:pt>
                <c:pt idx="1606">
                  <c:v>36.110356979400002</c:v>
                </c:pt>
                <c:pt idx="1607">
                  <c:v>36.110356979400002</c:v>
                </c:pt>
                <c:pt idx="1608">
                  <c:v>36.011373062099999</c:v>
                </c:pt>
                <c:pt idx="1609">
                  <c:v>36.118890075700001</c:v>
                </c:pt>
                <c:pt idx="1610">
                  <c:v>36.113770217899997</c:v>
                </c:pt>
                <c:pt idx="1611">
                  <c:v>35.970414199799997</c:v>
                </c:pt>
                <c:pt idx="1612">
                  <c:v>36.117183456399999</c:v>
                </c:pt>
                <c:pt idx="1613">
                  <c:v>36.047212066699998</c:v>
                </c:pt>
                <c:pt idx="1614">
                  <c:v>35.852657470700002</c:v>
                </c:pt>
                <c:pt idx="1615">
                  <c:v>36.115476837199999</c:v>
                </c:pt>
                <c:pt idx="1616">
                  <c:v>36.137662887600001</c:v>
                </c:pt>
                <c:pt idx="1617">
                  <c:v>35.9840671539</c:v>
                </c:pt>
                <c:pt idx="1618">
                  <c:v>36.050625305200001</c:v>
                </c:pt>
                <c:pt idx="1619">
                  <c:v>36.112063598600002</c:v>
                </c:pt>
                <c:pt idx="1620">
                  <c:v>36.009666442899999</c:v>
                </c:pt>
                <c:pt idx="1621">
                  <c:v>36.088170929</c:v>
                </c:pt>
                <c:pt idx="1622">
                  <c:v>36.115476837199999</c:v>
                </c:pt>
                <c:pt idx="1623">
                  <c:v>36.115476837199999</c:v>
                </c:pt>
                <c:pt idx="1624">
                  <c:v>36.011373062099999</c:v>
                </c:pt>
                <c:pt idx="1625">
                  <c:v>36.156435699500001</c:v>
                </c:pt>
                <c:pt idx="1626">
                  <c:v>36.106943740799998</c:v>
                </c:pt>
                <c:pt idx="1627">
                  <c:v>36.006253204300002</c:v>
                </c:pt>
                <c:pt idx="1628">
                  <c:v>36.115476837199999</c:v>
                </c:pt>
                <c:pt idx="1629">
                  <c:v>36.115476837199999</c:v>
                </c:pt>
                <c:pt idx="1630">
                  <c:v>36.009666442899999</c:v>
                </c:pt>
                <c:pt idx="1631">
                  <c:v>36.120596694900001</c:v>
                </c:pt>
                <c:pt idx="1632">
                  <c:v>36.216167373700003</c:v>
                </c:pt>
                <c:pt idx="1633">
                  <c:v>35.989187011699997</c:v>
                </c:pt>
                <c:pt idx="1634">
                  <c:v>36.127423172</c:v>
                </c:pt>
                <c:pt idx="1635">
                  <c:v>36.115476837199999</c:v>
                </c:pt>
                <c:pt idx="1636">
                  <c:v>36.0028399658</c:v>
                </c:pt>
                <c:pt idx="1637">
                  <c:v>36.115476837199999</c:v>
                </c:pt>
                <c:pt idx="1638">
                  <c:v>36.031852493300001</c:v>
                </c:pt>
                <c:pt idx="1639">
                  <c:v>35.997720108000003</c:v>
                </c:pt>
                <c:pt idx="1640">
                  <c:v>36.113770217899997</c:v>
                </c:pt>
                <c:pt idx="1641">
                  <c:v>36.122303314200003</c:v>
                </c:pt>
                <c:pt idx="1642">
                  <c:v>36.009666442899999</c:v>
                </c:pt>
                <c:pt idx="1643">
                  <c:v>36.035265731800003</c:v>
                </c:pt>
                <c:pt idx="1644">
                  <c:v>36.091584167500002</c:v>
                </c:pt>
                <c:pt idx="1645">
                  <c:v>36.011373062099999</c:v>
                </c:pt>
                <c:pt idx="1646">
                  <c:v>36.120596694900001</c:v>
                </c:pt>
                <c:pt idx="1647">
                  <c:v>36.038678970299998</c:v>
                </c:pt>
                <c:pt idx="1648">
                  <c:v>36.110356979400002</c:v>
                </c:pt>
                <c:pt idx="1649">
                  <c:v>35.989187011699997</c:v>
                </c:pt>
                <c:pt idx="1650">
                  <c:v>36.038678970299998</c:v>
                </c:pt>
                <c:pt idx="1651">
                  <c:v>36.182034988399998</c:v>
                </c:pt>
                <c:pt idx="1652">
                  <c:v>36.006253204300002</c:v>
                </c:pt>
                <c:pt idx="1653">
                  <c:v>36.137662887600001</c:v>
                </c:pt>
                <c:pt idx="1654">
                  <c:v>36.112063598600002</c:v>
                </c:pt>
                <c:pt idx="1655">
                  <c:v>36.007959823599997</c:v>
                </c:pt>
                <c:pt idx="1656">
                  <c:v>36.221287231399998</c:v>
                </c:pt>
                <c:pt idx="1657">
                  <c:v>36.144489364599998</c:v>
                </c:pt>
                <c:pt idx="1658">
                  <c:v>36.011373062099999</c:v>
                </c:pt>
                <c:pt idx="1659">
                  <c:v>36.077931213399999</c:v>
                </c:pt>
                <c:pt idx="1660">
                  <c:v>36.122303314200003</c:v>
                </c:pt>
                <c:pt idx="1661">
                  <c:v>36.011373062099999</c:v>
                </c:pt>
                <c:pt idx="1662">
                  <c:v>36.004546585100002</c:v>
                </c:pt>
                <c:pt idx="1663">
                  <c:v>35.994306869500001</c:v>
                </c:pt>
                <c:pt idx="1664">
                  <c:v>35.801458892799999</c:v>
                </c:pt>
                <c:pt idx="1665">
                  <c:v>36.011373062099999</c:v>
                </c:pt>
                <c:pt idx="1666">
                  <c:v>36.009666442899999</c:v>
                </c:pt>
                <c:pt idx="1667">
                  <c:v>35.893616332999997</c:v>
                </c:pt>
                <c:pt idx="1668">
                  <c:v>36.006253204300002</c:v>
                </c:pt>
                <c:pt idx="1669">
                  <c:v>35.910682525600002</c:v>
                </c:pt>
                <c:pt idx="1670">
                  <c:v>35.897029571499999</c:v>
                </c:pt>
                <c:pt idx="1671">
                  <c:v>35.929455337500002</c:v>
                </c:pt>
                <c:pt idx="1672">
                  <c:v>35.975534057600001</c:v>
                </c:pt>
                <c:pt idx="1673">
                  <c:v>35.926042099</c:v>
                </c:pt>
                <c:pt idx="1674">
                  <c:v>35.876550140399999</c:v>
                </c:pt>
                <c:pt idx="1675">
                  <c:v>36.009666442899999</c:v>
                </c:pt>
                <c:pt idx="1676">
                  <c:v>35.905562667799998</c:v>
                </c:pt>
                <c:pt idx="1677">
                  <c:v>35.910682525600002</c:v>
                </c:pt>
                <c:pt idx="1678">
                  <c:v>36.007959823599997</c:v>
                </c:pt>
                <c:pt idx="1679">
                  <c:v>36.113770217899997</c:v>
                </c:pt>
                <c:pt idx="1680">
                  <c:v>35.9072692871</c:v>
                </c:pt>
                <c:pt idx="1681">
                  <c:v>36.007959823599997</c:v>
                </c:pt>
                <c:pt idx="1682">
                  <c:v>35.926042099</c:v>
                </c:pt>
                <c:pt idx="1683">
                  <c:v>35.874843521099997</c:v>
                </c:pt>
                <c:pt idx="1684">
                  <c:v>36.0028399658</c:v>
                </c:pt>
                <c:pt idx="1685">
                  <c:v>35.922628860499998</c:v>
                </c:pt>
                <c:pt idx="1686">
                  <c:v>35.873136901899997</c:v>
                </c:pt>
                <c:pt idx="1687">
                  <c:v>36.018199539199998</c:v>
                </c:pt>
                <c:pt idx="1688">
                  <c:v>36.006253204300002</c:v>
                </c:pt>
                <c:pt idx="1689">
                  <c:v>35.770739746099999</c:v>
                </c:pt>
                <c:pt idx="1690">
                  <c:v>35.912389144899997</c:v>
                </c:pt>
                <c:pt idx="1691">
                  <c:v>35.898736190800001</c:v>
                </c:pt>
                <c:pt idx="1692">
                  <c:v>35.770739746099999</c:v>
                </c:pt>
                <c:pt idx="1693">
                  <c:v>35.8304714203</c:v>
                </c:pt>
                <c:pt idx="1694">
                  <c:v>35.839004516599999</c:v>
                </c:pt>
                <c:pt idx="1695">
                  <c:v>35.775859603900003</c:v>
                </c:pt>
                <c:pt idx="1696">
                  <c:v>35.787805938699996</c:v>
                </c:pt>
                <c:pt idx="1697">
                  <c:v>36.013079681400001</c:v>
                </c:pt>
                <c:pt idx="1698">
                  <c:v>36.009666442899999</c:v>
                </c:pt>
                <c:pt idx="1699">
                  <c:v>35.910682525600002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E3-4422-BA6D-07E6D4B5400E}"/>
            </c:ext>
          </c:extLst>
        </c:ser>
        <c:ser>
          <c:idx val="1"/>
          <c:order val="1"/>
          <c:tx>
            <c:v>Wind Sensor Rev. P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Sheet1!$A$2:$A$1710</c:f>
              <c:numCache>
                <c:formatCode>General</c:formatCode>
                <c:ptCount val="1709"/>
                <c:pt idx="0">
                  <c:v>0</c:v>
                </c:pt>
                <c:pt idx="1">
                  <c:v>1.6666666666700001E-2</c:v>
                </c:pt>
                <c:pt idx="2">
                  <c:v>3.3333333333299998E-2</c:v>
                </c:pt>
                <c:pt idx="3">
                  <c:v>0.05</c:v>
                </c:pt>
                <c:pt idx="4">
                  <c:v>6.66666666667E-2</c:v>
                </c:pt>
                <c:pt idx="5">
                  <c:v>8.3333333333299994E-2</c:v>
                </c:pt>
                <c:pt idx="6">
                  <c:v>0.1</c:v>
                </c:pt>
                <c:pt idx="7">
                  <c:v>0.116666666667</c:v>
                </c:pt>
                <c:pt idx="8">
                  <c:v>0.13333333333299999</c:v>
                </c:pt>
                <c:pt idx="9">
                  <c:v>0.15</c:v>
                </c:pt>
                <c:pt idx="10">
                  <c:v>0.166666666667</c:v>
                </c:pt>
                <c:pt idx="11">
                  <c:v>0.183333333333</c:v>
                </c:pt>
                <c:pt idx="12">
                  <c:v>0.2</c:v>
                </c:pt>
                <c:pt idx="13">
                  <c:v>0.21666666666699999</c:v>
                </c:pt>
                <c:pt idx="14">
                  <c:v>0.23333333333299999</c:v>
                </c:pt>
                <c:pt idx="15">
                  <c:v>0.25</c:v>
                </c:pt>
                <c:pt idx="16">
                  <c:v>0.26666666666700001</c:v>
                </c:pt>
                <c:pt idx="17">
                  <c:v>0.28333333333299998</c:v>
                </c:pt>
                <c:pt idx="18">
                  <c:v>0.3</c:v>
                </c:pt>
                <c:pt idx="19">
                  <c:v>0.316666666667</c:v>
                </c:pt>
                <c:pt idx="20">
                  <c:v>0.33333333333300003</c:v>
                </c:pt>
                <c:pt idx="21">
                  <c:v>0.35</c:v>
                </c:pt>
                <c:pt idx="22">
                  <c:v>0.36666666666699999</c:v>
                </c:pt>
                <c:pt idx="23">
                  <c:v>0.38333333333300001</c:v>
                </c:pt>
                <c:pt idx="24">
                  <c:v>0.4</c:v>
                </c:pt>
                <c:pt idx="25">
                  <c:v>0.41666666666699997</c:v>
                </c:pt>
                <c:pt idx="26">
                  <c:v>0.433333333333</c:v>
                </c:pt>
                <c:pt idx="27">
                  <c:v>0.45</c:v>
                </c:pt>
                <c:pt idx="28">
                  <c:v>0.46666666666700002</c:v>
                </c:pt>
                <c:pt idx="29">
                  <c:v>0.48333333333299999</c:v>
                </c:pt>
                <c:pt idx="30">
                  <c:v>0.5</c:v>
                </c:pt>
                <c:pt idx="31">
                  <c:v>0.51666666666700001</c:v>
                </c:pt>
                <c:pt idx="32">
                  <c:v>0.53333333333300004</c:v>
                </c:pt>
                <c:pt idx="33">
                  <c:v>0.55000000000000004</c:v>
                </c:pt>
                <c:pt idx="34">
                  <c:v>0.56666666666700005</c:v>
                </c:pt>
                <c:pt idx="35">
                  <c:v>0.58333333333299997</c:v>
                </c:pt>
                <c:pt idx="36">
                  <c:v>0.6</c:v>
                </c:pt>
                <c:pt idx="37">
                  <c:v>0.61666666666699999</c:v>
                </c:pt>
                <c:pt idx="38">
                  <c:v>0.63333333333300001</c:v>
                </c:pt>
                <c:pt idx="39">
                  <c:v>0.65</c:v>
                </c:pt>
                <c:pt idx="40">
                  <c:v>0.66666666666700003</c:v>
                </c:pt>
                <c:pt idx="41">
                  <c:v>0.68333333333299995</c:v>
                </c:pt>
                <c:pt idx="42">
                  <c:v>0.7</c:v>
                </c:pt>
                <c:pt idx="43">
                  <c:v>0.71666666666699996</c:v>
                </c:pt>
                <c:pt idx="44">
                  <c:v>0.73333333333299999</c:v>
                </c:pt>
                <c:pt idx="45">
                  <c:v>0.75</c:v>
                </c:pt>
                <c:pt idx="46">
                  <c:v>0.76666666666700001</c:v>
                </c:pt>
                <c:pt idx="47">
                  <c:v>0.78333333333300004</c:v>
                </c:pt>
                <c:pt idx="48">
                  <c:v>0.8</c:v>
                </c:pt>
                <c:pt idx="49">
                  <c:v>0.81666666666700005</c:v>
                </c:pt>
                <c:pt idx="50">
                  <c:v>0.83333333333299997</c:v>
                </c:pt>
                <c:pt idx="51">
                  <c:v>0.85</c:v>
                </c:pt>
                <c:pt idx="52">
                  <c:v>0.86666666666699999</c:v>
                </c:pt>
                <c:pt idx="53">
                  <c:v>0.88333333333300001</c:v>
                </c:pt>
                <c:pt idx="54">
                  <c:v>0.9</c:v>
                </c:pt>
                <c:pt idx="55">
                  <c:v>0.91666666666700003</c:v>
                </c:pt>
                <c:pt idx="56">
                  <c:v>0.93333333333299995</c:v>
                </c:pt>
                <c:pt idx="57">
                  <c:v>0.95</c:v>
                </c:pt>
                <c:pt idx="58">
                  <c:v>0.96666666666699996</c:v>
                </c:pt>
                <c:pt idx="59">
                  <c:v>0.98333333333299999</c:v>
                </c:pt>
                <c:pt idx="60">
                  <c:v>1</c:v>
                </c:pt>
                <c:pt idx="61">
                  <c:v>1.0166666666699999</c:v>
                </c:pt>
                <c:pt idx="62">
                  <c:v>1.0333333333300001</c:v>
                </c:pt>
                <c:pt idx="63">
                  <c:v>1.05</c:v>
                </c:pt>
                <c:pt idx="64">
                  <c:v>1.06666666667</c:v>
                </c:pt>
                <c:pt idx="65">
                  <c:v>1.0833333333299999</c:v>
                </c:pt>
                <c:pt idx="66">
                  <c:v>1.1000000000000001</c:v>
                </c:pt>
                <c:pt idx="67">
                  <c:v>1.11666666667</c:v>
                </c:pt>
                <c:pt idx="68">
                  <c:v>1.13333333333</c:v>
                </c:pt>
                <c:pt idx="69">
                  <c:v>1.1499999999999999</c:v>
                </c:pt>
                <c:pt idx="70">
                  <c:v>1.1666666666700001</c:v>
                </c:pt>
                <c:pt idx="71">
                  <c:v>1.18333333333</c:v>
                </c:pt>
                <c:pt idx="72">
                  <c:v>1.2</c:v>
                </c:pt>
                <c:pt idx="73">
                  <c:v>1.2166666666699999</c:v>
                </c:pt>
                <c:pt idx="74">
                  <c:v>1.2333333333300001</c:v>
                </c:pt>
                <c:pt idx="75">
                  <c:v>1.25</c:v>
                </c:pt>
                <c:pt idx="76">
                  <c:v>1.2666666666699999</c:v>
                </c:pt>
                <c:pt idx="77">
                  <c:v>1.2833333333300001</c:v>
                </c:pt>
                <c:pt idx="78">
                  <c:v>1.3</c:v>
                </c:pt>
                <c:pt idx="79">
                  <c:v>1.31666666667</c:v>
                </c:pt>
                <c:pt idx="80">
                  <c:v>1.3333333333299999</c:v>
                </c:pt>
                <c:pt idx="81">
                  <c:v>1.35</c:v>
                </c:pt>
                <c:pt idx="82">
                  <c:v>1.36666666667</c:v>
                </c:pt>
                <c:pt idx="83">
                  <c:v>1.38333333333</c:v>
                </c:pt>
                <c:pt idx="84">
                  <c:v>1.4</c:v>
                </c:pt>
                <c:pt idx="85">
                  <c:v>1.4166666666700001</c:v>
                </c:pt>
                <c:pt idx="86">
                  <c:v>1.43333333333</c:v>
                </c:pt>
                <c:pt idx="87">
                  <c:v>1.45</c:v>
                </c:pt>
                <c:pt idx="88">
                  <c:v>1.4666666666699999</c:v>
                </c:pt>
                <c:pt idx="89">
                  <c:v>1.4833333333300001</c:v>
                </c:pt>
                <c:pt idx="90">
                  <c:v>1.5</c:v>
                </c:pt>
                <c:pt idx="91">
                  <c:v>1.5166666666699999</c:v>
                </c:pt>
                <c:pt idx="92">
                  <c:v>1.5333333333300001</c:v>
                </c:pt>
                <c:pt idx="93">
                  <c:v>1.55</c:v>
                </c:pt>
                <c:pt idx="94">
                  <c:v>1.56666666667</c:v>
                </c:pt>
                <c:pt idx="95">
                  <c:v>1.5833333333299999</c:v>
                </c:pt>
                <c:pt idx="96">
                  <c:v>1.6</c:v>
                </c:pt>
                <c:pt idx="97">
                  <c:v>1.61666666667</c:v>
                </c:pt>
                <c:pt idx="98">
                  <c:v>1.63333333333</c:v>
                </c:pt>
                <c:pt idx="99">
                  <c:v>1.65</c:v>
                </c:pt>
                <c:pt idx="100">
                  <c:v>1.6666666666700001</c:v>
                </c:pt>
                <c:pt idx="101">
                  <c:v>1.68333333333</c:v>
                </c:pt>
                <c:pt idx="102">
                  <c:v>1.7</c:v>
                </c:pt>
                <c:pt idx="103">
                  <c:v>1.7166666666699999</c:v>
                </c:pt>
                <c:pt idx="104">
                  <c:v>1.7333333333300001</c:v>
                </c:pt>
                <c:pt idx="105">
                  <c:v>1.75</c:v>
                </c:pt>
                <c:pt idx="106">
                  <c:v>1.7666666666699999</c:v>
                </c:pt>
                <c:pt idx="107">
                  <c:v>1.7833333333300001</c:v>
                </c:pt>
                <c:pt idx="108">
                  <c:v>1.8</c:v>
                </c:pt>
                <c:pt idx="109">
                  <c:v>1.81666666667</c:v>
                </c:pt>
                <c:pt idx="110">
                  <c:v>1.8333333333299999</c:v>
                </c:pt>
                <c:pt idx="111">
                  <c:v>1.85</c:v>
                </c:pt>
                <c:pt idx="112">
                  <c:v>1.86666666667</c:v>
                </c:pt>
                <c:pt idx="113">
                  <c:v>1.88333333333</c:v>
                </c:pt>
                <c:pt idx="114">
                  <c:v>1.9</c:v>
                </c:pt>
                <c:pt idx="115">
                  <c:v>1.9166666666700001</c:v>
                </c:pt>
                <c:pt idx="116">
                  <c:v>1.93333333333</c:v>
                </c:pt>
                <c:pt idx="117">
                  <c:v>1.95</c:v>
                </c:pt>
                <c:pt idx="118">
                  <c:v>1.9666666666699999</c:v>
                </c:pt>
                <c:pt idx="119">
                  <c:v>1.9833333333300001</c:v>
                </c:pt>
                <c:pt idx="120">
                  <c:v>2</c:v>
                </c:pt>
                <c:pt idx="121">
                  <c:v>2.0166666666699999</c:v>
                </c:pt>
                <c:pt idx="122">
                  <c:v>2.0333333333299999</c:v>
                </c:pt>
                <c:pt idx="123">
                  <c:v>2.0499999999999998</c:v>
                </c:pt>
                <c:pt idx="124">
                  <c:v>2.0666666666700002</c:v>
                </c:pt>
                <c:pt idx="125">
                  <c:v>2.0833333333300001</c:v>
                </c:pt>
                <c:pt idx="126">
                  <c:v>2.1</c:v>
                </c:pt>
                <c:pt idx="127">
                  <c:v>2.11666666667</c:v>
                </c:pt>
                <c:pt idx="128">
                  <c:v>2.13333333333</c:v>
                </c:pt>
                <c:pt idx="129">
                  <c:v>2.15</c:v>
                </c:pt>
                <c:pt idx="130">
                  <c:v>2.1666666666699999</c:v>
                </c:pt>
                <c:pt idx="131">
                  <c:v>2.1833333333299998</c:v>
                </c:pt>
                <c:pt idx="132">
                  <c:v>2.2000000000000002</c:v>
                </c:pt>
                <c:pt idx="133">
                  <c:v>2.2166666666700001</c:v>
                </c:pt>
                <c:pt idx="134">
                  <c:v>2.2333333333300001</c:v>
                </c:pt>
                <c:pt idx="135">
                  <c:v>2.25</c:v>
                </c:pt>
                <c:pt idx="136">
                  <c:v>2.2666666666699999</c:v>
                </c:pt>
                <c:pt idx="137">
                  <c:v>2.2833333333299999</c:v>
                </c:pt>
                <c:pt idx="138">
                  <c:v>2.2999999999999998</c:v>
                </c:pt>
                <c:pt idx="139">
                  <c:v>2.3166666666700002</c:v>
                </c:pt>
                <c:pt idx="140">
                  <c:v>2.3333333333300001</c:v>
                </c:pt>
                <c:pt idx="141">
                  <c:v>2.35</c:v>
                </c:pt>
                <c:pt idx="142">
                  <c:v>2.36666666667</c:v>
                </c:pt>
                <c:pt idx="143">
                  <c:v>2.38333333333</c:v>
                </c:pt>
                <c:pt idx="144">
                  <c:v>2.4</c:v>
                </c:pt>
                <c:pt idx="145">
                  <c:v>2.4166666666699999</c:v>
                </c:pt>
                <c:pt idx="146">
                  <c:v>2.4333333333299998</c:v>
                </c:pt>
                <c:pt idx="147">
                  <c:v>2.4500000000000002</c:v>
                </c:pt>
                <c:pt idx="148">
                  <c:v>2.4666666666700001</c:v>
                </c:pt>
                <c:pt idx="149">
                  <c:v>2.4833333333300001</c:v>
                </c:pt>
                <c:pt idx="150">
                  <c:v>2.5</c:v>
                </c:pt>
                <c:pt idx="151">
                  <c:v>2.5166666666699999</c:v>
                </c:pt>
                <c:pt idx="152">
                  <c:v>2.5333333333299999</c:v>
                </c:pt>
                <c:pt idx="153">
                  <c:v>2.5499999999999998</c:v>
                </c:pt>
                <c:pt idx="154">
                  <c:v>2.5666666666700002</c:v>
                </c:pt>
                <c:pt idx="155">
                  <c:v>2.5833333333300001</c:v>
                </c:pt>
                <c:pt idx="156">
                  <c:v>2.6</c:v>
                </c:pt>
                <c:pt idx="157">
                  <c:v>2.61666666667</c:v>
                </c:pt>
                <c:pt idx="158">
                  <c:v>2.63333333333</c:v>
                </c:pt>
                <c:pt idx="159">
                  <c:v>2.65</c:v>
                </c:pt>
                <c:pt idx="160">
                  <c:v>2.6666666666699999</c:v>
                </c:pt>
                <c:pt idx="161">
                  <c:v>2.6833333333299998</c:v>
                </c:pt>
                <c:pt idx="162">
                  <c:v>2.7</c:v>
                </c:pt>
                <c:pt idx="163">
                  <c:v>2.7166666666700001</c:v>
                </c:pt>
                <c:pt idx="164">
                  <c:v>2.7333333333300001</c:v>
                </c:pt>
                <c:pt idx="165">
                  <c:v>2.75</c:v>
                </c:pt>
                <c:pt idx="166">
                  <c:v>2.7666666666699999</c:v>
                </c:pt>
                <c:pt idx="167">
                  <c:v>2.7833333333299999</c:v>
                </c:pt>
                <c:pt idx="168">
                  <c:v>2.8</c:v>
                </c:pt>
                <c:pt idx="169">
                  <c:v>2.8166666666700002</c:v>
                </c:pt>
                <c:pt idx="170">
                  <c:v>2.8333333333300001</c:v>
                </c:pt>
                <c:pt idx="171">
                  <c:v>2.85</c:v>
                </c:pt>
                <c:pt idx="172">
                  <c:v>2.86666666667</c:v>
                </c:pt>
                <c:pt idx="173">
                  <c:v>2.88333333333</c:v>
                </c:pt>
                <c:pt idx="174">
                  <c:v>2.9</c:v>
                </c:pt>
                <c:pt idx="175">
                  <c:v>2.9166666666699999</c:v>
                </c:pt>
                <c:pt idx="176">
                  <c:v>2.9333333333299998</c:v>
                </c:pt>
                <c:pt idx="177">
                  <c:v>2.95</c:v>
                </c:pt>
                <c:pt idx="178">
                  <c:v>2.9666666666700001</c:v>
                </c:pt>
                <c:pt idx="179">
                  <c:v>2.9833333333300001</c:v>
                </c:pt>
                <c:pt idx="180">
                  <c:v>3</c:v>
                </c:pt>
                <c:pt idx="181">
                  <c:v>3.0166666666699999</c:v>
                </c:pt>
                <c:pt idx="182">
                  <c:v>3.0333333333299999</c:v>
                </c:pt>
                <c:pt idx="183">
                  <c:v>3.05</c:v>
                </c:pt>
                <c:pt idx="184">
                  <c:v>3.0666666666700002</c:v>
                </c:pt>
                <c:pt idx="185">
                  <c:v>3.0833333333300001</c:v>
                </c:pt>
                <c:pt idx="186">
                  <c:v>3.1</c:v>
                </c:pt>
                <c:pt idx="187">
                  <c:v>3.11666666667</c:v>
                </c:pt>
                <c:pt idx="188">
                  <c:v>3.13333333333</c:v>
                </c:pt>
                <c:pt idx="189">
                  <c:v>3.15</c:v>
                </c:pt>
                <c:pt idx="190">
                  <c:v>3.1666666666699999</c:v>
                </c:pt>
                <c:pt idx="191">
                  <c:v>3.1833333333299998</c:v>
                </c:pt>
                <c:pt idx="192">
                  <c:v>3.2</c:v>
                </c:pt>
                <c:pt idx="193">
                  <c:v>3.2166666666700001</c:v>
                </c:pt>
                <c:pt idx="194">
                  <c:v>3.2333333333300001</c:v>
                </c:pt>
                <c:pt idx="195">
                  <c:v>3.25</c:v>
                </c:pt>
                <c:pt idx="196">
                  <c:v>3.2666666666699999</c:v>
                </c:pt>
                <c:pt idx="197">
                  <c:v>3.2833333333299999</c:v>
                </c:pt>
                <c:pt idx="198">
                  <c:v>3.3</c:v>
                </c:pt>
                <c:pt idx="199">
                  <c:v>3.3166666666700002</c:v>
                </c:pt>
                <c:pt idx="200">
                  <c:v>3.3333333333300001</c:v>
                </c:pt>
                <c:pt idx="201">
                  <c:v>3.35</c:v>
                </c:pt>
                <c:pt idx="202">
                  <c:v>3.36666666667</c:v>
                </c:pt>
                <c:pt idx="203">
                  <c:v>3.38333333333</c:v>
                </c:pt>
                <c:pt idx="204">
                  <c:v>3.4</c:v>
                </c:pt>
                <c:pt idx="205">
                  <c:v>3.4166666666699999</c:v>
                </c:pt>
                <c:pt idx="206">
                  <c:v>3.4333333333299998</c:v>
                </c:pt>
                <c:pt idx="207">
                  <c:v>3.45</c:v>
                </c:pt>
                <c:pt idx="208">
                  <c:v>3.4666666666700001</c:v>
                </c:pt>
                <c:pt idx="209">
                  <c:v>3.4833333333300001</c:v>
                </c:pt>
                <c:pt idx="210">
                  <c:v>3.5</c:v>
                </c:pt>
                <c:pt idx="211">
                  <c:v>3.5166666666699999</c:v>
                </c:pt>
                <c:pt idx="212">
                  <c:v>3.5333333333299999</c:v>
                </c:pt>
                <c:pt idx="213">
                  <c:v>3.55</c:v>
                </c:pt>
                <c:pt idx="214">
                  <c:v>3.5666666666700002</c:v>
                </c:pt>
                <c:pt idx="215">
                  <c:v>3.5833333333300001</c:v>
                </c:pt>
                <c:pt idx="216">
                  <c:v>3.6</c:v>
                </c:pt>
                <c:pt idx="217">
                  <c:v>3.61666666667</c:v>
                </c:pt>
                <c:pt idx="218">
                  <c:v>3.63333333333</c:v>
                </c:pt>
                <c:pt idx="219">
                  <c:v>3.65</c:v>
                </c:pt>
                <c:pt idx="220">
                  <c:v>3.6666666666699999</c:v>
                </c:pt>
                <c:pt idx="221">
                  <c:v>3.6833333333299998</c:v>
                </c:pt>
                <c:pt idx="222">
                  <c:v>3.7</c:v>
                </c:pt>
                <c:pt idx="223">
                  <c:v>3.7166666666700001</c:v>
                </c:pt>
                <c:pt idx="224">
                  <c:v>3.7333333333300001</c:v>
                </c:pt>
                <c:pt idx="225">
                  <c:v>3.75</c:v>
                </c:pt>
                <c:pt idx="226">
                  <c:v>3.7666666666699999</c:v>
                </c:pt>
                <c:pt idx="227">
                  <c:v>3.7833333333299999</c:v>
                </c:pt>
                <c:pt idx="228">
                  <c:v>3.8</c:v>
                </c:pt>
                <c:pt idx="229">
                  <c:v>3.8166666666700002</c:v>
                </c:pt>
                <c:pt idx="230">
                  <c:v>3.8333333333300001</c:v>
                </c:pt>
                <c:pt idx="231">
                  <c:v>3.85</c:v>
                </c:pt>
                <c:pt idx="232">
                  <c:v>3.86666666667</c:v>
                </c:pt>
                <c:pt idx="233">
                  <c:v>3.88333333333</c:v>
                </c:pt>
                <c:pt idx="234">
                  <c:v>3.9</c:v>
                </c:pt>
                <c:pt idx="235">
                  <c:v>3.9166666666699999</c:v>
                </c:pt>
                <c:pt idx="236">
                  <c:v>3.9333333333299998</c:v>
                </c:pt>
                <c:pt idx="237">
                  <c:v>3.95</c:v>
                </c:pt>
                <c:pt idx="238">
                  <c:v>3.9666666666700001</c:v>
                </c:pt>
                <c:pt idx="239">
                  <c:v>3.9833333333300001</c:v>
                </c:pt>
                <c:pt idx="240">
                  <c:v>4</c:v>
                </c:pt>
                <c:pt idx="241">
                  <c:v>4.0166666666699999</c:v>
                </c:pt>
                <c:pt idx="242">
                  <c:v>4.0333333333299999</c:v>
                </c:pt>
                <c:pt idx="243">
                  <c:v>4.05</c:v>
                </c:pt>
                <c:pt idx="244">
                  <c:v>4.0666666666699998</c:v>
                </c:pt>
                <c:pt idx="245">
                  <c:v>4.0833333333299997</c:v>
                </c:pt>
                <c:pt idx="246">
                  <c:v>4.0999999999999996</c:v>
                </c:pt>
                <c:pt idx="247">
                  <c:v>4.1166666666699996</c:v>
                </c:pt>
                <c:pt idx="248">
                  <c:v>4.1333333333300004</c:v>
                </c:pt>
                <c:pt idx="249">
                  <c:v>4.1500000000000004</c:v>
                </c:pt>
                <c:pt idx="250">
                  <c:v>4.1666666666700003</c:v>
                </c:pt>
                <c:pt idx="251">
                  <c:v>4.1833333333300002</c:v>
                </c:pt>
                <c:pt idx="252">
                  <c:v>4.2</c:v>
                </c:pt>
                <c:pt idx="253">
                  <c:v>4.2166666666700001</c:v>
                </c:pt>
                <c:pt idx="254">
                  <c:v>4.2333333333300001</c:v>
                </c:pt>
                <c:pt idx="255">
                  <c:v>4.25</c:v>
                </c:pt>
                <c:pt idx="256">
                  <c:v>4.2666666666699999</c:v>
                </c:pt>
                <c:pt idx="257">
                  <c:v>4.2833333333299999</c:v>
                </c:pt>
                <c:pt idx="258">
                  <c:v>4.3</c:v>
                </c:pt>
                <c:pt idx="259">
                  <c:v>4.3166666666699998</c:v>
                </c:pt>
                <c:pt idx="260">
                  <c:v>4.3333333333299997</c:v>
                </c:pt>
                <c:pt idx="261">
                  <c:v>4.3499999999999996</c:v>
                </c:pt>
                <c:pt idx="262">
                  <c:v>4.3666666666699996</c:v>
                </c:pt>
                <c:pt idx="263">
                  <c:v>4.3833333333300004</c:v>
                </c:pt>
                <c:pt idx="264">
                  <c:v>4.4000000000000004</c:v>
                </c:pt>
                <c:pt idx="265">
                  <c:v>4.4166666666700003</c:v>
                </c:pt>
                <c:pt idx="266">
                  <c:v>4.4333333333300002</c:v>
                </c:pt>
                <c:pt idx="267">
                  <c:v>4.45</c:v>
                </c:pt>
                <c:pt idx="268">
                  <c:v>4.4666666666700001</c:v>
                </c:pt>
                <c:pt idx="269">
                  <c:v>4.4833333333300001</c:v>
                </c:pt>
                <c:pt idx="270">
                  <c:v>4.5</c:v>
                </c:pt>
                <c:pt idx="271">
                  <c:v>4.5166666666699999</c:v>
                </c:pt>
                <c:pt idx="272">
                  <c:v>4.5333333333299999</c:v>
                </c:pt>
                <c:pt idx="273">
                  <c:v>4.55</c:v>
                </c:pt>
                <c:pt idx="274">
                  <c:v>4.5666666666699998</c:v>
                </c:pt>
                <c:pt idx="275">
                  <c:v>4.5833333333299997</c:v>
                </c:pt>
                <c:pt idx="276">
                  <c:v>4.5999999999999996</c:v>
                </c:pt>
                <c:pt idx="277">
                  <c:v>4.6166666666699996</c:v>
                </c:pt>
                <c:pt idx="278">
                  <c:v>4.6333333333300004</c:v>
                </c:pt>
                <c:pt idx="279">
                  <c:v>4.6500000000000004</c:v>
                </c:pt>
                <c:pt idx="280">
                  <c:v>4.6666666666700003</c:v>
                </c:pt>
                <c:pt idx="281">
                  <c:v>4.6833333333300002</c:v>
                </c:pt>
                <c:pt idx="282">
                  <c:v>4.7</c:v>
                </c:pt>
                <c:pt idx="283">
                  <c:v>4.7166666666700001</c:v>
                </c:pt>
                <c:pt idx="284">
                  <c:v>4.7333333333300001</c:v>
                </c:pt>
                <c:pt idx="285">
                  <c:v>4.75</c:v>
                </c:pt>
                <c:pt idx="286">
                  <c:v>4.7666666666699999</c:v>
                </c:pt>
                <c:pt idx="287">
                  <c:v>4.7833333333299999</c:v>
                </c:pt>
                <c:pt idx="288">
                  <c:v>4.8</c:v>
                </c:pt>
                <c:pt idx="289">
                  <c:v>4.8166666666699998</c:v>
                </c:pt>
                <c:pt idx="290">
                  <c:v>4.8333333333299997</c:v>
                </c:pt>
                <c:pt idx="291">
                  <c:v>4.8499999999999996</c:v>
                </c:pt>
                <c:pt idx="292">
                  <c:v>4.8666666666699996</c:v>
                </c:pt>
                <c:pt idx="293">
                  <c:v>4.8833333333300004</c:v>
                </c:pt>
                <c:pt idx="294">
                  <c:v>4.9000000000000004</c:v>
                </c:pt>
                <c:pt idx="295">
                  <c:v>4.9166666666700003</c:v>
                </c:pt>
                <c:pt idx="296">
                  <c:v>4.9333333333300002</c:v>
                </c:pt>
                <c:pt idx="297">
                  <c:v>4.95</c:v>
                </c:pt>
                <c:pt idx="298">
                  <c:v>4.9666666666700001</c:v>
                </c:pt>
                <c:pt idx="299">
                  <c:v>4.9833333333300001</c:v>
                </c:pt>
                <c:pt idx="300">
                  <c:v>5</c:v>
                </c:pt>
                <c:pt idx="301">
                  <c:v>5.0166666666699999</c:v>
                </c:pt>
                <c:pt idx="302">
                  <c:v>5.0333333333299999</c:v>
                </c:pt>
                <c:pt idx="303">
                  <c:v>5.05</c:v>
                </c:pt>
                <c:pt idx="304">
                  <c:v>5.0666666666699998</c:v>
                </c:pt>
                <c:pt idx="305">
                  <c:v>5.0833333333299997</c:v>
                </c:pt>
                <c:pt idx="306">
                  <c:v>5.0999999999999996</c:v>
                </c:pt>
                <c:pt idx="307">
                  <c:v>5.1166666666699996</c:v>
                </c:pt>
                <c:pt idx="308">
                  <c:v>5.1333333333300004</c:v>
                </c:pt>
                <c:pt idx="309">
                  <c:v>5.15</c:v>
                </c:pt>
                <c:pt idx="310">
                  <c:v>5.1666666666700003</c:v>
                </c:pt>
                <c:pt idx="311">
                  <c:v>5.1833333333300002</c:v>
                </c:pt>
                <c:pt idx="312">
                  <c:v>5.2</c:v>
                </c:pt>
                <c:pt idx="313">
                  <c:v>5.2166666666700001</c:v>
                </c:pt>
                <c:pt idx="314">
                  <c:v>5.2333333333300001</c:v>
                </c:pt>
                <c:pt idx="315">
                  <c:v>5.25</c:v>
                </c:pt>
                <c:pt idx="316">
                  <c:v>5.2666666666699999</c:v>
                </c:pt>
                <c:pt idx="317">
                  <c:v>5.2833333333299999</c:v>
                </c:pt>
                <c:pt idx="318">
                  <c:v>5.3</c:v>
                </c:pt>
                <c:pt idx="319">
                  <c:v>5.3166666666699998</c:v>
                </c:pt>
                <c:pt idx="320">
                  <c:v>5.3333333333299997</c:v>
                </c:pt>
                <c:pt idx="321">
                  <c:v>5.35</c:v>
                </c:pt>
                <c:pt idx="322">
                  <c:v>5.3666666666699996</c:v>
                </c:pt>
                <c:pt idx="323">
                  <c:v>5.3833333333300004</c:v>
                </c:pt>
                <c:pt idx="324">
                  <c:v>5.4</c:v>
                </c:pt>
                <c:pt idx="325">
                  <c:v>5.4166666666700003</c:v>
                </c:pt>
                <c:pt idx="326">
                  <c:v>5.4333333333300002</c:v>
                </c:pt>
                <c:pt idx="327">
                  <c:v>5.45</c:v>
                </c:pt>
                <c:pt idx="328">
                  <c:v>5.4666666666700001</c:v>
                </c:pt>
                <c:pt idx="329">
                  <c:v>5.4833333333300001</c:v>
                </c:pt>
                <c:pt idx="330">
                  <c:v>5.5</c:v>
                </c:pt>
                <c:pt idx="331">
                  <c:v>5.5166666666699999</c:v>
                </c:pt>
                <c:pt idx="332">
                  <c:v>5.5333333333299999</c:v>
                </c:pt>
                <c:pt idx="333">
                  <c:v>5.55</c:v>
                </c:pt>
                <c:pt idx="334">
                  <c:v>5.5666666666699998</c:v>
                </c:pt>
                <c:pt idx="335">
                  <c:v>5.5833333333299997</c:v>
                </c:pt>
                <c:pt idx="336">
                  <c:v>5.6</c:v>
                </c:pt>
                <c:pt idx="337">
                  <c:v>5.6166666666699996</c:v>
                </c:pt>
                <c:pt idx="338">
                  <c:v>5.6333333333300004</c:v>
                </c:pt>
                <c:pt idx="339">
                  <c:v>5.65</c:v>
                </c:pt>
                <c:pt idx="340">
                  <c:v>5.6666666666700003</c:v>
                </c:pt>
                <c:pt idx="341">
                  <c:v>5.6833333333300002</c:v>
                </c:pt>
                <c:pt idx="342">
                  <c:v>5.7</c:v>
                </c:pt>
                <c:pt idx="343">
                  <c:v>5.7166666666700001</c:v>
                </c:pt>
                <c:pt idx="344">
                  <c:v>5.7333333333300001</c:v>
                </c:pt>
                <c:pt idx="345">
                  <c:v>5.75</c:v>
                </c:pt>
                <c:pt idx="346">
                  <c:v>5.7666666666699999</c:v>
                </c:pt>
                <c:pt idx="347">
                  <c:v>5.7833333333299999</c:v>
                </c:pt>
                <c:pt idx="348">
                  <c:v>5.8</c:v>
                </c:pt>
                <c:pt idx="349">
                  <c:v>5.8166666666699998</c:v>
                </c:pt>
                <c:pt idx="350">
                  <c:v>5.8333333333299997</c:v>
                </c:pt>
                <c:pt idx="351">
                  <c:v>5.85</c:v>
                </c:pt>
                <c:pt idx="352">
                  <c:v>5.8666666666699996</c:v>
                </c:pt>
                <c:pt idx="353">
                  <c:v>5.8833333333300004</c:v>
                </c:pt>
                <c:pt idx="354">
                  <c:v>5.9</c:v>
                </c:pt>
                <c:pt idx="355">
                  <c:v>5.9166666666700003</c:v>
                </c:pt>
                <c:pt idx="356">
                  <c:v>5.9333333333300002</c:v>
                </c:pt>
                <c:pt idx="357">
                  <c:v>5.95</c:v>
                </c:pt>
                <c:pt idx="358">
                  <c:v>5.9666666666700001</c:v>
                </c:pt>
                <c:pt idx="359">
                  <c:v>5.9833333333300001</c:v>
                </c:pt>
                <c:pt idx="360">
                  <c:v>6</c:v>
                </c:pt>
                <c:pt idx="361">
                  <c:v>6.0166666666699999</c:v>
                </c:pt>
                <c:pt idx="362">
                  <c:v>6.0333333333299999</c:v>
                </c:pt>
                <c:pt idx="363">
                  <c:v>6.05</c:v>
                </c:pt>
                <c:pt idx="364">
                  <c:v>6.0666666666699998</c:v>
                </c:pt>
                <c:pt idx="365">
                  <c:v>6.0833333333299997</c:v>
                </c:pt>
                <c:pt idx="366">
                  <c:v>6.1</c:v>
                </c:pt>
                <c:pt idx="367">
                  <c:v>6.1166666666699996</c:v>
                </c:pt>
                <c:pt idx="368">
                  <c:v>6.1333333333300004</c:v>
                </c:pt>
                <c:pt idx="369">
                  <c:v>6.15</c:v>
                </c:pt>
                <c:pt idx="370">
                  <c:v>6.1666666666700003</c:v>
                </c:pt>
                <c:pt idx="371">
                  <c:v>6.1833333333300002</c:v>
                </c:pt>
                <c:pt idx="372">
                  <c:v>6.2</c:v>
                </c:pt>
                <c:pt idx="373">
                  <c:v>6.2166666666700001</c:v>
                </c:pt>
                <c:pt idx="374">
                  <c:v>6.2333333333300001</c:v>
                </c:pt>
                <c:pt idx="375">
                  <c:v>6.25</c:v>
                </c:pt>
                <c:pt idx="376">
                  <c:v>6.2666666666699999</c:v>
                </c:pt>
                <c:pt idx="377">
                  <c:v>6.2833333333299999</c:v>
                </c:pt>
                <c:pt idx="378">
                  <c:v>6.3</c:v>
                </c:pt>
                <c:pt idx="379">
                  <c:v>6.3166666666699998</c:v>
                </c:pt>
                <c:pt idx="380">
                  <c:v>6.3333333333299997</c:v>
                </c:pt>
                <c:pt idx="381">
                  <c:v>6.35</c:v>
                </c:pt>
                <c:pt idx="382">
                  <c:v>6.3666666666699996</c:v>
                </c:pt>
                <c:pt idx="383">
                  <c:v>6.3833333333300004</c:v>
                </c:pt>
                <c:pt idx="384">
                  <c:v>6.4</c:v>
                </c:pt>
                <c:pt idx="385">
                  <c:v>6.4166666666700003</c:v>
                </c:pt>
                <c:pt idx="386">
                  <c:v>6.4333333333300002</c:v>
                </c:pt>
                <c:pt idx="387">
                  <c:v>6.45</c:v>
                </c:pt>
                <c:pt idx="388">
                  <c:v>6.4666666666700001</c:v>
                </c:pt>
                <c:pt idx="389">
                  <c:v>6.4833333333300001</c:v>
                </c:pt>
                <c:pt idx="390">
                  <c:v>6.5</c:v>
                </c:pt>
                <c:pt idx="391">
                  <c:v>6.5166666666699999</c:v>
                </c:pt>
                <c:pt idx="392">
                  <c:v>6.5333333333299999</c:v>
                </c:pt>
                <c:pt idx="393">
                  <c:v>6.55</c:v>
                </c:pt>
                <c:pt idx="394">
                  <c:v>6.5666666666699998</c:v>
                </c:pt>
                <c:pt idx="395">
                  <c:v>6.5833333333299997</c:v>
                </c:pt>
                <c:pt idx="396">
                  <c:v>6.6</c:v>
                </c:pt>
                <c:pt idx="397">
                  <c:v>6.6166666666699996</c:v>
                </c:pt>
                <c:pt idx="398">
                  <c:v>6.6333333333300004</c:v>
                </c:pt>
                <c:pt idx="399">
                  <c:v>6.65</c:v>
                </c:pt>
                <c:pt idx="400">
                  <c:v>6.6666666666700003</c:v>
                </c:pt>
                <c:pt idx="401">
                  <c:v>6.6833333333300002</c:v>
                </c:pt>
                <c:pt idx="402">
                  <c:v>6.7</c:v>
                </c:pt>
                <c:pt idx="403">
                  <c:v>6.7166666666700001</c:v>
                </c:pt>
                <c:pt idx="404">
                  <c:v>6.7333333333300001</c:v>
                </c:pt>
                <c:pt idx="405">
                  <c:v>6.75</c:v>
                </c:pt>
                <c:pt idx="406">
                  <c:v>6.7666666666699999</c:v>
                </c:pt>
                <c:pt idx="407">
                  <c:v>6.7833333333299999</c:v>
                </c:pt>
                <c:pt idx="408">
                  <c:v>6.8</c:v>
                </c:pt>
                <c:pt idx="409">
                  <c:v>6.8166666666699998</c:v>
                </c:pt>
                <c:pt idx="410">
                  <c:v>6.8333333333299997</c:v>
                </c:pt>
                <c:pt idx="411">
                  <c:v>6.85</c:v>
                </c:pt>
                <c:pt idx="412">
                  <c:v>6.8666666666699996</c:v>
                </c:pt>
                <c:pt idx="413">
                  <c:v>6.8833333333300004</c:v>
                </c:pt>
                <c:pt idx="414">
                  <c:v>6.9</c:v>
                </c:pt>
                <c:pt idx="415">
                  <c:v>6.9166666666700003</c:v>
                </c:pt>
                <c:pt idx="416">
                  <c:v>6.9333333333300002</c:v>
                </c:pt>
                <c:pt idx="417">
                  <c:v>6.95</c:v>
                </c:pt>
                <c:pt idx="418">
                  <c:v>6.9666666666700001</c:v>
                </c:pt>
                <c:pt idx="419">
                  <c:v>6.9833333333300001</c:v>
                </c:pt>
                <c:pt idx="420">
                  <c:v>7</c:v>
                </c:pt>
                <c:pt idx="421">
                  <c:v>7.0166666666699999</c:v>
                </c:pt>
                <c:pt idx="422">
                  <c:v>7.0333333333299999</c:v>
                </c:pt>
                <c:pt idx="423">
                  <c:v>7.05</c:v>
                </c:pt>
                <c:pt idx="424">
                  <c:v>7.0666666666699998</c:v>
                </c:pt>
                <c:pt idx="425">
                  <c:v>7.0833333333299997</c:v>
                </c:pt>
                <c:pt idx="426">
                  <c:v>7.1</c:v>
                </c:pt>
                <c:pt idx="427">
                  <c:v>7.1166666666699996</c:v>
                </c:pt>
                <c:pt idx="428">
                  <c:v>7.1333333333300004</c:v>
                </c:pt>
                <c:pt idx="429">
                  <c:v>7.15</c:v>
                </c:pt>
                <c:pt idx="430">
                  <c:v>7.1666666666700003</c:v>
                </c:pt>
                <c:pt idx="431">
                  <c:v>7.1833333333300002</c:v>
                </c:pt>
                <c:pt idx="432">
                  <c:v>7.2</c:v>
                </c:pt>
                <c:pt idx="433">
                  <c:v>7.2166666666700001</c:v>
                </c:pt>
                <c:pt idx="434">
                  <c:v>7.2333333333300001</c:v>
                </c:pt>
                <c:pt idx="435">
                  <c:v>7.25</c:v>
                </c:pt>
                <c:pt idx="436">
                  <c:v>7.2666666666699999</c:v>
                </c:pt>
                <c:pt idx="437">
                  <c:v>7.2833333333299999</c:v>
                </c:pt>
                <c:pt idx="438">
                  <c:v>7.3</c:v>
                </c:pt>
                <c:pt idx="439">
                  <c:v>7.3166666666699998</c:v>
                </c:pt>
                <c:pt idx="440">
                  <c:v>7.3333333333299997</c:v>
                </c:pt>
                <c:pt idx="441">
                  <c:v>7.35</c:v>
                </c:pt>
                <c:pt idx="442">
                  <c:v>7.3666666666699996</c:v>
                </c:pt>
                <c:pt idx="443">
                  <c:v>7.3833333333300004</c:v>
                </c:pt>
                <c:pt idx="444">
                  <c:v>7.4</c:v>
                </c:pt>
                <c:pt idx="445">
                  <c:v>7.4166666666700003</c:v>
                </c:pt>
                <c:pt idx="446">
                  <c:v>7.4333333333300002</c:v>
                </c:pt>
                <c:pt idx="447">
                  <c:v>7.45</c:v>
                </c:pt>
                <c:pt idx="448">
                  <c:v>7.4666666666700001</c:v>
                </c:pt>
                <c:pt idx="449">
                  <c:v>7.4833333333300001</c:v>
                </c:pt>
                <c:pt idx="450">
                  <c:v>7.5</c:v>
                </c:pt>
                <c:pt idx="451">
                  <c:v>7.5166666666699999</c:v>
                </c:pt>
                <c:pt idx="452">
                  <c:v>7.5333333333299999</c:v>
                </c:pt>
                <c:pt idx="453">
                  <c:v>7.55</c:v>
                </c:pt>
                <c:pt idx="454">
                  <c:v>7.5666666666699998</c:v>
                </c:pt>
                <c:pt idx="455">
                  <c:v>7.5833333333299997</c:v>
                </c:pt>
                <c:pt idx="456">
                  <c:v>7.6</c:v>
                </c:pt>
                <c:pt idx="457">
                  <c:v>7.6166666666699996</c:v>
                </c:pt>
                <c:pt idx="458">
                  <c:v>7.6333333333300004</c:v>
                </c:pt>
                <c:pt idx="459">
                  <c:v>7.65</c:v>
                </c:pt>
                <c:pt idx="460">
                  <c:v>7.6666666666700003</c:v>
                </c:pt>
                <c:pt idx="461">
                  <c:v>7.6833333333300002</c:v>
                </c:pt>
                <c:pt idx="462">
                  <c:v>7.7</c:v>
                </c:pt>
                <c:pt idx="463">
                  <c:v>7.7166666666700001</c:v>
                </c:pt>
                <c:pt idx="464">
                  <c:v>7.7333333333300001</c:v>
                </c:pt>
                <c:pt idx="465">
                  <c:v>7.75</c:v>
                </c:pt>
                <c:pt idx="466">
                  <c:v>7.7666666666699999</c:v>
                </c:pt>
                <c:pt idx="467">
                  <c:v>7.7833333333299999</c:v>
                </c:pt>
                <c:pt idx="468">
                  <c:v>7.8</c:v>
                </c:pt>
                <c:pt idx="469">
                  <c:v>7.8166666666699998</c:v>
                </c:pt>
                <c:pt idx="470">
                  <c:v>7.8333333333299997</c:v>
                </c:pt>
                <c:pt idx="471">
                  <c:v>7.85</c:v>
                </c:pt>
                <c:pt idx="472">
                  <c:v>7.8666666666699996</c:v>
                </c:pt>
                <c:pt idx="473">
                  <c:v>7.8833333333300004</c:v>
                </c:pt>
                <c:pt idx="474">
                  <c:v>7.9</c:v>
                </c:pt>
                <c:pt idx="475">
                  <c:v>7.9166666666700003</c:v>
                </c:pt>
                <c:pt idx="476">
                  <c:v>7.9333333333300002</c:v>
                </c:pt>
                <c:pt idx="477">
                  <c:v>7.95</c:v>
                </c:pt>
                <c:pt idx="478">
                  <c:v>7.9666666666700001</c:v>
                </c:pt>
                <c:pt idx="479">
                  <c:v>7.9833333333300001</c:v>
                </c:pt>
                <c:pt idx="480">
                  <c:v>8</c:v>
                </c:pt>
                <c:pt idx="481">
                  <c:v>8.0166666666699999</c:v>
                </c:pt>
                <c:pt idx="482">
                  <c:v>8.0333333333300008</c:v>
                </c:pt>
                <c:pt idx="483">
                  <c:v>8.0500000000000007</c:v>
                </c:pt>
                <c:pt idx="484">
                  <c:v>8.0666666666700007</c:v>
                </c:pt>
                <c:pt idx="485">
                  <c:v>8.0833333333299997</c:v>
                </c:pt>
                <c:pt idx="486">
                  <c:v>8.1</c:v>
                </c:pt>
                <c:pt idx="487">
                  <c:v>8.1166666666699996</c:v>
                </c:pt>
                <c:pt idx="488">
                  <c:v>8.1333333333300004</c:v>
                </c:pt>
                <c:pt idx="489">
                  <c:v>8.15</c:v>
                </c:pt>
                <c:pt idx="490">
                  <c:v>8.1666666666700003</c:v>
                </c:pt>
                <c:pt idx="491">
                  <c:v>8.1833333333299993</c:v>
                </c:pt>
                <c:pt idx="492">
                  <c:v>8.1999999999999993</c:v>
                </c:pt>
                <c:pt idx="493">
                  <c:v>8.2166666666699992</c:v>
                </c:pt>
                <c:pt idx="494">
                  <c:v>8.2333333333300001</c:v>
                </c:pt>
                <c:pt idx="495">
                  <c:v>8.25</c:v>
                </c:pt>
                <c:pt idx="496">
                  <c:v>8.2666666666699999</c:v>
                </c:pt>
                <c:pt idx="497">
                  <c:v>8.2833333333300008</c:v>
                </c:pt>
                <c:pt idx="498">
                  <c:v>8.3000000000000007</c:v>
                </c:pt>
                <c:pt idx="499">
                  <c:v>8.3166666666700007</c:v>
                </c:pt>
                <c:pt idx="500">
                  <c:v>8.3333333333299997</c:v>
                </c:pt>
                <c:pt idx="501">
                  <c:v>8.35</c:v>
                </c:pt>
                <c:pt idx="502">
                  <c:v>8.3666666666699996</c:v>
                </c:pt>
                <c:pt idx="503">
                  <c:v>8.3833333333300004</c:v>
                </c:pt>
                <c:pt idx="504">
                  <c:v>8.4</c:v>
                </c:pt>
                <c:pt idx="505">
                  <c:v>8.4166666666700003</c:v>
                </c:pt>
                <c:pt idx="506">
                  <c:v>8.4333333333299993</c:v>
                </c:pt>
                <c:pt idx="507">
                  <c:v>8.4499999999999993</c:v>
                </c:pt>
                <c:pt idx="508">
                  <c:v>8.4666666666699992</c:v>
                </c:pt>
                <c:pt idx="509">
                  <c:v>8.4833333333300001</c:v>
                </c:pt>
                <c:pt idx="510">
                  <c:v>8.5</c:v>
                </c:pt>
                <c:pt idx="511">
                  <c:v>8.5166666666699999</c:v>
                </c:pt>
                <c:pt idx="512">
                  <c:v>8.5333333333300008</c:v>
                </c:pt>
                <c:pt idx="513">
                  <c:v>8.5500000000000007</c:v>
                </c:pt>
                <c:pt idx="514">
                  <c:v>8.5666666666700007</c:v>
                </c:pt>
                <c:pt idx="515">
                  <c:v>8.5833333333299997</c:v>
                </c:pt>
                <c:pt idx="516">
                  <c:v>8.6</c:v>
                </c:pt>
                <c:pt idx="517">
                  <c:v>8.6166666666699996</c:v>
                </c:pt>
                <c:pt idx="518">
                  <c:v>8.6333333333300004</c:v>
                </c:pt>
                <c:pt idx="519">
                  <c:v>8.65</c:v>
                </c:pt>
                <c:pt idx="520">
                  <c:v>8.6666666666700003</c:v>
                </c:pt>
                <c:pt idx="521">
                  <c:v>8.6833333333299993</c:v>
                </c:pt>
                <c:pt idx="522">
                  <c:v>8.6999999999999993</c:v>
                </c:pt>
                <c:pt idx="523">
                  <c:v>8.7166666666699992</c:v>
                </c:pt>
                <c:pt idx="524">
                  <c:v>8.7333333333300001</c:v>
                </c:pt>
                <c:pt idx="525">
                  <c:v>8.75</c:v>
                </c:pt>
                <c:pt idx="526">
                  <c:v>8.7666666666699999</c:v>
                </c:pt>
                <c:pt idx="527">
                  <c:v>8.7833333333300008</c:v>
                </c:pt>
                <c:pt idx="528">
                  <c:v>8.8000000000000007</c:v>
                </c:pt>
                <c:pt idx="529">
                  <c:v>8.8166666666700007</c:v>
                </c:pt>
                <c:pt idx="530">
                  <c:v>8.8333333333299997</c:v>
                </c:pt>
                <c:pt idx="531">
                  <c:v>8.85</c:v>
                </c:pt>
                <c:pt idx="532">
                  <c:v>8.8666666666699996</c:v>
                </c:pt>
                <c:pt idx="533">
                  <c:v>8.8833333333300004</c:v>
                </c:pt>
                <c:pt idx="534">
                  <c:v>8.9</c:v>
                </c:pt>
                <c:pt idx="535">
                  <c:v>8.9166666666700003</c:v>
                </c:pt>
                <c:pt idx="536">
                  <c:v>8.9333333333299993</c:v>
                </c:pt>
                <c:pt idx="537">
                  <c:v>8.9499999999999993</c:v>
                </c:pt>
                <c:pt idx="538">
                  <c:v>8.9666666666699992</c:v>
                </c:pt>
                <c:pt idx="539">
                  <c:v>8.9833333333300001</c:v>
                </c:pt>
                <c:pt idx="540">
                  <c:v>9</c:v>
                </c:pt>
                <c:pt idx="541">
                  <c:v>9.0166666666699999</c:v>
                </c:pt>
                <c:pt idx="542">
                  <c:v>9.0333333333300008</c:v>
                </c:pt>
                <c:pt idx="543">
                  <c:v>9.0500000000000007</c:v>
                </c:pt>
                <c:pt idx="544">
                  <c:v>9.0666666666700007</c:v>
                </c:pt>
                <c:pt idx="545">
                  <c:v>9.0833333333299997</c:v>
                </c:pt>
                <c:pt idx="546">
                  <c:v>9.1</c:v>
                </c:pt>
                <c:pt idx="547">
                  <c:v>9.1166666666699996</c:v>
                </c:pt>
                <c:pt idx="548">
                  <c:v>9.1333333333300004</c:v>
                </c:pt>
                <c:pt idx="549">
                  <c:v>9.15</c:v>
                </c:pt>
                <c:pt idx="550">
                  <c:v>9.1666666666700003</c:v>
                </c:pt>
                <c:pt idx="551">
                  <c:v>9.1833333333299993</c:v>
                </c:pt>
                <c:pt idx="552">
                  <c:v>9.1999999999999993</c:v>
                </c:pt>
                <c:pt idx="553">
                  <c:v>9.2166666666699992</c:v>
                </c:pt>
                <c:pt idx="554">
                  <c:v>9.2333333333300001</c:v>
                </c:pt>
                <c:pt idx="555">
                  <c:v>9.25</c:v>
                </c:pt>
                <c:pt idx="556">
                  <c:v>9.2666666666699999</c:v>
                </c:pt>
                <c:pt idx="557">
                  <c:v>9.2833333333300008</c:v>
                </c:pt>
                <c:pt idx="558">
                  <c:v>9.3000000000000007</c:v>
                </c:pt>
                <c:pt idx="559">
                  <c:v>9.3166666666700007</c:v>
                </c:pt>
                <c:pt idx="560">
                  <c:v>9.3333333333299997</c:v>
                </c:pt>
                <c:pt idx="561">
                  <c:v>9.35</c:v>
                </c:pt>
                <c:pt idx="562">
                  <c:v>9.3666666666699996</c:v>
                </c:pt>
                <c:pt idx="563">
                  <c:v>9.3833333333300004</c:v>
                </c:pt>
                <c:pt idx="564">
                  <c:v>9.4</c:v>
                </c:pt>
                <c:pt idx="565">
                  <c:v>9.4166666666700003</c:v>
                </c:pt>
                <c:pt idx="566">
                  <c:v>9.4333333333299993</c:v>
                </c:pt>
                <c:pt idx="567">
                  <c:v>9.4499999999999993</c:v>
                </c:pt>
                <c:pt idx="568">
                  <c:v>9.4666666666699992</c:v>
                </c:pt>
                <c:pt idx="569">
                  <c:v>9.4833333333300001</c:v>
                </c:pt>
                <c:pt idx="570">
                  <c:v>9.5</c:v>
                </c:pt>
                <c:pt idx="571">
                  <c:v>9.5166666666699999</c:v>
                </c:pt>
                <c:pt idx="572">
                  <c:v>9.5333333333300008</c:v>
                </c:pt>
                <c:pt idx="573">
                  <c:v>9.5500000000000007</c:v>
                </c:pt>
                <c:pt idx="574">
                  <c:v>9.5666666666700007</c:v>
                </c:pt>
                <c:pt idx="575">
                  <c:v>9.5833333333299997</c:v>
                </c:pt>
                <c:pt idx="576">
                  <c:v>9.6</c:v>
                </c:pt>
                <c:pt idx="577">
                  <c:v>9.6166666666699996</c:v>
                </c:pt>
                <c:pt idx="578">
                  <c:v>9.6333333333300004</c:v>
                </c:pt>
                <c:pt idx="579">
                  <c:v>9.65</c:v>
                </c:pt>
                <c:pt idx="580">
                  <c:v>9.6666666666700003</c:v>
                </c:pt>
                <c:pt idx="581">
                  <c:v>9.6833333333299993</c:v>
                </c:pt>
                <c:pt idx="582">
                  <c:v>9.6999999999999993</c:v>
                </c:pt>
                <c:pt idx="583">
                  <c:v>9.7166666666699992</c:v>
                </c:pt>
                <c:pt idx="584">
                  <c:v>9.7333333333300001</c:v>
                </c:pt>
                <c:pt idx="585">
                  <c:v>9.75</c:v>
                </c:pt>
                <c:pt idx="586">
                  <c:v>9.7666666666699999</c:v>
                </c:pt>
                <c:pt idx="587">
                  <c:v>9.7833333333300008</c:v>
                </c:pt>
                <c:pt idx="588">
                  <c:v>9.8000000000000007</c:v>
                </c:pt>
                <c:pt idx="589">
                  <c:v>9.8166666666700007</c:v>
                </c:pt>
                <c:pt idx="590">
                  <c:v>9.8333333333299997</c:v>
                </c:pt>
                <c:pt idx="591">
                  <c:v>9.85</c:v>
                </c:pt>
                <c:pt idx="592">
                  <c:v>9.8666666666699996</c:v>
                </c:pt>
                <c:pt idx="593">
                  <c:v>9.8833333333300004</c:v>
                </c:pt>
                <c:pt idx="594">
                  <c:v>9.9</c:v>
                </c:pt>
                <c:pt idx="595">
                  <c:v>9.9166666666700003</c:v>
                </c:pt>
                <c:pt idx="596">
                  <c:v>9.9333333333299993</c:v>
                </c:pt>
                <c:pt idx="597">
                  <c:v>9.9499999999999993</c:v>
                </c:pt>
                <c:pt idx="598">
                  <c:v>9.9666666666699992</c:v>
                </c:pt>
                <c:pt idx="599">
                  <c:v>9.9833333333300001</c:v>
                </c:pt>
                <c:pt idx="600">
                  <c:v>10</c:v>
                </c:pt>
                <c:pt idx="601">
                  <c:v>10.016666666700001</c:v>
                </c:pt>
                <c:pt idx="602">
                  <c:v>10.0333333333</c:v>
                </c:pt>
                <c:pt idx="603">
                  <c:v>10.050000000000001</c:v>
                </c:pt>
                <c:pt idx="604">
                  <c:v>10.0666666667</c:v>
                </c:pt>
                <c:pt idx="605">
                  <c:v>10.083333333300001</c:v>
                </c:pt>
                <c:pt idx="606">
                  <c:v>10.1</c:v>
                </c:pt>
                <c:pt idx="607">
                  <c:v>10.1166666667</c:v>
                </c:pt>
                <c:pt idx="608">
                  <c:v>10.1333333333</c:v>
                </c:pt>
                <c:pt idx="609">
                  <c:v>10.15</c:v>
                </c:pt>
                <c:pt idx="610">
                  <c:v>10.166666666699999</c:v>
                </c:pt>
                <c:pt idx="611">
                  <c:v>10.1833333333</c:v>
                </c:pt>
                <c:pt idx="612">
                  <c:v>10.199999999999999</c:v>
                </c:pt>
                <c:pt idx="613">
                  <c:v>10.2166666667</c:v>
                </c:pt>
                <c:pt idx="614">
                  <c:v>10.233333333299999</c:v>
                </c:pt>
                <c:pt idx="615">
                  <c:v>10.25</c:v>
                </c:pt>
                <c:pt idx="616">
                  <c:v>10.266666666700001</c:v>
                </c:pt>
                <c:pt idx="617">
                  <c:v>10.2833333333</c:v>
                </c:pt>
                <c:pt idx="618">
                  <c:v>10.3</c:v>
                </c:pt>
                <c:pt idx="619">
                  <c:v>10.3166666667</c:v>
                </c:pt>
                <c:pt idx="620">
                  <c:v>10.333333333300001</c:v>
                </c:pt>
                <c:pt idx="621">
                  <c:v>10.35</c:v>
                </c:pt>
                <c:pt idx="622">
                  <c:v>10.3666666667</c:v>
                </c:pt>
                <c:pt idx="623">
                  <c:v>10.3833333333</c:v>
                </c:pt>
                <c:pt idx="624">
                  <c:v>10.4</c:v>
                </c:pt>
                <c:pt idx="625">
                  <c:v>10.416666666699999</c:v>
                </c:pt>
                <c:pt idx="626">
                  <c:v>10.4333333333</c:v>
                </c:pt>
                <c:pt idx="627">
                  <c:v>10.45</c:v>
                </c:pt>
                <c:pt idx="628">
                  <c:v>10.4666666667</c:v>
                </c:pt>
                <c:pt idx="629">
                  <c:v>10.483333333299999</c:v>
                </c:pt>
                <c:pt idx="630">
                  <c:v>10.5</c:v>
                </c:pt>
                <c:pt idx="631">
                  <c:v>10.516666666700001</c:v>
                </c:pt>
                <c:pt idx="632">
                  <c:v>10.5333333333</c:v>
                </c:pt>
                <c:pt idx="633">
                  <c:v>10.55</c:v>
                </c:pt>
                <c:pt idx="634">
                  <c:v>10.5666666667</c:v>
                </c:pt>
                <c:pt idx="635">
                  <c:v>10.583333333300001</c:v>
                </c:pt>
                <c:pt idx="636">
                  <c:v>10.6</c:v>
                </c:pt>
                <c:pt idx="637">
                  <c:v>10.6166666667</c:v>
                </c:pt>
                <c:pt idx="638">
                  <c:v>10.6333333333</c:v>
                </c:pt>
                <c:pt idx="639">
                  <c:v>10.65</c:v>
                </c:pt>
                <c:pt idx="640">
                  <c:v>10.666666666699999</c:v>
                </c:pt>
                <c:pt idx="641">
                  <c:v>10.6833333333</c:v>
                </c:pt>
                <c:pt idx="642">
                  <c:v>10.7</c:v>
                </c:pt>
                <c:pt idx="643">
                  <c:v>10.7166666667</c:v>
                </c:pt>
                <c:pt idx="644">
                  <c:v>10.733333333299999</c:v>
                </c:pt>
                <c:pt idx="645">
                  <c:v>10.75</c:v>
                </c:pt>
                <c:pt idx="646">
                  <c:v>10.766666666700001</c:v>
                </c:pt>
                <c:pt idx="647">
                  <c:v>10.7833333333</c:v>
                </c:pt>
                <c:pt idx="648">
                  <c:v>10.8</c:v>
                </c:pt>
                <c:pt idx="649">
                  <c:v>10.8166666667</c:v>
                </c:pt>
                <c:pt idx="650">
                  <c:v>10.833333333300001</c:v>
                </c:pt>
                <c:pt idx="651">
                  <c:v>10.85</c:v>
                </c:pt>
                <c:pt idx="652">
                  <c:v>10.8666666667</c:v>
                </c:pt>
                <c:pt idx="653">
                  <c:v>10.8833333333</c:v>
                </c:pt>
                <c:pt idx="654">
                  <c:v>10.9</c:v>
                </c:pt>
                <c:pt idx="655">
                  <c:v>10.916666666699999</c:v>
                </c:pt>
                <c:pt idx="656">
                  <c:v>10.9333333333</c:v>
                </c:pt>
                <c:pt idx="657">
                  <c:v>10.95</c:v>
                </c:pt>
                <c:pt idx="658">
                  <c:v>10.9666666667</c:v>
                </c:pt>
                <c:pt idx="659">
                  <c:v>10.983333333299999</c:v>
                </c:pt>
                <c:pt idx="660">
                  <c:v>11</c:v>
                </c:pt>
                <c:pt idx="661">
                  <c:v>11.016666666700001</c:v>
                </c:pt>
                <c:pt idx="662">
                  <c:v>11.0333333333</c:v>
                </c:pt>
                <c:pt idx="663">
                  <c:v>11.05</c:v>
                </c:pt>
                <c:pt idx="664">
                  <c:v>11.0666666667</c:v>
                </c:pt>
                <c:pt idx="665">
                  <c:v>11.083333333300001</c:v>
                </c:pt>
                <c:pt idx="666">
                  <c:v>11.1</c:v>
                </c:pt>
                <c:pt idx="667">
                  <c:v>11.1166666667</c:v>
                </c:pt>
                <c:pt idx="668">
                  <c:v>11.1333333333</c:v>
                </c:pt>
                <c:pt idx="669">
                  <c:v>11.15</c:v>
                </c:pt>
                <c:pt idx="670">
                  <c:v>11.166666666699999</c:v>
                </c:pt>
                <c:pt idx="671">
                  <c:v>11.1833333333</c:v>
                </c:pt>
                <c:pt idx="672">
                  <c:v>11.2</c:v>
                </c:pt>
                <c:pt idx="673">
                  <c:v>11.2166666667</c:v>
                </c:pt>
                <c:pt idx="674">
                  <c:v>11.233333333299999</c:v>
                </c:pt>
                <c:pt idx="675">
                  <c:v>11.25</c:v>
                </c:pt>
                <c:pt idx="676">
                  <c:v>11.266666666700001</c:v>
                </c:pt>
                <c:pt idx="677">
                  <c:v>11.2833333333</c:v>
                </c:pt>
                <c:pt idx="678">
                  <c:v>11.3</c:v>
                </c:pt>
                <c:pt idx="679">
                  <c:v>11.3166666667</c:v>
                </c:pt>
                <c:pt idx="680">
                  <c:v>11.333333333300001</c:v>
                </c:pt>
                <c:pt idx="681">
                  <c:v>11.35</c:v>
                </c:pt>
                <c:pt idx="682">
                  <c:v>11.3666666667</c:v>
                </c:pt>
                <c:pt idx="683">
                  <c:v>11.3833333333</c:v>
                </c:pt>
                <c:pt idx="684">
                  <c:v>11.4</c:v>
                </c:pt>
                <c:pt idx="685">
                  <c:v>11.416666666699999</c:v>
                </c:pt>
                <c:pt idx="686">
                  <c:v>11.4333333333</c:v>
                </c:pt>
                <c:pt idx="687">
                  <c:v>11.45</c:v>
                </c:pt>
                <c:pt idx="688">
                  <c:v>11.4666666667</c:v>
                </c:pt>
                <c:pt idx="689">
                  <c:v>11.483333333299999</c:v>
                </c:pt>
                <c:pt idx="690">
                  <c:v>11.5</c:v>
                </c:pt>
                <c:pt idx="691">
                  <c:v>11.516666666700001</c:v>
                </c:pt>
                <c:pt idx="692">
                  <c:v>11.5333333333</c:v>
                </c:pt>
                <c:pt idx="693">
                  <c:v>11.55</c:v>
                </c:pt>
                <c:pt idx="694">
                  <c:v>11.5666666667</c:v>
                </c:pt>
                <c:pt idx="695">
                  <c:v>11.583333333300001</c:v>
                </c:pt>
                <c:pt idx="696">
                  <c:v>11.6</c:v>
                </c:pt>
                <c:pt idx="697">
                  <c:v>11.6166666667</c:v>
                </c:pt>
                <c:pt idx="698">
                  <c:v>11.6333333333</c:v>
                </c:pt>
                <c:pt idx="699">
                  <c:v>11.65</c:v>
                </c:pt>
                <c:pt idx="700">
                  <c:v>11.666666666699999</c:v>
                </c:pt>
                <c:pt idx="701">
                  <c:v>11.6833333333</c:v>
                </c:pt>
                <c:pt idx="702">
                  <c:v>11.7</c:v>
                </c:pt>
                <c:pt idx="703">
                  <c:v>11.7166666667</c:v>
                </c:pt>
                <c:pt idx="704">
                  <c:v>11.733333333299999</c:v>
                </c:pt>
                <c:pt idx="705">
                  <c:v>11.75</c:v>
                </c:pt>
                <c:pt idx="706">
                  <c:v>11.766666666700001</c:v>
                </c:pt>
                <c:pt idx="707">
                  <c:v>11.7833333333</c:v>
                </c:pt>
                <c:pt idx="708">
                  <c:v>11.8</c:v>
                </c:pt>
                <c:pt idx="709">
                  <c:v>11.8166666667</c:v>
                </c:pt>
                <c:pt idx="710">
                  <c:v>11.833333333300001</c:v>
                </c:pt>
                <c:pt idx="711">
                  <c:v>11.85</c:v>
                </c:pt>
                <c:pt idx="712">
                  <c:v>11.8666666667</c:v>
                </c:pt>
                <c:pt idx="713">
                  <c:v>11.8833333333</c:v>
                </c:pt>
                <c:pt idx="714">
                  <c:v>11.9</c:v>
                </c:pt>
                <c:pt idx="715">
                  <c:v>11.916666666699999</c:v>
                </c:pt>
                <c:pt idx="716">
                  <c:v>11.9333333333</c:v>
                </c:pt>
                <c:pt idx="717">
                  <c:v>11.95</c:v>
                </c:pt>
                <c:pt idx="718">
                  <c:v>11.9666666667</c:v>
                </c:pt>
                <c:pt idx="719">
                  <c:v>11.983333333299999</c:v>
                </c:pt>
                <c:pt idx="720">
                  <c:v>12</c:v>
                </c:pt>
                <c:pt idx="721">
                  <c:v>12.016666666700001</c:v>
                </c:pt>
                <c:pt idx="722">
                  <c:v>12.0333333333</c:v>
                </c:pt>
                <c:pt idx="723">
                  <c:v>12.05</c:v>
                </c:pt>
                <c:pt idx="724">
                  <c:v>12.0666666667</c:v>
                </c:pt>
                <c:pt idx="725">
                  <c:v>12.083333333300001</c:v>
                </c:pt>
                <c:pt idx="726">
                  <c:v>12.1</c:v>
                </c:pt>
                <c:pt idx="727">
                  <c:v>12.1166666667</c:v>
                </c:pt>
                <c:pt idx="728">
                  <c:v>12.1333333333</c:v>
                </c:pt>
                <c:pt idx="729">
                  <c:v>12.15</c:v>
                </c:pt>
                <c:pt idx="730">
                  <c:v>12.166666666699999</c:v>
                </c:pt>
                <c:pt idx="731">
                  <c:v>12.1833333333</c:v>
                </c:pt>
                <c:pt idx="732">
                  <c:v>12.2</c:v>
                </c:pt>
                <c:pt idx="733">
                  <c:v>12.2166666667</c:v>
                </c:pt>
                <c:pt idx="734">
                  <c:v>12.233333333299999</c:v>
                </c:pt>
                <c:pt idx="735">
                  <c:v>12.25</c:v>
                </c:pt>
                <c:pt idx="736">
                  <c:v>12.266666666700001</c:v>
                </c:pt>
                <c:pt idx="737">
                  <c:v>12.2833333333</c:v>
                </c:pt>
                <c:pt idx="738">
                  <c:v>12.3</c:v>
                </c:pt>
                <c:pt idx="739">
                  <c:v>12.3166666667</c:v>
                </c:pt>
                <c:pt idx="740">
                  <c:v>12.333333333300001</c:v>
                </c:pt>
                <c:pt idx="741">
                  <c:v>12.35</c:v>
                </c:pt>
                <c:pt idx="742">
                  <c:v>12.3666666667</c:v>
                </c:pt>
                <c:pt idx="743">
                  <c:v>12.3833333333</c:v>
                </c:pt>
                <c:pt idx="744">
                  <c:v>12.4</c:v>
                </c:pt>
                <c:pt idx="745">
                  <c:v>12.416666666699999</c:v>
                </c:pt>
                <c:pt idx="746">
                  <c:v>12.4333333333</c:v>
                </c:pt>
                <c:pt idx="747">
                  <c:v>12.45</c:v>
                </c:pt>
                <c:pt idx="748">
                  <c:v>12.4666666667</c:v>
                </c:pt>
                <c:pt idx="749">
                  <c:v>12.483333333299999</c:v>
                </c:pt>
                <c:pt idx="750">
                  <c:v>12.5</c:v>
                </c:pt>
                <c:pt idx="751">
                  <c:v>12.516666666700001</c:v>
                </c:pt>
                <c:pt idx="752">
                  <c:v>12.5333333333</c:v>
                </c:pt>
                <c:pt idx="753">
                  <c:v>12.55</c:v>
                </c:pt>
                <c:pt idx="754">
                  <c:v>12.5666666667</c:v>
                </c:pt>
                <c:pt idx="755">
                  <c:v>12.583333333300001</c:v>
                </c:pt>
                <c:pt idx="756">
                  <c:v>12.6</c:v>
                </c:pt>
                <c:pt idx="757">
                  <c:v>12.6166666667</c:v>
                </c:pt>
                <c:pt idx="758">
                  <c:v>12.6333333333</c:v>
                </c:pt>
                <c:pt idx="759">
                  <c:v>12.65</c:v>
                </c:pt>
                <c:pt idx="760">
                  <c:v>12.666666666699999</c:v>
                </c:pt>
                <c:pt idx="761">
                  <c:v>12.6833333333</c:v>
                </c:pt>
                <c:pt idx="762">
                  <c:v>12.7</c:v>
                </c:pt>
                <c:pt idx="763">
                  <c:v>12.7166666667</c:v>
                </c:pt>
                <c:pt idx="764">
                  <c:v>12.733333333299999</c:v>
                </c:pt>
                <c:pt idx="765">
                  <c:v>12.75</c:v>
                </c:pt>
                <c:pt idx="766">
                  <c:v>12.766666666700001</c:v>
                </c:pt>
                <c:pt idx="767">
                  <c:v>12.7833333333</c:v>
                </c:pt>
                <c:pt idx="768">
                  <c:v>12.8</c:v>
                </c:pt>
                <c:pt idx="769">
                  <c:v>12.8166666667</c:v>
                </c:pt>
                <c:pt idx="770">
                  <c:v>12.833333333300001</c:v>
                </c:pt>
                <c:pt idx="771">
                  <c:v>12.85</c:v>
                </c:pt>
                <c:pt idx="772">
                  <c:v>12.8666666667</c:v>
                </c:pt>
                <c:pt idx="773">
                  <c:v>12.8833333333</c:v>
                </c:pt>
                <c:pt idx="774">
                  <c:v>12.9</c:v>
                </c:pt>
                <c:pt idx="775">
                  <c:v>12.916666666699999</c:v>
                </c:pt>
                <c:pt idx="776">
                  <c:v>12.9333333333</c:v>
                </c:pt>
                <c:pt idx="777">
                  <c:v>12.95</c:v>
                </c:pt>
                <c:pt idx="778">
                  <c:v>12.9666666667</c:v>
                </c:pt>
                <c:pt idx="779">
                  <c:v>12.983333333299999</c:v>
                </c:pt>
                <c:pt idx="780">
                  <c:v>13</c:v>
                </c:pt>
                <c:pt idx="781">
                  <c:v>13.016666666700001</c:v>
                </c:pt>
                <c:pt idx="782">
                  <c:v>13.0333333333</c:v>
                </c:pt>
                <c:pt idx="783">
                  <c:v>13.05</c:v>
                </c:pt>
                <c:pt idx="784">
                  <c:v>13.0666666667</c:v>
                </c:pt>
                <c:pt idx="785">
                  <c:v>13.083333333300001</c:v>
                </c:pt>
                <c:pt idx="786">
                  <c:v>13.1</c:v>
                </c:pt>
                <c:pt idx="787">
                  <c:v>13.1166666667</c:v>
                </c:pt>
                <c:pt idx="788">
                  <c:v>13.1333333333</c:v>
                </c:pt>
                <c:pt idx="789">
                  <c:v>13.15</c:v>
                </c:pt>
                <c:pt idx="790">
                  <c:v>13.166666666699999</c:v>
                </c:pt>
                <c:pt idx="791">
                  <c:v>13.1833333333</c:v>
                </c:pt>
                <c:pt idx="792">
                  <c:v>13.2</c:v>
                </c:pt>
                <c:pt idx="793">
                  <c:v>13.2166666667</c:v>
                </c:pt>
                <c:pt idx="794">
                  <c:v>13.233333333299999</c:v>
                </c:pt>
                <c:pt idx="795">
                  <c:v>13.25</c:v>
                </c:pt>
                <c:pt idx="796">
                  <c:v>13.266666666700001</c:v>
                </c:pt>
                <c:pt idx="797">
                  <c:v>13.2833333333</c:v>
                </c:pt>
                <c:pt idx="798">
                  <c:v>13.3</c:v>
                </c:pt>
                <c:pt idx="799">
                  <c:v>13.3166666667</c:v>
                </c:pt>
                <c:pt idx="800">
                  <c:v>13.333333333300001</c:v>
                </c:pt>
                <c:pt idx="801">
                  <c:v>13.35</c:v>
                </c:pt>
                <c:pt idx="802">
                  <c:v>13.3666666667</c:v>
                </c:pt>
                <c:pt idx="803">
                  <c:v>13.3833333333</c:v>
                </c:pt>
                <c:pt idx="804">
                  <c:v>13.4</c:v>
                </c:pt>
                <c:pt idx="805">
                  <c:v>13.416666666699999</c:v>
                </c:pt>
                <c:pt idx="806">
                  <c:v>13.4333333333</c:v>
                </c:pt>
                <c:pt idx="807">
                  <c:v>13.45</c:v>
                </c:pt>
                <c:pt idx="808">
                  <c:v>13.4666666667</c:v>
                </c:pt>
                <c:pt idx="809">
                  <c:v>13.483333333299999</c:v>
                </c:pt>
                <c:pt idx="810">
                  <c:v>13.5</c:v>
                </c:pt>
                <c:pt idx="811">
                  <c:v>13.516666666700001</c:v>
                </c:pt>
                <c:pt idx="812">
                  <c:v>13.5333333333</c:v>
                </c:pt>
                <c:pt idx="813">
                  <c:v>13.55</c:v>
                </c:pt>
                <c:pt idx="814">
                  <c:v>13.5666666667</c:v>
                </c:pt>
                <c:pt idx="815">
                  <c:v>13.583333333300001</c:v>
                </c:pt>
                <c:pt idx="816">
                  <c:v>13.6</c:v>
                </c:pt>
                <c:pt idx="817">
                  <c:v>13.6166666667</c:v>
                </c:pt>
                <c:pt idx="818">
                  <c:v>13.6333333333</c:v>
                </c:pt>
                <c:pt idx="819">
                  <c:v>13.65</c:v>
                </c:pt>
                <c:pt idx="820">
                  <c:v>13.666666666699999</c:v>
                </c:pt>
                <c:pt idx="821">
                  <c:v>13.6833333333</c:v>
                </c:pt>
                <c:pt idx="822">
                  <c:v>13.7</c:v>
                </c:pt>
                <c:pt idx="823">
                  <c:v>13.7166666667</c:v>
                </c:pt>
                <c:pt idx="824">
                  <c:v>13.733333333299999</c:v>
                </c:pt>
                <c:pt idx="825">
                  <c:v>13.75</c:v>
                </c:pt>
                <c:pt idx="826">
                  <c:v>13.766666666700001</c:v>
                </c:pt>
                <c:pt idx="827">
                  <c:v>13.7833333333</c:v>
                </c:pt>
                <c:pt idx="828">
                  <c:v>13.8</c:v>
                </c:pt>
                <c:pt idx="829">
                  <c:v>13.8166666667</c:v>
                </c:pt>
                <c:pt idx="830">
                  <c:v>13.833333333300001</c:v>
                </c:pt>
                <c:pt idx="831">
                  <c:v>13.85</c:v>
                </c:pt>
                <c:pt idx="832">
                  <c:v>13.8666666667</c:v>
                </c:pt>
                <c:pt idx="833">
                  <c:v>13.8833333333</c:v>
                </c:pt>
                <c:pt idx="834">
                  <c:v>13.9</c:v>
                </c:pt>
                <c:pt idx="835">
                  <c:v>13.916666666699999</c:v>
                </c:pt>
                <c:pt idx="836">
                  <c:v>13.9333333333</c:v>
                </c:pt>
                <c:pt idx="837">
                  <c:v>13.95</c:v>
                </c:pt>
                <c:pt idx="838">
                  <c:v>13.9666666667</c:v>
                </c:pt>
                <c:pt idx="839">
                  <c:v>13.983333333299999</c:v>
                </c:pt>
                <c:pt idx="840">
                  <c:v>14</c:v>
                </c:pt>
                <c:pt idx="841">
                  <c:v>14.016666666700001</c:v>
                </c:pt>
                <c:pt idx="842">
                  <c:v>14.0333333333</c:v>
                </c:pt>
                <c:pt idx="843">
                  <c:v>14.05</c:v>
                </c:pt>
                <c:pt idx="844">
                  <c:v>14.0666666667</c:v>
                </c:pt>
                <c:pt idx="845">
                  <c:v>14.083333333300001</c:v>
                </c:pt>
                <c:pt idx="846">
                  <c:v>14.1</c:v>
                </c:pt>
                <c:pt idx="847">
                  <c:v>14.1166666667</c:v>
                </c:pt>
                <c:pt idx="848">
                  <c:v>14.1333333333</c:v>
                </c:pt>
                <c:pt idx="849">
                  <c:v>14.15</c:v>
                </c:pt>
                <c:pt idx="850">
                  <c:v>14.166666666699999</c:v>
                </c:pt>
                <c:pt idx="851">
                  <c:v>14.1833333333</c:v>
                </c:pt>
                <c:pt idx="852">
                  <c:v>14.2</c:v>
                </c:pt>
                <c:pt idx="853">
                  <c:v>14.2166666667</c:v>
                </c:pt>
                <c:pt idx="854">
                  <c:v>14.233333333299999</c:v>
                </c:pt>
                <c:pt idx="855">
                  <c:v>14.25</c:v>
                </c:pt>
                <c:pt idx="856">
                  <c:v>14.266666666700001</c:v>
                </c:pt>
                <c:pt idx="857">
                  <c:v>14.2833333333</c:v>
                </c:pt>
                <c:pt idx="858">
                  <c:v>14.3</c:v>
                </c:pt>
                <c:pt idx="859">
                  <c:v>14.3166666667</c:v>
                </c:pt>
                <c:pt idx="860">
                  <c:v>14.333333333300001</c:v>
                </c:pt>
                <c:pt idx="861">
                  <c:v>14.35</c:v>
                </c:pt>
                <c:pt idx="862">
                  <c:v>14.3666666667</c:v>
                </c:pt>
                <c:pt idx="863">
                  <c:v>14.3833333333</c:v>
                </c:pt>
                <c:pt idx="864">
                  <c:v>14.4</c:v>
                </c:pt>
                <c:pt idx="865">
                  <c:v>14.416666666699999</c:v>
                </c:pt>
                <c:pt idx="866">
                  <c:v>14.4333333333</c:v>
                </c:pt>
                <c:pt idx="867">
                  <c:v>14.45</c:v>
                </c:pt>
                <c:pt idx="868">
                  <c:v>14.4666666667</c:v>
                </c:pt>
                <c:pt idx="869">
                  <c:v>14.483333333299999</c:v>
                </c:pt>
                <c:pt idx="870">
                  <c:v>14.5</c:v>
                </c:pt>
                <c:pt idx="871">
                  <c:v>14.516666666700001</c:v>
                </c:pt>
                <c:pt idx="872">
                  <c:v>14.5333333333</c:v>
                </c:pt>
                <c:pt idx="873">
                  <c:v>14.55</c:v>
                </c:pt>
                <c:pt idx="874">
                  <c:v>14.5666666667</c:v>
                </c:pt>
                <c:pt idx="875">
                  <c:v>14.583333333300001</c:v>
                </c:pt>
                <c:pt idx="876">
                  <c:v>14.6</c:v>
                </c:pt>
                <c:pt idx="877">
                  <c:v>14.6166666667</c:v>
                </c:pt>
                <c:pt idx="878">
                  <c:v>14.6333333333</c:v>
                </c:pt>
                <c:pt idx="879">
                  <c:v>14.65</c:v>
                </c:pt>
                <c:pt idx="880">
                  <c:v>14.666666666699999</c:v>
                </c:pt>
                <c:pt idx="881">
                  <c:v>14.6833333333</c:v>
                </c:pt>
                <c:pt idx="882">
                  <c:v>14.7</c:v>
                </c:pt>
                <c:pt idx="883">
                  <c:v>14.7166666667</c:v>
                </c:pt>
                <c:pt idx="884">
                  <c:v>14.733333333299999</c:v>
                </c:pt>
                <c:pt idx="885">
                  <c:v>14.75</c:v>
                </c:pt>
                <c:pt idx="886">
                  <c:v>14.766666666700001</c:v>
                </c:pt>
                <c:pt idx="887">
                  <c:v>14.7833333333</c:v>
                </c:pt>
                <c:pt idx="888">
                  <c:v>14.8</c:v>
                </c:pt>
                <c:pt idx="889">
                  <c:v>14.8166666667</c:v>
                </c:pt>
                <c:pt idx="890">
                  <c:v>14.833333333300001</c:v>
                </c:pt>
                <c:pt idx="891">
                  <c:v>14.85</c:v>
                </c:pt>
                <c:pt idx="892">
                  <c:v>14.8666666667</c:v>
                </c:pt>
                <c:pt idx="893">
                  <c:v>14.8833333333</c:v>
                </c:pt>
                <c:pt idx="894">
                  <c:v>14.9</c:v>
                </c:pt>
                <c:pt idx="895">
                  <c:v>14.916666666699999</c:v>
                </c:pt>
                <c:pt idx="896">
                  <c:v>14.9333333333</c:v>
                </c:pt>
                <c:pt idx="897">
                  <c:v>14.95</c:v>
                </c:pt>
                <c:pt idx="898">
                  <c:v>14.9666666667</c:v>
                </c:pt>
                <c:pt idx="899">
                  <c:v>14.983333333299999</c:v>
                </c:pt>
                <c:pt idx="900">
                  <c:v>15</c:v>
                </c:pt>
                <c:pt idx="901">
                  <c:v>15.016666666700001</c:v>
                </c:pt>
                <c:pt idx="902">
                  <c:v>15.0333333333</c:v>
                </c:pt>
                <c:pt idx="903">
                  <c:v>15.05</c:v>
                </c:pt>
                <c:pt idx="904">
                  <c:v>15.0666666667</c:v>
                </c:pt>
                <c:pt idx="905">
                  <c:v>15.083333333300001</c:v>
                </c:pt>
                <c:pt idx="906">
                  <c:v>15.1</c:v>
                </c:pt>
                <c:pt idx="907">
                  <c:v>15.1166666667</c:v>
                </c:pt>
                <c:pt idx="908">
                  <c:v>15.1333333333</c:v>
                </c:pt>
                <c:pt idx="909">
                  <c:v>15.15</c:v>
                </c:pt>
                <c:pt idx="910">
                  <c:v>15.166666666699999</c:v>
                </c:pt>
                <c:pt idx="911">
                  <c:v>15.1833333333</c:v>
                </c:pt>
                <c:pt idx="912">
                  <c:v>15.2</c:v>
                </c:pt>
                <c:pt idx="913">
                  <c:v>15.2166666667</c:v>
                </c:pt>
                <c:pt idx="914">
                  <c:v>15.233333333299999</c:v>
                </c:pt>
                <c:pt idx="915">
                  <c:v>15.25</c:v>
                </c:pt>
                <c:pt idx="916">
                  <c:v>15.266666666700001</c:v>
                </c:pt>
                <c:pt idx="917">
                  <c:v>15.2833333333</c:v>
                </c:pt>
                <c:pt idx="918">
                  <c:v>15.3</c:v>
                </c:pt>
                <c:pt idx="919">
                  <c:v>15.3166666667</c:v>
                </c:pt>
                <c:pt idx="920">
                  <c:v>15.333333333300001</c:v>
                </c:pt>
                <c:pt idx="921">
                  <c:v>15.35</c:v>
                </c:pt>
                <c:pt idx="922">
                  <c:v>15.3666666667</c:v>
                </c:pt>
                <c:pt idx="923">
                  <c:v>15.3833333333</c:v>
                </c:pt>
                <c:pt idx="924">
                  <c:v>15.4</c:v>
                </c:pt>
                <c:pt idx="925">
                  <c:v>15.416666666699999</c:v>
                </c:pt>
                <c:pt idx="926">
                  <c:v>15.4333333333</c:v>
                </c:pt>
                <c:pt idx="927">
                  <c:v>15.45</c:v>
                </c:pt>
                <c:pt idx="928">
                  <c:v>15.4666666667</c:v>
                </c:pt>
                <c:pt idx="929">
                  <c:v>15.483333333299999</c:v>
                </c:pt>
                <c:pt idx="930">
                  <c:v>15.5</c:v>
                </c:pt>
                <c:pt idx="931">
                  <c:v>15.516666666700001</c:v>
                </c:pt>
                <c:pt idx="932">
                  <c:v>15.5333333333</c:v>
                </c:pt>
                <c:pt idx="933">
                  <c:v>15.55</c:v>
                </c:pt>
                <c:pt idx="934">
                  <c:v>15.5666666667</c:v>
                </c:pt>
                <c:pt idx="935">
                  <c:v>15.583333333300001</c:v>
                </c:pt>
                <c:pt idx="936">
                  <c:v>15.6</c:v>
                </c:pt>
                <c:pt idx="937">
                  <c:v>15.6166666667</c:v>
                </c:pt>
                <c:pt idx="938">
                  <c:v>15.6333333333</c:v>
                </c:pt>
                <c:pt idx="939">
                  <c:v>15.65</c:v>
                </c:pt>
                <c:pt idx="940">
                  <c:v>15.666666666699999</c:v>
                </c:pt>
                <c:pt idx="941">
                  <c:v>15.6833333333</c:v>
                </c:pt>
                <c:pt idx="942">
                  <c:v>15.7</c:v>
                </c:pt>
                <c:pt idx="943">
                  <c:v>15.7166666667</c:v>
                </c:pt>
                <c:pt idx="944">
                  <c:v>15.733333333299999</c:v>
                </c:pt>
                <c:pt idx="945">
                  <c:v>15.75</c:v>
                </c:pt>
                <c:pt idx="946">
                  <c:v>15.766666666700001</c:v>
                </c:pt>
                <c:pt idx="947">
                  <c:v>15.7833333333</c:v>
                </c:pt>
                <c:pt idx="948">
                  <c:v>15.8</c:v>
                </c:pt>
                <c:pt idx="949">
                  <c:v>15.8166666667</c:v>
                </c:pt>
                <c:pt idx="950">
                  <c:v>15.833333333300001</c:v>
                </c:pt>
                <c:pt idx="951">
                  <c:v>15.85</c:v>
                </c:pt>
                <c:pt idx="952">
                  <c:v>15.8666666667</c:v>
                </c:pt>
                <c:pt idx="953">
                  <c:v>15.8833333333</c:v>
                </c:pt>
                <c:pt idx="954">
                  <c:v>15.9</c:v>
                </c:pt>
                <c:pt idx="955">
                  <c:v>15.916666666699999</c:v>
                </c:pt>
                <c:pt idx="956">
                  <c:v>15.9333333333</c:v>
                </c:pt>
                <c:pt idx="957">
                  <c:v>15.95</c:v>
                </c:pt>
                <c:pt idx="958">
                  <c:v>15.9666666667</c:v>
                </c:pt>
                <c:pt idx="959">
                  <c:v>15.983333333299999</c:v>
                </c:pt>
                <c:pt idx="960">
                  <c:v>16</c:v>
                </c:pt>
                <c:pt idx="961">
                  <c:v>16.016666666700001</c:v>
                </c:pt>
                <c:pt idx="962">
                  <c:v>16.0333333333</c:v>
                </c:pt>
                <c:pt idx="963">
                  <c:v>16.05</c:v>
                </c:pt>
                <c:pt idx="964">
                  <c:v>16.066666666700002</c:v>
                </c:pt>
                <c:pt idx="965">
                  <c:v>16.083333333300001</c:v>
                </c:pt>
                <c:pt idx="966">
                  <c:v>16.100000000000001</c:v>
                </c:pt>
                <c:pt idx="967">
                  <c:v>16.116666666699999</c:v>
                </c:pt>
                <c:pt idx="968">
                  <c:v>16.133333333300001</c:v>
                </c:pt>
                <c:pt idx="969">
                  <c:v>16.149999999999999</c:v>
                </c:pt>
                <c:pt idx="970">
                  <c:v>16.166666666699999</c:v>
                </c:pt>
                <c:pt idx="971">
                  <c:v>16.183333333299998</c:v>
                </c:pt>
                <c:pt idx="972">
                  <c:v>16.2</c:v>
                </c:pt>
                <c:pt idx="973">
                  <c:v>16.2166666667</c:v>
                </c:pt>
                <c:pt idx="974">
                  <c:v>16.233333333299999</c:v>
                </c:pt>
                <c:pt idx="975">
                  <c:v>16.25</c:v>
                </c:pt>
                <c:pt idx="976">
                  <c:v>16.266666666700001</c:v>
                </c:pt>
                <c:pt idx="977">
                  <c:v>16.2833333333</c:v>
                </c:pt>
                <c:pt idx="978">
                  <c:v>16.3</c:v>
                </c:pt>
                <c:pt idx="979">
                  <c:v>16.316666666700002</c:v>
                </c:pt>
                <c:pt idx="980">
                  <c:v>16.333333333300001</c:v>
                </c:pt>
                <c:pt idx="981">
                  <c:v>16.350000000000001</c:v>
                </c:pt>
                <c:pt idx="982">
                  <c:v>16.366666666699999</c:v>
                </c:pt>
                <c:pt idx="983">
                  <c:v>16.383333333300001</c:v>
                </c:pt>
                <c:pt idx="984">
                  <c:v>16.399999999999999</c:v>
                </c:pt>
                <c:pt idx="985">
                  <c:v>16.416666666699999</c:v>
                </c:pt>
                <c:pt idx="986">
                  <c:v>16.433333333299998</c:v>
                </c:pt>
                <c:pt idx="987">
                  <c:v>16.45</c:v>
                </c:pt>
                <c:pt idx="988">
                  <c:v>16.4666666667</c:v>
                </c:pt>
                <c:pt idx="989">
                  <c:v>16.483333333299999</c:v>
                </c:pt>
                <c:pt idx="990">
                  <c:v>16.5</c:v>
                </c:pt>
                <c:pt idx="991">
                  <c:v>16.516666666700001</c:v>
                </c:pt>
                <c:pt idx="992">
                  <c:v>16.5333333333</c:v>
                </c:pt>
                <c:pt idx="993">
                  <c:v>16.55</c:v>
                </c:pt>
                <c:pt idx="994">
                  <c:v>16.566666666700002</c:v>
                </c:pt>
                <c:pt idx="995">
                  <c:v>16.583333333300001</c:v>
                </c:pt>
                <c:pt idx="996">
                  <c:v>16.600000000000001</c:v>
                </c:pt>
                <c:pt idx="997">
                  <c:v>16.616666666699999</c:v>
                </c:pt>
                <c:pt idx="998">
                  <c:v>16.633333333300001</c:v>
                </c:pt>
                <c:pt idx="999">
                  <c:v>16.649999999999999</c:v>
                </c:pt>
                <c:pt idx="1000">
                  <c:v>16.666666666699999</c:v>
                </c:pt>
                <c:pt idx="1001">
                  <c:v>16.683333333299998</c:v>
                </c:pt>
                <c:pt idx="1002">
                  <c:v>16.7</c:v>
                </c:pt>
                <c:pt idx="1003">
                  <c:v>16.7166666667</c:v>
                </c:pt>
                <c:pt idx="1004">
                  <c:v>16.733333333299999</c:v>
                </c:pt>
                <c:pt idx="1005">
                  <c:v>16.75</c:v>
                </c:pt>
                <c:pt idx="1006">
                  <c:v>16.766666666700001</c:v>
                </c:pt>
                <c:pt idx="1007">
                  <c:v>16.7833333333</c:v>
                </c:pt>
                <c:pt idx="1008">
                  <c:v>16.8</c:v>
                </c:pt>
                <c:pt idx="1009">
                  <c:v>16.816666666700002</c:v>
                </c:pt>
                <c:pt idx="1010">
                  <c:v>16.833333333300001</c:v>
                </c:pt>
                <c:pt idx="1011">
                  <c:v>16.850000000000001</c:v>
                </c:pt>
                <c:pt idx="1012">
                  <c:v>16.866666666699999</c:v>
                </c:pt>
                <c:pt idx="1013">
                  <c:v>16.883333333300001</c:v>
                </c:pt>
                <c:pt idx="1014">
                  <c:v>16.899999999999999</c:v>
                </c:pt>
                <c:pt idx="1015">
                  <c:v>16.916666666699999</c:v>
                </c:pt>
                <c:pt idx="1016">
                  <c:v>16.933333333299998</c:v>
                </c:pt>
                <c:pt idx="1017">
                  <c:v>16.95</c:v>
                </c:pt>
                <c:pt idx="1018">
                  <c:v>16.9666666667</c:v>
                </c:pt>
                <c:pt idx="1019">
                  <c:v>16.983333333299999</c:v>
                </c:pt>
                <c:pt idx="1020">
                  <c:v>17</c:v>
                </c:pt>
                <c:pt idx="1021">
                  <c:v>17.016666666700001</c:v>
                </c:pt>
                <c:pt idx="1022">
                  <c:v>17.0333333333</c:v>
                </c:pt>
                <c:pt idx="1023">
                  <c:v>17.05</c:v>
                </c:pt>
                <c:pt idx="1024">
                  <c:v>17.066666666700002</c:v>
                </c:pt>
                <c:pt idx="1025">
                  <c:v>17.083333333300001</c:v>
                </c:pt>
                <c:pt idx="1026">
                  <c:v>17.100000000000001</c:v>
                </c:pt>
                <c:pt idx="1027">
                  <c:v>17.116666666699999</c:v>
                </c:pt>
                <c:pt idx="1028">
                  <c:v>17.133333333300001</c:v>
                </c:pt>
                <c:pt idx="1029">
                  <c:v>17.149999999999999</c:v>
                </c:pt>
                <c:pt idx="1030">
                  <c:v>17.166666666699999</c:v>
                </c:pt>
                <c:pt idx="1031">
                  <c:v>17.183333333299998</c:v>
                </c:pt>
                <c:pt idx="1032">
                  <c:v>17.2</c:v>
                </c:pt>
                <c:pt idx="1033">
                  <c:v>17.2166666667</c:v>
                </c:pt>
                <c:pt idx="1034">
                  <c:v>17.233333333299999</c:v>
                </c:pt>
                <c:pt idx="1035">
                  <c:v>17.25</c:v>
                </c:pt>
                <c:pt idx="1036">
                  <c:v>17.266666666700001</c:v>
                </c:pt>
                <c:pt idx="1037">
                  <c:v>17.2833333333</c:v>
                </c:pt>
                <c:pt idx="1038">
                  <c:v>17.3</c:v>
                </c:pt>
                <c:pt idx="1039">
                  <c:v>17.316666666700002</c:v>
                </c:pt>
                <c:pt idx="1040">
                  <c:v>17.333333333300001</c:v>
                </c:pt>
                <c:pt idx="1041">
                  <c:v>17.350000000000001</c:v>
                </c:pt>
                <c:pt idx="1042">
                  <c:v>17.366666666699999</c:v>
                </c:pt>
                <c:pt idx="1043">
                  <c:v>17.383333333300001</c:v>
                </c:pt>
                <c:pt idx="1044">
                  <c:v>17.399999999999999</c:v>
                </c:pt>
                <c:pt idx="1045">
                  <c:v>17.416666666699999</c:v>
                </c:pt>
                <c:pt idx="1046">
                  <c:v>17.433333333299998</c:v>
                </c:pt>
                <c:pt idx="1047">
                  <c:v>17.45</c:v>
                </c:pt>
                <c:pt idx="1048">
                  <c:v>17.4666666667</c:v>
                </c:pt>
                <c:pt idx="1049">
                  <c:v>17.483333333299999</c:v>
                </c:pt>
                <c:pt idx="1050">
                  <c:v>17.5</c:v>
                </c:pt>
                <c:pt idx="1051">
                  <c:v>17.516666666700001</c:v>
                </c:pt>
                <c:pt idx="1052">
                  <c:v>17.5333333333</c:v>
                </c:pt>
                <c:pt idx="1053">
                  <c:v>17.55</c:v>
                </c:pt>
                <c:pt idx="1054">
                  <c:v>17.566666666700002</c:v>
                </c:pt>
                <c:pt idx="1055">
                  <c:v>17.583333333300001</c:v>
                </c:pt>
                <c:pt idx="1056">
                  <c:v>17.600000000000001</c:v>
                </c:pt>
                <c:pt idx="1057">
                  <c:v>17.616666666699999</c:v>
                </c:pt>
                <c:pt idx="1058">
                  <c:v>17.633333333300001</c:v>
                </c:pt>
                <c:pt idx="1059">
                  <c:v>17.649999999999999</c:v>
                </c:pt>
                <c:pt idx="1060">
                  <c:v>17.666666666699999</c:v>
                </c:pt>
                <c:pt idx="1061">
                  <c:v>17.683333333299998</c:v>
                </c:pt>
                <c:pt idx="1062">
                  <c:v>17.7</c:v>
                </c:pt>
                <c:pt idx="1063">
                  <c:v>17.7166666667</c:v>
                </c:pt>
                <c:pt idx="1064">
                  <c:v>17.733333333299999</c:v>
                </c:pt>
                <c:pt idx="1065">
                  <c:v>17.75</c:v>
                </c:pt>
                <c:pt idx="1066">
                  <c:v>17.766666666700001</c:v>
                </c:pt>
                <c:pt idx="1067">
                  <c:v>17.7833333333</c:v>
                </c:pt>
                <c:pt idx="1068">
                  <c:v>17.8</c:v>
                </c:pt>
                <c:pt idx="1069">
                  <c:v>17.816666666700002</c:v>
                </c:pt>
                <c:pt idx="1070">
                  <c:v>17.833333333300001</c:v>
                </c:pt>
                <c:pt idx="1071">
                  <c:v>17.850000000000001</c:v>
                </c:pt>
                <c:pt idx="1072">
                  <c:v>17.866666666699999</c:v>
                </c:pt>
                <c:pt idx="1073">
                  <c:v>17.883333333300001</c:v>
                </c:pt>
                <c:pt idx="1074">
                  <c:v>17.899999999999999</c:v>
                </c:pt>
                <c:pt idx="1075">
                  <c:v>17.916666666699999</c:v>
                </c:pt>
                <c:pt idx="1076">
                  <c:v>17.933333333299998</c:v>
                </c:pt>
                <c:pt idx="1077">
                  <c:v>17.95</c:v>
                </c:pt>
                <c:pt idx="1078">
                  <c:v>17.9666666667</c:v>
                </c:pt>
                <c:pt idx="1079">
                  <c:v>17.983333333299999</c:v>
                </c:pt>
                <c:pt idx="1080">
                  <c:v>18</c:v>
                </c:pt>
                <c:pt idx="1081">
                  <c:v>18.016666666700001</c:v>
                </c:pt>
                <c:pt idx="1082">
                  <c:v>18.0333333333</c:v>
                </c:pt>
                <c:pt idx="1083">
                  <c:v>18.05</c:v>
                </c:pt>
                <c:pt idx="1084">
                  <c:v>18.066666666700002</c:v>
                </c:pt>
                <c:pt idx="1085">
                  <c:v>18.083333333300001</c:v>
                </c:pt>
                <c:pt idx="1086">
                  <c:v>18.100000000000001</c:v>
                </c:pt>
                <c:pt idx="1087">
                  <c:v>18.116666666699999</c:v>
                </c:pt>
                <c:pt idx="1088">
                  <c:v>18.133333333300001</c:v>
                </c:pt>
                <c:pt idx="1089">
                  <c:v>18.149999999999999</c:v>
                </c:pt>
                <c:pt idx="1090">
                  <c:v>18.166666666699999</c:v>
                </c:pt>
                <c:pt idx="1091">
                  <c:v>18.183333333299998</c:v>
                </c:pt>
                <c:pt idx="1092">
                  <c:v>18.2</c:v>
                </c:pt>
                <c:pt idx="1093">
                  <c:v>18.2166666667</c:v>
                </c:pt>
                <c:pt idx="1094">
                  <c:v>18.233333333299999</c:v>
                </c:pt>
                <c:pt idx="1095">
                  <c:v>18.25</c:v>
                </c:pt>
                <c:pt idx="1096">
                  <c:v>18.266666666700001</c:v>
                </c:pt>
                <c:pt idx="1097">
                  <c:v>18.2833333333</c:v>
                </c:pt>
                <c:pt idx="1098">
                  <c:v>18.3</c:v>
                </c:pt>
                <c:pt idx="1099">
                  <c:v>18.316666666700002</c:v>
                </c:pt>
                <c:pt idx="1100">
                  <c:v>18.333333333300001</c:v>
                </c:pt>
                <c:pt idx="1101">
                  <c:v>18.350000000000001</c:v>
                </c:pt>
                <c:pt idx="1102">
                  <c:v>18.366666666699999</c:v>
                </c:pt>
                <c:pt idx="1103">
                  <c:v>18.383333333300001</c:v>
                </c:pt>
                <c:pt idx="1104">
                  <c:v>18.399999999999999</c:v>
                </c:pt>
                <c:pt idx="1105">
                  <c:v>18.416666666699999</c:v>
                </c:pt>
                <c:pt idx="1106">
                  <c:v>18.433333333299998</c:v>
                </c:pt>
                <c:pt idx="1107">
                  <c:v>18.45</c:v>
                </c:pt>
                <c:pt idx="1108">
                  <c:v>18.4666666667</c:v>
                </c:pt>
                <c:pt idx="1109">
                  <c:v>18.483333333299999</c:v>
                </c:pt>
                <c:pt idx="1110">
                  <c:v>18.5</c:v>
                </c:pt>
                <c:pt idx="1111">
                  <c:v>18.516666666700001</c:v>
                </c:pt>
                <c:pt idx="1112">
                  <c:v>18.5333333333</c:v>
                </c:pt>
                <c:pt idx="1113">
                  <c:v>18.55</c:v>
                </c:pt>
                <c:pt idx="1114">
                  <c:v>18.566666666700002</c:v>
                </c:pt>
                <c:pt idx="1115">
                  <c:v>18.583333333300001</c:v>
                </c:pt>
                <c:pt idx="1116">
                  <c:v>18.600000000000001</c:v>
                </c:pt>
                <c:pt idx="1117">
                  <c:v>18.616666666699999</c:v>
                </c:pt>
                <c:pt idx="1118">
                  <c:v>18.633333333300001</c:v>
                </c:pt>
                <c:pt idx="1119">
                  <c:v>18.649999999999999</c:v>
                </c:pt>
                <c:pt idx="1120">
                  <c:v>18.666666666699999</c:v>
                </c:pt>
                <c:pt idx="1121">
                  <c:v>18.683333333299998</c:v>
                </c:pt>
                <c:pt idx="1122">
                  <c:v>18.7</c:v>
                </c:pt>
                <c:pt idx="1123">
                  <c:v>18.7166666667</c:v>
                </c:pt>
                <c:pt idx="1124">
                  <c:v>18.733333333299999</c:v>
                </c:pt>
                <c:pt idx="1125">
                  <c:v>18.75</c:v>
                </c:pt>
                <c:pt idx="1126">
                  <c:v>18.766666666700001</c:v>
                </c:pt>
                <c:pt idx="1127">
                  <c:v>18.7833333333</c:v>
                </c:pt>
                <c:pt idx="1128">
                  <c:v>18.8</c:v>
                </c:pt>
                <c:pt idx="1129">
                  <c:v>18.816666666700002</c:v>
                </c:pt>
                <c:pt idx="1130">
                  <c:v>18.833333333300001</c:v>
                </c:pt>
                <c:pt idx="1131">
                  <c:v>18.850000000000001</c:v>
                </c:pt>
                <c:pt idx="1132">
                  <c:v>18.866666666699999</c:v>
                </c:pt>
                <c:pt idx="1133">
                  <c:v>18.883333333300001</c:v>
                </c:pt>
                <c:pt idx="1134">
                  <c:v>18.899999999999999</c:v>
                </c:pt>
                <c:pt idx="1135">
                  <c:v>18.916666666699999</c:v>
                </c:pt>
                <c:pt idx="1136">
                  <c:v>18.933333333299998</c:v>
                </c:pt>
                <c:pt idx="1137">
                  <c:v>18.95</c:v>
                </c:pt>
                <c:pt idx="1138">
                  <c:v>18.9666666667</c:v>
                </c:pt>
                <c:pt idx="1139">
                  <c:v>18.983333333299999</c:v>
                </c:pt>
                <c:pt idx="1140">
                  <c:v>19</c:v>
                </c:pt>
                <c:pt idx="1141">
                  <c:v>19.016666666700001</c:v>
                </c:pt>
                <c:pt idx="1142">
                  <c:v>19.0333333333</c:v>
                </c:pt>
                <c:pt idx="1143">
                  <c:v>19.05</c:v>
                </c:pt>
                <c:pt idx="1144">
                  <c:v>19.066666666700002</c:v>
                </c:pt>
                <c:pt idx="1145">
                  <c:v>19.083333333300001</c:v>
                </c:pt>
                <c:pt idx="1146">
                  <c:v>19.100000000000001</c:v>
                </c:pt>
                <c:pt idx="1147">
                  <c:v>19.116666666699999</c:v>
                </c:pt>
                <c:pt idx="1148">
                  <c:v>19.133333333300001</c:v>
                </c:pt>
                <c:pt idx="1149">
                  <c:v>19.149999999999999</c:v>
                </c:pt>
                <c:pt idx="1150">
                  <c:v>19.166666666699999</c:v>
                </c:pt>
                <c:pt idx="1151">
                  <c:v>19.183333333299998</c:v>
                </c:pt>
                <c:pt idx="1152">
                  <c:v>19.2</c:v>
                </c:pt>
                <c:pt idx="1153">
                  <c:v>19.2166666667</c:v>
                </c:pt>
                <c:pt idx="1154">
                  <c:v>19.233333333299999</c:v>
                </c:pt>
                <c:pt idx="1155">
                  <c:v>19.25</c:v>
                </c:pt>
                <c:pt idx="1156">
                  <c:v>19.266666666700001</c:v>
                </c:pt>
                <c:pt idx="1157">
                  <c:v>19.2833333333</c:v>
                </c:pt>
                <c:pt idx="1158">
                  <c:v>19.3</c:v>
                </c:pt>
                <c:pt idx="1159">
                  <c:v>19.316666666700002</c:v>
                </c:pt>
                <c:pt idx="1160">
                  <c:v>19.333333333300001</c:v>
                </c:pt>
                <c:pt idx="1161">
                  <c:v>19.350000000000001</c:v>
                </c:pt>
                <c:pt idx="1162">
                  <c:v>19.366666666699999</c:v>
                </c:pt>
                <c:pt idx="1163">
                  <c:v>19.383333333300001</c:v>
                </c:pt>
                <c:pt idx="1164">
                  <c:v>19.399999999999999</c:v>
                </c:pt>
                <c:pt idx="1165">
                  <c:v>19.416666666699999</c:v>
                </c:pt>
                <c:pt idx="1166">
                  <c:v>19.433333333299998</c:v>
                </c:pt>
                <c:pt idx="1167">
                  <c:v>19.45</c:v>
                </c:pt>
                <c:pt idx="1168">
                  <c:v>19.4666666667</c:v>
                </c:pt>
                <c:pt idx="1169">
                  <c:v>19.483333333299999</c:v>
                </c:pt>
                <c:pt idx="1170">
                  <c:v>19.5</c:v>
                </c:pt>
                <c:pt idx="1171">
                  <c:v>19.516666666700001</c:v>
                </c:pt>
                <c:pt idx="1172">
                  <c:v>19.5333333333</c:v>
                </c:pt>
                <c:pt idx="1173">
                  <c:v>19.55</c:v>
                </c:pt>
                <c:pt idx="1174">
                  <c:v>19.566666666700002</c:v>
                </c:pt>
                <c:pt idx="1175">
                  <c:v>19.583333333300001</c:v>
                </c:pt>
                <c:pt idx="1176">
                  <c:v>19.600000000000001</c:v>
                </c:pt>
                <c:pt idx="1177">
                  <c:v>19.616666666699999</c:v>
                </c:pt>
                <c:pt idx="1178">
                  <c:v>19.633333333300001</c:v>
                </c:pt>
                <c:pt idx="1179">
                  <c:v>19.649999999999999</c:v>
                </c:pt>
                <c:pt idx="1180">
                  <c:v>19.666666666699999</c:v>
                </c:pt>
                <c:pt idx="1181">
                  <c:v>19.683333333299998</c:v>
                </c:pt>
                <c:pt idx="1182">
                  <c:v>19.7</c:v>
                </c:pt>
                <c:pt idx="1183">
                  <c:v>19.7166666667</c:v>
                </c:pt>
                <c:pt idx="1184">
                  <c:v>19.733333333299999</c:v>
                </c:pt>
                <c:pt idx="1185">
                  <c:v>19.75</c:v>
                </c:pt>
                <c:pt idx="1186">
                  <c:v>19.766666666700001</c:v>
                </c:pt>
                <c:pt idx="1187">
                  <c:v>19.7833333333</c:v>
                </c:pt>
                <c:pt idx="1188">
                  <c:v>19.8</c:v>
                </c:pt>
                <c:pt idx="1189">
                  <c:v>19.816666666700002</c:v>
                </c:pt>
                <c:pt idx="1190">
                  <c:v>19.833333333300001</c:v>
                </c:pt>
                <c:pt idx="1191">
                  <c:v>19.850000000000001</c:v>
                </c:pt>
                <c:pt idx="1192">
                  <c:v>19.866666666699999</c:v>
                </c:pt>
                <c:pt idx="1193">
                  <c:v>19.883333333300001</c:v>
                </c:pt>
                <c:pt idx="1194">
                  <c:v>19.899999999999999</c:v>
                </c:pt>
                <c:pt idx="1195">
                  <c:v>19.916666666699999</c:v>
                </c:pt>
                <c:pt idx="1196">
                  <c:v>19.933333333299998</c:v>
                </c:pt>
                <c:pt idx="1197">
                  <c:v>19.95</c:v>
                </c:pt>
                <c:pt idx="1198">
                  <c:v>19.9666666667</c:v>
                </c:pt>
                <c:pt idx="1199">
                  <c:v>19.983333333299999</c:v>
                </c:pt>
                <c:pt idx="1200">
                  <c:v>20</c:v>
                </c:pt>
                <c:pt idx="1201">
                  <c:v>20.016666666700001</c:v>
                </c:pt>
                <c:pt idx="1202">
                  <c:v>20.0333333333</c:v>
                </c:pt>
                <c:pt idx="1203">
                  <c:v>20.05</c:v>
                </c:pt>
                <c:pt idx="1204">
                  <c:v>20.066666666700002</c:v>
                </c:pt>
                <c:pt idx="1205">
                  <c:v>20.083333333300001</c:v>
                </c:pt>
                <c:pt idx="1206">
                  <c:v>20.100000000000001</c:v>
                </c:pt>
                <c:pt idx="1207">
                  <c:v>20.116666666699999</c:v>
                </c:pt>
                <c:pt idx="1208">
                  <c:v>20.133333333300001</c:v>
                </c:pt>
                <c:pt idx="1209">
                  <c:v>20.149999999999999</c:v>
                </c:pt>
                <c:pt idx="1210">
                  <c:v>20.166666666699999</c:v>
                </c:pt>
                <c:pt idx="1211">
                  <c:v>20.183333333299998</c:v>
                </c:pt>
                <c:pt idx="1212">
                  <c:v>20.2</c:v>
                </c:pt>
                <c:pt idx="1213">
                  <c:v>20.2166666667</c:v>
                </c:pt>
                <c:pt idx="1214">
                  <c:v>20.233333333299999</c:v>
                </c:pt>
                <c:pt idx="1215">
                  <c:v>20.25</c:v>
                </c:pt>
                <c:pt idx="1216">
                  <c:v>20.266666666700001</c:v>
                </c:pt>
                <c:pt idx="1217">
                  <c:v>20.2833333333</c:v>
                </c:pt>
                <c:pt idx="1218">
                  <c:v>20.3</c:v>
                </c:pt>
                <c:pt idx="1219">
                  <c:v>20.316666666700002</c:v>
                </c:pt>
                <c:pt idx="1220">
                  <c:v>20.333333333300001</c:v>
                </c:pt>
                <c:pt idx="1221">
                  <c:v>20.350000000000001</c:v>
                </c:pt>
                <c:pt idx="1222">
                  <c:v>20.366666666699999</c:v>
                </c:pt>
                <c:pt idx="1223">
                  <c:v>20.383333333300001</c:v>
                </c:pt>
                <c:pt idx="1224">
                  <c:v>20.399999999999999</c:v>
                </c:pt>
                <c:pt idx="1225">
                  <c:v>20.416666666699999</c:v>
                </c:pt>
                <c:pt idx="1226">
                  <c:v>20.433333333299998</c:v>
                </c:pt>
                <c:pt idx="1227">
                  <c:v>20.45</c:v>
                </c:pt>
                <c:pt idx="1228">
                  <c:v>20.4666666667</c:v>
                </c:pt>
                <c:pt idx="1229">
                  <c:v>20.483333333299999</c:v>
                </c:pt>
                <c:pt idx="1230">
                  <c:v>20.5</c:v>
                </c:pt>
                <c:pt idx="1231">
                  <c:v>20.516666666700001</c:v>
                </c:pt>
                <c:pt idx="1232">
                  <c:v>20.5333333333</c:v>
                </c:pt>
                <c:pt idx="1233">
                  <c:v>20.55</c:v>
                </c:pt>
                <c:pt idx="1234">
                  <c:v>20.566666666700002</c:v>
                </c:pt>
                <c:pt idx="1235">
                  <c:v>20.583333333300001</c:v>
                </c:pt>
                <c:pt idx="1236">
                  <c:v>20.6</c:v>
                </c:pt>
                <c:pt idx="1237">
                  <c:v>20.616666666699999</c:v>
                </c:pt>
                <c:pt idx="1238">
                  <c:v>20.633333333300001</c:v>
                </c:pt>
                <c:pt idx="1239">
                  <c:v>20.65</c:v>
                </c:pt>
                <c:pt idx="1240">
                  <c:v>20.666666666699999</c:v>
                </c:pt>
                <c:pt idx="1241">
                  <c:v>20.683333333299998</c:v>
                </c:pt>
                <c:pt idx="1242">
                  <c:v>20.7</c:v>
                </c:pt>
                <c:pt idx="1243">
                  <c:v>20.7166666667</c:v>
                </c:pt>
                <c:pt idx="1244">
                  <c:v>20.733333333299999</c:v>
                </c:pt>
                <c:pt idx="1245">
                  <c:v>20.75</c:v>
                </c:pt>
                <c:pt idx="1246">
                  <c:v>20.766666666700001</c:v>
                </c:pt>
                <c:pt idx="1247">
                  <c:v>20.7833333333</c:v>
                </c:pt>
                <c:pt idx="1248">
                  <c:v>20.8</c:v>
                </c:pt>
                <c:pt idx="1249">
                  <c:v>20.816666666700002</c:v>
                </c:pt>
                <c:pt idx="1250">
                  <c:v>20.833333333300001</c:v>
                </c:pt>
                <c:pt idx="1251">
                  <c:v>20.85</c:v>
                </c:pt>
                <c:pt idx="1252">
                  <c:v>20.866666666699999</c:v>
                </c:pt>
                <c:pt idx="1253">
                  <c:v>20.883333333300001</c:v>
                </c:pt>
                <c:pt idx="1254">
                  <c:v>20.9</c:v>
                </c:pt>
                <c:pt idx="1255">
                  <c:v>20.916666666699999</c:v>
                </c:pt>
                <c:pt idx="1256">
                  <c:v>20.933333333299998</c:v>
                </c:pt>
                <c:pt idx="1257">
                  <c:v>20.95</c:v>
                </c:pt>
                <c:pt idx="1258">
                  <c:v>20.9666666667</c:v>
                </c:pt>
                <c:pt idx="1259">
                  <c:v>20.983333333299999</c:v>
                </c:pt>
                <c:pt idx="1260">
                  <c:v>21</c:v>
                </c:pt>
                <c:pt idx="1261">
                  <c:v>21.016666666700001</c:v>
                </c:pt>
                <c:pt idx="1262">
                  <c:v>21.0333333333</c:v>
                </c:pt>
                <c:pt idx="1263">
                  <c:v>21.05</c:v>
                </c:pt>
                <c:pt idx="1264">
                  <c:v>21.066666666700002</c:v>
                </c:pt>
                <c:pt idx="1265">
                  <c:v>21.083333333300001</c:v>
                </c:pt>
                <c:pt idx="1266">
                  <c:v>21.1</c:v>
                </c:pt>
                <c:pt idx="1267">
                  <c:v>21.116666666699999</c:v>
                </c:pt>
                <c:pt idx="1268">
                  <c:v>21.133333333300001</c:v>
                </c:pt>
                <c:pt idx="1269">
                  <c:v>21.15</c:v>
                </c:pt>
                <c:pt idx="1270">
                  <c:v>21.166666666699999</c:v>
                </c:pt>
                <c:pt idx="1271">
                  <c:v>21.183333333299998</c:v>
                </c:pt>
                <c:pt idx="1272">
                  <c:v>21.2</c:v>
                </c:pt>
                <c:pt idx="1273">
                  <c:v>21.2166666667</c:v>
                </c:pt>
                <c:pt idx="1274">
                  <c:v>21.233333333299999</c:v>
                </c:pt>
                <c:pt idx="1275">
                  <c:v>21.25</c:v>
                </c:pt>
                <c:pt idx="1276">
                  <c:v>21.266666666700001</c:v>
                </c:pt>
                <c:pt idx="1277">
                  <c:v>21.2833333333</c:v>
                </c:pt>
                <c:pt idx="1278">
                  <c:v>21.3</c:v>
                </c:pt>
                <c:pt idx="1279">
                  <c:v>21.316666666700002</c:v>
                </c:pt>
                <c:pt idx="1280">
                  <c:v>21.333333333300001</c:v>
                </c:pt>
                <c:pt idx="1281">
                  <c:v>21.35</c:v>
                </c:pt>
                <c:pt idx="1282">
                  <c:v>21.366666666699999</c:v>
                </c:pt>
                <c:pt idx="1283">
                  <c:v>21.383333333300001</c:v>
                </c:pt>
                <c:pt idx="1284">
                  <c:v>21.4</c:v>
                </c:pt>
                <c:pt idx="1285">
                  <c:v>21.416666666699999</c:v>
                </c:pt>
                <c:pt idx="1286">
                  <c:v>21.433333333299998</c:v>
                </c:pt>
                <c:pt idx="1287">
                  <c:v>21.45</c:v>
                </c:pt>
                <c:pt idx="1288">
                  <c:v>21.4666666667</c:v>
                </c:pt>
                <c:pt idx="1289">
                  <c:v>21.483333333299999</c:v>
                </c:pt>
                <c:pt idx="1290">
                  <c:v>21.5</c:v>
                </c:pt>
                <c:pt idx="1291">
                  <c:v>21.516666666700001</c:v>
                </c:pt>
                <c:pt idx="1292">
                  <c:v>21.5333333333</c:v>
                </c:pt>
                <c:pt idx="1293">
                  <c:v>21.55</c:v>
                </c:pt>
                <c:pt idx="1294">
                  <c:v>21.566666666700002</c:v>
                </c:pt>
                <c:pt idx="1295">
                  <c:v>21.583333333300001</c:v>
                </c:pt>
                <c:pt idx="1296">
                  <c:v>21.6</c:v>
                </c:pt>
                <c:pt idx="1297">
                  <c:v>21.616666666699999</c:v>
                </c:pt>
                <c:pt idx="1298">
                  <c:v>21.633333333300001</c:v>
                </c:pt>
                <c:pt idx="1299">
                  <c:v>21.65</c:v>
                </c:pt>
                <c:pt idx="1300">
                  <c:v>21.666666666699999</c:v>
                </c:pt>
                <c:pt idx="1301">
                  <c:v>21.683333333299998</c:v>
                </c:pt>
                <c:pt idx="1302">
                  <c:v>21.7</c:v>
                </c:pt>
                <c:pt idx="1303">
                  <c:v>21.7166666667</c:v>
                </c:pt>
                <c:pt idx="1304">
                  <c:v>21.733333333299999</c:v>
                </c:pt>
                <c:pt idx="1305">
                  <c:v>21.75</c:v>
                </c:pt>
                <c:pt idx="1306">
                  <c:v>21.766666666700001</c:v>
                </c:pt>
                <c:pt idx="1307">
                  <c:v>21.7833333333</c:v>
                </c:pt>
                <c:pt idx="1308">
                  <c:v>21.8</c:v>
                </c:pt>
                <c:pt idx="1309">
                  <c:v>21.816666666700002</c:v>
                </c:pt>
                <c:pt idx="1310">
                  <c:v>21.833333333300001</c:v>
                </c:pt>
                <c:pt idx="1311">
                  <c:v>21.85</c:v>
                </c:pt>
                <c:pt idx="1312">
                  <c:v>21.866666666699999</c:v>
                </c:pt>
                <c:pt idx="1313">
                  <c:v>21.883333333300001</c:v>
                </c:pt>
                <c:pt idx="1314">
                  <c:v>21.9</c:v>
                </c:pt>
                <c:pt idx="1315">
                  <c:v>21.916666666699999</c:v>
                </c:pt>
                <c:pt idx="1316">
                  <c:v>21.933333333299998</c:v>
                </c:pt>
                <c:pt idx="1317">
                  <c:v>21.95</c:v>
                </c:pt>
                <c:pt idx="1318">
                  <c:v>21.9666666667</c:v>
                </c:pt>
                <c:pt idx="1319">
                  <c:v>21.983333333299999</c:v>
                </c:pt>
                <c:pt idx="1320">
                  <c:v>22</c:v>
                </c:pt>
                <c:pt idx="1321">
                  <c:v>22.016666666700001</c:v>
                </c:pt>
                <c:pt idx="1322">
                  <c:v>22.0333333333</c:v>
                </c:pt>
                <c:pt idx="1323">
                  <c:v>22.05</c:v>
                </c:pt>
                <c:pt idx="1324">
                  <c:v>22.066666666700002</c:v>
                </c:pt>
                <c:pt idx="1325">
                  <c:v>22.083333333300001</c:v>
                </c:pt>
                <c:pt idx="1326">
                  <c:v>22.1</c:v>
                </c:pt>
                <c:pt idx="1327">
                  <c:v>22.116666666699999</c:v>
                </c:pt>
                <c:pt idx="1328">
                  <c:v>22.133333333300001</c:v>
                </c:pt>
                <c:pt idx="1329">
                  <c:v>22.15</c:v>
                </c:pt>
                <c:pt idx="1330">
                  <c:v>22.166666666699999</c:v>
                </c:pt>
                <c:pt idx="1331">
                  <c:v>22.183333333299998</c:v>
                </c:pt>
                <c:pt idx="1332">
                  <c:v>22.2</c:v>
                </c:pt>
                <c:pt idx="1333">
                  <c:v>22.2166666667</c:v>
                </c:pt>
                <c:pt idx="1334">
                  <c:v>22.233333333299999</c:v>
                </c:pt>
                <c:pt idx="1335">
                  <c:v>22.25</c:v>
                </c:pt>
                <c:pt idx="1336">
                  <c:v>22.266666666700001</c:v>
                </c:pt>
                <c:pt idx="1337">
                  <c:v>22.2833333333</c:v>
                </c:pt>
                <c:pt idx="1338">
                  <c:v>22.3</c:v>
                </c:pt>
                <c:pt idx="1339">
                  <c:v>22.316666666700002</c:v>
                </c:pt>
                <c:pt idx="1340">
                  <c:v>22.333333333300001</c:v>
                </c:pt>
                <c:pt idx="1341">
                  <c:v>22.35</c:v>
                </c:pt>
                <c:pt idx="1342">
                  <c:v>22.366666666699999</c:v>
                </c:pt>
                <c:pt idx="1343">
                  <c:v>22.383333333300001</c:v>
                </c:pt>
                <c:pt idx="1344">
                  <c:v>22.4</c:v>
                </c:pt>
                <c:pt idx="1345">
                  <c:v>22.416666666699999</c:v>
                </c:pt>
                <c:pt idx="1346">
                  <c:v>22.433333333299998</c:v>
                </c:pt>
                <c:pt idx="1347">
                  <c:v>22.45</c:v>
                </c:pt>
                <c:pt idx="1348">
                  <c:v>22.4666666667</c:v>
                </c:pt>
                <c:pt idx="1349">
                  <c:v>22.483333333299999</c:v>
                </c:pt>
                <c:pt idx="1350">
                  <c:v>22.5</c:v>
                </c:pt>
                <c:pt idx="1351">
                  <c:v>22.516666666700001</c:v>
                </c:pt>
                <c:pt idx="1352">
                  <c:v>22.5333333333</c:v>
                </c:pt>
                <c:pt idx="1353">
                  <c:v>22.55</c:v>
                </c:pt>
                <c:pt idx="1354">
                  <c:v>22.566666666700002</c:v>
                </c:pt>
                <c:pt idx="1355">
                  <c:v>22.583333333300001</c:v>
                </c:pt>
                <c:pt idx="1356">
                  <c:v>22.6</c:v>
                </c:pt>
                <c:pt idx="1357">
                  <c:v>22.616666666699999</c:v>
                </c:pt>
                <c:pt idx="1358">
                  <c:v>22.633333333300001</c:v>
                </c:pt>
                <c:pt idx="1359">
                  <c:v>22.65</c:v>
                </c:pt>
                <c:pt idx="1360">
                  <c:v>22.666666666699999</c:v>
                </c:pt>
                <c:pt idx="1361">
                  <c:v>22.683333333299998</c:v>
                </c:pt>
                <c:pt idx="1362">
                  <c:v>22.7</c:v>
                </c:pt>
                <c:pt idx="1363">
                  <c:v>22.7166666667</c:v>
                </c:pt>
                <c:pt idx="1364">
                  <c:v>22.733333333299999</c:v>
                </c:pt>
                <c:pt idx="1365">
                  <c:v>22.75</c:v>
                </c:pt>
                <c:pt idx="1366">
                  <c:v>22.766666666700001</c:v>
                </c:pt>
                <c:pt idx="1367">
                  <c:v>22.7833333333</c:v>
                </c:pt>
                <c:pt idx="1368">
                  <c:v>22.8</c:v>
                </c:pt>
                <c:pt idx="1369">
                  <c:v>22.816666666700002</c:v>
                </c:pt>
                <c:pt idx="1370">
                  <c:v>22.833333333300001</c:v>
                </c:pt>
                <c:pt idx="1371">
                  <c:v>22.85</c:v>
                </c:pt>
                <c:pt idx="1372">
                  <c:v>22.866666666699999</c:v>
                </c:pt>
                <c:pt idx="1373">
                  <c:v>22.883333333300001</c:v>
                </c:pt>
                <c:pt idx="1374">
                  <c:v>22.9</c:v>
                </c:pt>
                <c:pt idx="1375">
                  <c:v>22.916666666699999</c:v>
                </c:pt>
                <c:pt idx="1376">
                  <c:v>22.933333333299998</c:v>
                </c:pt>
                <c:pt idx="1377">
                  <c:v>22.95</c:v>
                </c:pt>
                <c:pt idx="1378">
                  <c:v>22.9666666667</c:v>
                </c:pt>
                <c:pt idx="1379">
                  <c:v>22.983333333299999</c:v>
                </c:pt>
                <c:pt idx="1380">
                  <c:v>23</c:v>
                </c:pt>
                <c:pt idx="1381">
                  <c:v>23.016666666700001</c:v>
                </c:pt>
                <c:pt idx="1382">
                  <c:v>23.0333333333</c:v>
                </c:pt>
                <c:pt idx="1383">
                  <c:v>23.05</c:v>
                </c:pt>
                <c:pt idx="1384">
                  <c:v>23.066666666700002</c:v>
                </c:pt>
                <c:pt idx="1385">
                  <c:v>23.083333333300001</c:v>
                </c:pt>
                <c:pt idx="1386">
                  <c:v>23.1</c:v>
                </c:pt>
                <c:pt idx="1387">
                  <c:v>23.116666666699999</c:v>
                </c:pt>
                <c:pt idx="1388">
                  <c:v>23.133333333300001</c:v>
                </c:pt>
                <c:pt idx="1389">
                  <c:v>23.15</c:v>
                </c:pt>
                <c:pt idx="1390">
                  <c:v>23.166666666699999</c:v>
                </c:pt>
                <c:pt idx="1391">
                  <c:v>23.183333333299998</c:v>
                </c:pt>
                <c:pt idx="1392">
                  <c:v>23.2</c:v>
                </c:pt>
                <c:pt idx="1393">
                  <c:v>23.2166666667</c:v>
                </c:pt>
                <c:pt idx="1394">
                  <c:v>23.233333333299999</c:v>
                </c:pt>
                <c:pt idx="1395">
                  <c:v>23.25</c:v>
                </c:pt>
                <c:pt idx="1396">
                  <c:v>23.266666666700001</c:v>
                </c:pt>
                <c:pt idx="1397">
                  <c:v>23.2833333333</c:v>
                </c:pt>
                <c:pt idx="1398">
                  <c:v>23.3</c:v>
                </c:pt>
                <c:pt idx="1399">
                  <c:v>23.316666666700002</c:v>
                </c:pt>
                <c:pt idx="1400">
                  <c:v>23.333333333300001</c:v>
                </c:pt>
                <c:pt idx="1401">
                  <c:v>23.35</c:v>
                </c:pt>
                <c:pt idx="1402">
                  <c:v>23.366666666699999</c:v>
                </c:pt>
                <c:pt idx="1403">
                  <c:v>23.383333333300001</c:v>
                </c:pt>
                <c:pt idx="1404">
                  <c:v>23.4</c:v>
                </c:pt>
                <c:pt idx="1405">
                  <c:v>23.416666666699999</c:v>
                </c:pt>
                <c:pt idx="1406">
                  <c:v>23.433333333299998</c:v>
                </c:pt>
                <c:pt idx="1407">
                  <c:v>23.45</c:v>
                </c:pt>
                <c:pt idx="1408">
                  <c:v>23.4666666667</c:v>
                </c:pt>
                <c:pt idx="1409">
                  <c:v>23.483333333299999</c:v>
                </c:pt>
                <c:pt idx="1410">
                  <c:v>23.5</c:v>
                </c:pt>
                <c:pt idx="1411">
                  <c:v>23.516666666700001</c:v>
                </c:pt>
                <c:pt idx="1412">
                  <c:v>23.5333333333</c:v>
                </c:pt>
                <c:pt idx="1413">
                  <c:v>23.55</c:v>
                </c:pt>
                <c:pt idx="1414">
                  <c:v>23.566666666700002</c:v>
                </c:pt>
                <c:pt idx="1415">
                  <c:v>23.583333333300001</c:v>
                </c:pt>
                <c:pt idx="1416">
                  <c:v>23.6</c:v>
                </c:pt>
                <c:pt idx="1417">
                  <c:v>23.616666666699999</c:v>
                </c:pt>
                <c:pt idx="1418">
                  <c:v>23.633333333300001</c:v>
                </c:pt>
                <c:pt idx="1419">
                  <c:v>23.65</c:v>
                </c:pt>
                <c:pt idx="1420">
                  <c:v>23.666666666699999</c:v>
                </c:pt>
                <c:pt idx="1421">
                  <c:v>23.683333333299998</c:v>
                </c:pt>
                <c:pt idx="1422">
                  <c:v>23.7</c:v>
                </c:pt>
                <c:pt idx="1423">
                  <c:v>23.7166666667</c:v>
                </c:pt>
                <c:pt idx="1424">
                  <c:v>23.733333333299999</c:v>
                </c:pt>
                <c:pt idx="1425">
                  <c:v>23.75</c:v>
                </c:pt>
                <c:pt idx="1426">
                  <c:v>23.766666666700001</c:v>
                </c:pt>
                <c:pt idx="1427">
                  <c:v>23.7833333333</c:v>
                </c:pt>
                <c:pt idx="1428">
                  <c:v>23.8</c:v>
                </c:pt>
                <c:pt idx="1429">
                  <c:v>23.816666666700002</c:v>
                </c:pt>
                <c:pt idx="1430">
                  <c:v>23.833333333300001</c:v>
                </c:pt>
                <c:pt idx="1431">
                  <c:v>23.85</c:v>
                </c:pt>
                <c:pt idx="1432">
                  <c:v>23.866666666699999</c:v>
                </c:pt>
                <c:pt idx="1433">
                  <c:v>23.883333333300001</c:v>
                </c:pt>
                <c:pt idx="1434">
                  <c:v>23.9</c:v>
                </c:pt>
                <c:pt idx="1435">
                  <c:v>23.916666666699999</c:v>
                </c:pt>
                <c:pt idx="1436">
                  <c:v>23.933333333299998</c:v>
                </c:pt>
                <c:pt idx="1437">
                  <c:v>23.95</c:v>
                </c:pt>
                <c:pt idx="1438">
                  <c:v>23.9666666667</c:v>
                </c:pt>
                <c:pt idx="1439">
                  <c:v>23.983333333299999</c:v>
                </c:pt>
                <c:pt idx="1440">
                  <c:v>24</c:v>
                </c:pt>
                <c:pt idx="1441">
                  <c:v>24.016666666700001</c:v>
                </c:pt>
                <c:pt idx="1442">
                  <c:v>24.0333333333</c:v>
                </c:pt>
                <c:pt idx="1443">
                  <c:v>24.05</c:v>
                </c:pt>
                <c:pt idx="1444">
                  <c:v>24.066666666700002</c:v>
                </c:pt>
                <c:pt idx="1445">
                  <c:v>24.083333333300001</c:v>
                </c:pt>
                <c:pt idx="1446">
                  <c:v>24.1</c:v>
                </c:pt>
                <c:pt idx="1447">
                  <c:v>24.116666666699999</c:v>
                </c:pt>
                <c:pt idx="1448">
                  <c:v>24.133333333300001</c:v>
                </c:pt>
                <c:pt idx="1449">
                  <c:v>24.15</c:v>
                </c:pt>
                <c:pt idx="1450">
                  <c:v>24.166666666699999</c:v>
                </c:pt>
                <c:pt idx="1451">
                  <c:v>24.183333333299998</c:v>
                </c:pt>
                <c:pt idx="1452">
                  <c:v>24.2</c:v>
                </c:pt>
                <c:pt idx="1453">
                  <c:v>24.2166666667</c:v>
                </c:pt>
                <c:pt idx="1454">
                  <c:v>24.233333333299999</c:v>
                </c:pt>
                <c:pt idx="1455">
                  <c:v>24.25</c:v>
                </c:pt>
                <c:pt idx="1456">
                  <c:v>24.266666666700001</c:v>
                </c:pt>
                <c:pt idx="1457">
                  <c:v>24.2833333333</c:v>
                </c:pt>
                <c:pt idx="1458">
                  <c:v>24.3</c:v>
                </c:pt>
                <c:pt idx="1459">
                  <c:v>24.316666666700002</c:v>
                </c:pt>
                <c:pt idx="1460">
                  <c:v>24.333333333300001</c:v>
                </c:pt>
                <c:pt idx="1461">
                  <c:v>24.35</c:v>
                </c:pt>
                <c:pt idx="1462">
                  <c:v>24.366666666699999</c:v>
                </c:pt>
                <c:pt idx="1463">
                  <c:v>24.383333333300001</c:v>
                </c:pt>
                <c:pt idx="1464">
                  <c:v>24.4</c:v>
                </c:pt>
                <c:pt idx="1465">
                  <c:v>24.416666666699999</c:v>
                </c:pt>
                <c:pt idx="1466">
                  <c:v>24.433333333299998</c:v>
                </c:pt>
                <c:pt idx="1467">
                  <c:v>24.45</c:v>
                </c:pt>
                <c:pt idx="1468">
                  <c:v>24.4666666667</c:v>
                </c:pt>
                <c:pt idx="1469">
                  <c:v>24.483333333299999</c:v>
                </c:pt>
                <c:pt idx="1470">
                  <c:v>24.5</c:v>
                </c:pt>
                <c:pt idx="1471">
                  <c:v>24.516666666700001</c:v>
                </c:pt>
                <c:pt idx="1472">
                  <c:v>24.5333333333</c:v>
                </c:pt>
                <c:pt idx="1473">
                  <c:v>24.55</c:v>
                </c:pt>
                <c:pt idx="1474">
                  <c:v>24.566666666700002</c:v>
                </c:pt>
                <c:pt idx="1475">
                  <c:v>24.583333333300001</c:v>
                </c:pt>
                <c:pt idx="1476">
                  <c:v>24.6</c:v>
                </c:pt>
                <c:pt idx="1477">
                  <c:v>24.616666666699999</c:v>
                </c:pt>
                <c:pt idx="1478">
                  <c:v>24.633333333300001</c:v>
                </c:pt>
                <c:pt idx="1479">
                  <c:v>24.65</c:v>
                </c:pt>
                <c:pt idx="1480">
                  <c:v>24.666666666699999</c:v>
                </c:pt>
                <c:pt idx="1481">
                  <c:v>24.683333333299998</c:v>
                </c:pt>
                <c:pt idx="1482">
                  <c:v>24.7</c:v>
                </c:pt>
                <c:pt idx="1483">
                  <c:v>24.7166666667</c:v>
                </c:pt>
                <c:pt idx="1484">
                  <c:v>24.733333333299999</c:v>
                </c:pt>
                <c:pt idx="1485">
                  <c:v>24.75</c:v>
                </c:pt>
                <c:pt idx="1486">
                  <c:v>24.766666666700001</c:v>
                </c:pt>
                <c:pt idx="1487">
                  <c:v>24.7833333333</c:v>
                </c:pt>
                <c:pt idx="1488">
                  <c:v>24.8</c:v>
                </c:pt>
                <c:pt idx="1489">
                  <c:v>24.816666666700002</c:v>
                </c:pt>
                <c:pt idx="1490">
                  <c:v>24.833333333300001</c:v>
                </c:pt>
                <c:pt idx="1491">
                  <c:v>24.85</c:v>
                </c:pt>
                <c:pt idx="1492">
                  <c:v>24.866666666699999</c:v>
                </c:pt>
                <c:pt idx="1493">
                  <c:v>24.883333333300001</c:v>
                </c:pt>
                <c:pt idx="1494">
                  <c:v>24.9</c:v>
                </c:pt>
                <c:pt idx="1495">
                  <c:v>24.916666666699999</c:v>
                </c:pt>
                <c:pt idx="1496">
                  <c:v>24.933333333299998</c:v>
                </c:pt>
                <c:pt idx="1497">
                  <c:v>24.95</c:v>
                </c:pt>
                <c:pt idx="1498">
                  <c:v>24.9666666667</c:v>
                </c:pt>
                <c:pt idx="1499">
                  <c:v>24.983333333299999</c:v>
                </c:pt>
                <c:pt idx="1500">
                  <c:v>25</c:v>
                </c:pt>
                <c:pt idx="1501">
                  <c:v>25.016666666700001</c:v>
                </c:pt>
                <c:pt idx="1502">
                  <c:v>25.0333333333</c:v>
                </c:pt>
                <c:pt idx="1503">
                  <c:v>25.05</c:v>
                </c:pt>
                <c:pt idx="1504">
                  <c:v>25.066666666700002</c:v>
                </c:pt>
                <c:pt idx="1505">
                  <c:v>25.083333333300001</c:v>
                </c:pt>
                <c:pt idx="1506">
                  <c:v>25.1</c:v>
                </c:pt>
                <c:pt idx="1507">
                  <c:v>25.116666666699999</c:v>
                </c:pt>
                <c:pt idx="1508">
                  <c:v>25.133333333300001</c:v>
                </c:pt>
                <c:pt idx="1509">
                  <c:v>25.15</c:v>
                </c:pt>
                <c:pt idx="1510">
                  <c:v>25.166666666699999</c:v>
                </c:pt>
                <c:pt idx="1511">
                  <c:v>25.183333333299998</c:v>
                </c:pt>
                <c:pt idx="1512">
                  <c:v>25.2</c:v>
                </c:pt>
                <c:pt idx="1513">
                  <c:v>25.2166666667</c:v>
                </c:pt>
                <c:pt idx="1514">
                  <c:v>25.233333333299999</c:v>
                </c:pt>
                <c:pt idx="1515">
                  <c:v>25.25</c:v>
                </c:pt>
                <c:pt idx="1516">
                  <c:v>25.266666666700001</c:v>
                </c:pt>
                <c:pt idx="1517">
                  <c:v>25.2833333333</c:v>
                </c:pt>
                <c:pt idx="1518">
                  <c:v>25.3</c:v>
                </c:pt>
                <c:pt idx="1519">
                  <c:v>25.316666666700002</c:v>
                </c:pt>
                <c:pt idx="1520">
                  <c:v>25.333333333300001</c:v>
                </c:pt>
                <c:pt idx="1521">
                  <c:v>25.35</c:v>
                </c:pt>
                <c:pt idx="1522">
                  <c:v>25.366666666699999</c:v>
                </c:pt>
                <c:pt idx="1523">
                  <c:v>25.383333333300001</c:v>
                </c:pt>
                <c:pt idx="1524">
                  <c:v>25.4</c:v>
                </c:pt>
                <c:pt idx="1525">
                  <c:v>25.416666666699999</c:v>
                </c:pt>
                <c:pt idx="1526">
                  <c:v>25.433333333299998</c:v>
                </c:pt>
                <c:pt idx="1527">
                  <c:v>25.45</c:v>
                </c:pt>
                <c:pt idx="1528">
                  <c:v>25.4666666667</c:v>
                </c:pt>
                <c:pt idx="1529">
                  <c:v>25.483333333299999</c:v>
                </c:pt>
                <c:pt idx="1530">
                  <c:v>25.5</c:v>
                </c:pt>
                <c:pt idx="1531">
                  <c:v>25.516666666700001</c:v>
                </c:pt>
                <c:pt idx="1532">
                  <c:v>25.5333333333</c:v>
                </c:pt>
                <c:pt idx="1533">
                  <c:v>25.55</c:v>
                </c:pt>
                <c:pt idx="1534">
                  <c:v>25.566666666700002</c:v>
                </c:pt>
                <c:pt idx="1535">
                  <c:v>25.583333333300001</c:v>
                </c:pt>
                <c:pt idx="1536">
                  <c:v>25.6</c:v>
                </c:pt>
                <c:pt idx="1537">
                  <c:v>25.616666666699999</c:v>
                </c:pt>
                <c:pt idx="1538">
                  <c:v>25.633333333300001</c:v>
                </c:pt>
                <c:pt idx="1539">
                  <c:v>25.65</c:v>
                </c:pt>
                <c:pt idx="1540">
                  <c:v>25.666666666699999</c:v>
                </c:pt>
                <c:pt idx="1541">
                  <c:v>25.683333333299998</c:v>
                </c:pt>
                <c:pt idx="1542">
                  <c:v>25.7</c:v>
                </c:pt>
                <c:pt idx="1543">
                  <c:v>25.7166666667</c:v>
                </c:pt>
                <c:pt idx="1544">
                  <c:v>25.733333333299999</c:v>
                </c:pt>
                <c:pt idx="1545">
                  <c:v>25.75</c:v>
                </c:pt>
                <c:pt idx="1546">
                  <c:v>25.766666666700001</c:v>
                </c:pt>
                <c:pt idx="1547">
                  <c:v>25.7833333333</c:v>
                </c:pt>
                <c:pt idx="1548">
                  <c:v>25.8</c:v>
                </c:pt>
                <c:pt idx="1549">
                  <c:v>25.816666666700002</c:v>
                </c:pt>
                <c:pt idx="1550">
                  <c:v>25.833333333300001</c:v>
                </c:pt>
                <c:pt idx="1551">
                  <c:v>25.85</c:v>
                </c:pt>
                <c:pt idx="1552">
                  <c:v>25.866666666699999</c:v>
                </c:pt>
                <c:pt idx="1553">
                  <c:v>25.883333333300001</c:v>
                </c:pt>
                <c:pt idx="1554">
                  <c:v>25.9</c:v>
                </c:pt>
                <c:pt idx="1555">
                  <c:v>25.916666666699999</c:v>
                </c:pt>
                <c:pt idx="1556">
                  <c:v>25.933333333299998</c:v>
                </c:pt>
                <c:pt idx="1557">
                  <c:v>25.95</c:v>
                </c:pt>
                <c:pt idx="1558">
                  <c:v>25.9666666667</c:v>
                </c:pt>
                <c:pt idx="1559">
                  <c:v>25.983333333299999</c:v>
                </c:pt>
                <c:pt idx="1560">
                  <c:v>26</c:v>
                </c:pt>
                <c:pt idx="1561">
                  <c:v>26.016666666700001</c:v>
                </c:pt>
                <c:pt idx="1562">
                  <c:v>26.0333333333</c:v>
                </c:pt>
                <c:pt idx="1563">
                  <c:v>26.05</c:v>
                </c:pt>
                <c:pt idx="1564">
                  <c:v>26.066666666700002</c:v>
                </c:pt>
                <c:pt idx="1565">
                  <c:v>26.083333333300001</c:v>
                </c:pt>
                <c:pt idx="1566">
                  <c:v>26.1</c:v>
                </c:pt>
                <c:pt idx="1567">
                  <c:v>26.116666666699999</c:v>
                </c:pt>
                <c:pt idx="1568">
                  <c:v>26.133333333300001</c:v>
                </c:pt>
                <c:pt idx="1569">
                  <c:v>26.15</c:v>
                </c:pt>
                <c:pt idx="1570">
                  <c:v>26.166666666699999</c:v>
                </c:pt>
                <c:pt idx="1571">
                  <c:v>26.183333333299998</c:v>
                </c:pt>
                <c:pt idx="1572">
                  <c:v>26.2</c:v>
                </c:pt>
                <c:pt idx="1573">
                  <c:v>26.2166666667</c:v>
                </c:pt>
                <c:pt idx="1574">
                  <c:v>26.233333333299999</c:v>
                </c:pt>
                <c:pt idx="1575">
                  <c:v>26.25</c:v>
                </c:pt>
                <c:pt idx="1576">
                  <c:v>26.266666666700001</c:v>
                </c:pt>
                <c:pt idx="1577">
                  <c:v>26.2833333333</c:v>
                </c:pt>
                <c:pt idx="1578">
                  <c:v>26.3</c:v>
                </c:pt>
                <c:pt idx="1579">
                  <c:v>26.316666666700002</c:v>
                </c:pt>
                <c:pt idx="1580">
                  <c:v>26.333333333300001</c:v>
                </c:pt>
                <c:pt idx="1581">
                  <c:v>26.35</c:v>
                </c:pt>
                <c:pt idx="1582">
                  <c:v>26.366666666699999</c:v>
                </c:pt>
                <c:pt idx="1583">
                  <c:v>26.383333333300001</c:v>
                </c:pt>
                <c:pt idx="1584">
                  <c:v>26.4</c:v>
                </c:pt>
                <c:pt idx="1585">
                  <c:v>26.416666666699999</c:v>
                </c:pt>
                <c:pt idx="1586">
                  <c:v>26.433333333299998</c:v>
                </c:pt>
                <c:pt idx="1587">
                  <c:v>26.45</c:v>
                </c:pt>
                <c:pt idx="1588">
                  <c:v>26.4666666667</c:v>
                </c:pt>
                <c:pt idx="1589">
                  <c:v>26.483333333299999</c:v>
                </c:pt>
                <c:pt idx="1590">
                  <c:v>26.5</c:v>
                </c:pt>
                <c:pt idx="1591">
                  <c:v>26.516666666700001</c:v>
                </c:pt>
                <c:pt idx="1592">
                  <c:v>26.5333333333</c:v>
                </c:pt>
                <c:pt idx="1593">
                  <c:v>26.55</c:v>
                </c:pt>
                <c:pt idx="1594">
                  <c:v>26.566666666700002</c:v>
                </c:pt>
                <c:pt idx="1595">
                  <c:v>26.583333333300001</c:v>
                </c:pt>
                <c:pt idx="1596">
                  <c:v>26.6</c:v>
                </c:pt>
                <c:pt idx="1597">
                  <c:v>26.616666666699999</c:v>
                </c:pt>
                <c:pt idx="1598">
                  <c:v>26.633333333300001</c:v>
                </c:pt>
                <c:pt idx="1599">
                  <c:v>26.65</c:v>
                </c:pt>
                <c:pt idx="1600">
                  <c:v>26.666666666699999</c:v>
                </c:pt>
                <c:pt idx="1601">
                  <c:v>26.683333333299998</c:v>
                </c:pt>
                <c:pt idx="1602">
                  <c:v>26.7</c:v>
                </c:pt>
                <c:pt idx="1603">
                  <c:v>26.7166666667</c:v>
                </c:pt>
                <c:pt idx="1604">
                  <c:v>26.733333333299999</c:v>
                </c:pt>
                <c:pt idx="1605">
                  <c:v>26.75</c:v>
                </c:pt>
                <c:pt idx="1606">
                  <c:v>26.766666666700001</c:v>
                </c:pt>
                <c:pt idx="1607">
                  <c:v>26.7833333333</c:v>
                </c:pt>
                <c:pt idx="1608">
                  <c:v>26.8</c:v>
                </c:pt>
                <c:pt idx="1609">
                  <c:v>26.816666666700002</c:v>
                </c:pt>
                <c:pt idx="1610">
                  <c:v>26.833333333300001</c:v>
                </c:pt>
                <c:pt idx="1611">
                  <c:v>26.85</c:v>
                </c:pt>
                <c:pt idx="1612">
                  <c:v>26.866666666699999</c:v>
                </c:pt>
                <c:pt idx="1613">
                  <c:v>26.883333333300001</c:v>
                </c:pt>
                <c:pt idx="1614">
                  <c:v>26.9</c:v>
                </c:pt>
                <c:pt idx="1615">
                  <c:v>26.916666666699999</c:v>
                </c:pt>
                <c:pt idx="1616">
                  <c:v>26.933333333299998</c:v>
                </c:pt>
                <c:pt idx="1617">
                  <c:v>26.95</c:v>
                </c:pt>
                <c:pt idx="1618">
                  <c:v>26.9666666667</c:v>
                </c:pt>
                <c:pt idx="1619">
                  <c:v>26.983333333299999</c:v>
                </c:pt>
                <c:pt idx="1620">
                  <c:v>27</c:v>
                </c:pt>
                <c:pt idx="1621">
                  <c:v>27.016666666700001</c:v>
                </c:pt>
                <c:pt idx="1622">
                  <c:v>27.0333333333</c:v>
                </c:pt>
                <c:pt idx="1623">
                  <c:v>27.05</c:v>
                </c:pt>
                <c:pt idx="1624">
                  <c:v>27.066666666700002</c:v>
                </c:pt>
                <c:pt idx="1625">
                  <c:v>27.083333333300001</c:v>
                </c:pt>
                <c:pt idx="1626">
                  <c:v>27.1</c:v>
                </c:pt>
                <c:pt idx="1627">
                  <c:v>27.116666666699999</c:v>
                </c:pt>
                <c:pt idx="1628">
                  <c:v>27.133333333300001</c:v>
                </c:pt>
                <c:pt idx="1629">
                  <c:v>27.15</c:v>
                </c:pt>
                <c:pt idx="1630">
                  <c:v>27.166666666699999</c:v>
                </c:pt>
                <c:pt idx="1631">
                  <c:v>27.183333333299998</c:v>
                </c:pt>
                <c:pt idx="1632">
                  <c:v>27.2</c:v>
                </c:pt>
                <c:pt idx="1633">
                  <c:v>27.2166666667</c:v>
                </c:pt>
                <c:pt idx="1634">
                  <c:v>27.233333333299999</c:v>
                </c:pt>
                <c:pt idx="1635">
                  <c:v>27.25</c:v>
                </c:pt>
                <c:pt idx="1636">
                  <c:v>27.266666666700001</c:v>
                </c:pt>
                <c:pt idx="1637">
                  <c:v>27.2833333333</c:v>
                </c:pt>
                <c:pt idx="1638">
                  <c:v>27.3</c:v>
                </c:pt>
                <c:pt idx="1639">
                  <c:v>27.316666666700002</c:v>
                </c:pt>
                <c:pt idx="1640">
                  <c:v>27.333333333300001</c:v>
                </c:pt>
                <c:pt idx="1641">
                  <c:v>27.35</c:v>
                </c:pt>
                <c:pt idx="1642">
                  <c:v>27.366666666699999</c:v>
                </c:pt>
                <c:pt idx="1643">
                  <c:v>27.383333333300001</c:v>
                </c:pt>
                <c:pt idx="1644">
                  <c:v>27.4</c:v>
                </c:pt>
                <c:pt idx="1645">
                  <c:v>27.416666666699999</c:v>
                </c:pt>
                <c:pt idx="1646">
                  <c:v>27.433333333299998</c:v>
                </c:pt>
                <c:pt idx="1647">
                  <c:v>27.45</c:v>
                </c:pt>
                <c:pt idx="1648">
                  <c:v>27.4666666667</c:v>
                </c:pt>
                <c:pt idx="1649">
                  <c:v>27.483333333299999</c:v>
                </c:pt>
                <c:pt idx="1650">
                  <c:v>27.5</c:v>
                </c:pt>
                <c:pt idx="1651">
                  <c:v>27.516666666700001</c:v>
                </c:pt>
                <c:pt idx="1652">
                  <c:v>27.5333333333</c:v>
                </c:pt>
                <c:pt idx="1653">
                  <c:v>27.55</c:v>
                </c:pt>
                <c:pt idx="1654">
                  <c:v>27.566666666700002</c:v>
                </c:pt>
                <c:pt idx="1655">
                  <c:v>27.583333333300001</c:v>
                </c:pt>
                <c:pt idx="1656">
                  <c:v>27.6</c:v>
                </c:pt>
                <c:pt idx="1657">
                  <c:v>27.616666666699999</c:v>
                </c:pt>
                <c:pt idx="1658">
                  <c:v>27.633333333300001</c:v>
                </c:pt>
                <c:pt idx="1659">
                  <c:v>27.65</c:v>
                </c:pt>
                <c:pt idx="1660">
                  <c:v>27.666666666699999</c:v>
                </c:pt>
                <c:pt idx="1661">
                  <c:v>27.683333333299998</c:v>
                </c:pt>
                <c:pt idx="1662">
                  <c:v>27.7</c:v>
                </c:pt>
                <c:pt idx="1663">
                  <c:v>27.7166666667</c:v>
                </c:pt>
                <c:pt idx="1664">
                  <c:v>27.733333333299999</c:v>
                </c:pt>
                <c:pt idx="1665">
                  <c:v>27.75</c:v>
                </c:pt>
                <c:pt idx="1666">
                  <c:v>27.766666666700001</c:v>
                </c:pt>
                <c:pt idx="1667">
                  <c:v>27.7833333333</c:v>
                </c:pt>
                <c:pt idx="1668">
                  <c:v>27.8</c:v>
                </c:pt>
                <c:pt idx="1669">
                  <c:v>27.816666666700002</c:v>
                </c:pt>
                <c:pt idx="1670">
                  <c:v>27.833333333300001</c:v>
                </c:pt>
                <c:pt idx="1671">
                  <c:v>27.85</c:v>
                </c:pt>
                <c:pt idx="1672">
                  <c:v>27.866666666699999</c:v>
                </c:pt>
                <c:pt idx="1673">
                  <c:v>27.883333333300001</c:v>
                </c:pt>
                <c:pt idx="1674">
                  <c:v>27.9</c:v>
                </c:pt>
                <c:pt idx="1675">
                  <c:v>27.916666666699999</c:v>
                </c:pt>
                <c:pt idx="1676">
                  <c:v>27.933333333299998</c:v>
                </c:pt>
                <c:pt idx="1677">
                  <c:v>27.95</c:v>
                </c:pt>
                <c:pt idx="1678">
                  <c:v>27.9666666667</c:v>
                </c:pt>
                <c:pt idx="1679">
                  <c:v>27.983333333299999</c:v>
                </c:pt>
                <c:pt idx="1680">
                  <c:v>28</c:v>
                </c:pt>
                <c:pt idx="1681">
                  <c:v>28.016666666700001</c:v>
                </c:pt>
                <c:pt idx="1682">
                  <c:v>28.0333333333</c:v>
                </c:pt>
                <c:pt idx="1683">
                  <c:v>28.05</c:v>
                </c:pt>
                <c:pt idx="1684">
                  <c:v>28.066666666700002</c:v>
                </c:pt>
                <c:pt idx="1685">
                  <c:v>28.083333333300001</c:v>
                </c:pt>
                <c:pt idx="1686">
                  <c:v>28.1</c:v>
                </c:pt>
                <c:pt idx="1687">
                  <c:v>28.116666666699999</c:v>
                </c:pt>
                <c:pt idx="1688">
                  <c:v>28.133333333300001</c:v>
                </c:pt>
                <c:pt idx="1689">
                  <c:v>28.15</c:v>
                </c:pt>
                <c:pt idx="1690">
                  <c:v>28.166666666699999</c:v>
                </c:pt>
                <c:pt idx="1691">
                  <c:v>28.183333333299998</c:v>
                </c:pt>
                <c:pt idx="1692">
                  <c:v>28.2</c:v>
                </c:pt>
                <c:pt idx="1693">
                  <c:v>28.2166666667</c:v>
                </c:pt>
                <c:pt idx="1694">
                  <c:v>28.233333333299999</c:v>
                </c:pt>
                <c:pt idx="1695">
                  <c:v>28.25</c:v>
                </c:pt>
                <c:pt idx="1696">
                  <c:v>28.266666666700001</c:v>
                </c:pt>
                <c:pt idx="1697">
                  <c:v>28.2833333333</c:v>
                </c:pt>
                <c:pt idx="1698">
                  <c:v>28.3</c:v>
                </c:pt>
                <c:pt idx="1699">
                  <c:v>28.316666666700002</c:v>
                </c:pt>
              </c:numCache>
            </c:numRef>
          </c:xVal>
          <c:yVal>
            <c:numRef>
              <c:f>Sheet1!$C$2:$C$1710</c:f>
              <c:numCache>
                <c:formatCode>General</c:formatCode>
                <c:ptCount val="1709"/>
                <c:pt idx="0">
                  <c:v>2.39</c:v>
                </c:pt>
                <c:pt idx="1">
                  <c:v>2.39</c:v>
                </c:pt>
                <c:pt idx="2">
                  <c:v>2.3200700000001402</c:v>
                </c:pt>
                <c:pt idx="3">
                  <c:v>2.389790419161677</c:v>
                </c:pt>
                <c:pt idx="4">
                  <c:v>2.32020999999986</c:v>
                </c:pt>
                <c:pt idx="5">
                  <c:v>2.2503493013973448</c:v>
                </c:pt>
                <c:pt idx="6">
                  <c:v>2.25</c:v>
                </c:pt>
                <c:pt idx="7">
                  <c:v>2.3195104895118881</c:v>
                </c:pt>
                <c:pt idx="8">
                  <c:v>2.3199999999999998</c:v>
                </c:pt>
                <c:pt idx="9">
                  <c:v>2.3199999999999998</c:v>
                </c:pt>
                <c:pt idx="10">
                  <c:v>2.3199999999999998</c:v>
                </c:pt>
                <c:pt idx="11">
                  <c:v>2.3891616766453101</c:v>
                </c:pt>
                <c:pt idx="12">
                  <c:v>2.32084</c:v>
                </c:pt>
                <c:pt idx="13">
                  <c:v>2.3199999999999998</c:v>
                </c:pt>
                <c:pt idx="14">
                  <c:v>2.3199999999999998</c:v>
                </c:pt>
                <c:pt idx="15">
                  <c:v>2.3199999999999998</c:v>
                </c:pt>
                <c:pt idx="16">
                  <c:v>2.3199999999999998</c:v>
                </c:pt>
                <c:pt idx="17">
                  <c:v>2.2512587412601399</c:v>
                </c:pt>
                <c:pt idx="18">
                  <c:v>2.318671328671329</c:v>
                </c:pt>
                <c:pt idx="19">
                  <c:v>2.3199999999999998</c:v>
                </c:pt>
                <c:pt idx="20">
                  <c:v>2.2514685314699299</c:v>
                </c:pt>
                <c:pt idx="21">
                  <c:v>2.25</c:v>
                </c:pt>
                <c:pt idx="22">
                  <c:v>2.25</c:v>
                </c:pt>
                <c:pt idx="23">
                  <c:v>2.3183199999986002</c:v>
                </c:pt>
                <c:pt idx="24">
                  <c:v>2.3199999999999998</c:v>
                </c:pt>
                <c:pt idx="25">
                  <c:v>2.2518881118867129</c:v>
                </c:pt>
                <c:pt idx="26">
                  <c:v>2.25</c:v>
                </c:pt>
                <c:pt idx="27">
                  <c:v>2.25</c:v>
                </c:pt>
                <c:pt idx="28">
                  <c:v>2.25</c:v>
                </c:pt>
                <c:pt idx="29">
                  <c:v>2.25</c:v>
                </c:pt>
                <c:pt idx="30">
                  <c:v>2.317762237762238</c:v>
                </c:pt>
                <c:pt idx="31">
                  <c:v>2.2523752494996012</c:v>
                </c:pt>
                <c:pt idx="32">
                  <c:v>2.3176199999986</c:v>
                </c:pt>
                <c:pt idx="33">
                  <c:v>2.3199999999999998</c:v>
                </c:pt>
                <c:pt idx="34">
                  <c:v>2.3199999999999998</c:v>
                </c:pt>
                <c:pt idx="35">
                  <c:v>2.252657342658742</c:v>
                </c:pt>
                <c:pt idx="36">
                  <c:v>2.25</c:v>
                </c:pt>
                <c:pt idx="37">
                  <c:v>2.317135728544311</c:v>
                </c:pt>
                <c:pt idx="38">
                  <c:v>2.3199999999999998</c:v>
                </c:pt>
                <c:pt idx="39">
                  <c:v>2.3199999999999998</c:v>
                </c:pt>
                <c:pt idx="40">
                  <c:v>2.253076923075525</c:v>
                </c:pt>
                <c:pt idx="41">
                  <c:v>2.3169199999985999</c:v>
                </c:pt>
                <c:pt idx="42">
                  <c:v>2.3199999999999998</c:v>
                </c:pt>
                <c:pt idx="43">
                  <c:v>2.3199999999999998</c:v>
                </c:pt>
                <c:pt idx="44">
                  <c:v>2.3199999999999998</c:v>
                </c:pt>
                <c:pt idx="45">
                  <c:v>2.3199999999999998</c:v>
                </c:pt>
                <c:pt idx="46">
                  <c:v>2.3199999999999998</c:v>
                </c:pt>
                <c:pt idx="47">
                  <c:v>2.253566433567832</c:v>
                </c:pt>
                <c:pt idx="48">
                  <c:v>2.316297405189621</c:v>
                </c:pt>
                <c:pt idx="49">
                  <c:v>2.3199999999999998</c:v>
                </c:pt>
                <c:pt idx="50">
                  <c:v>2.253842315370659</c:v>
                </c:pt>
                <c:pt idx="51">
                  <c:v>2.3160839160839162</c:v>
                </c:pt>
                <c:pt idx="52">
                  <c:v>2.3199999999999998</c:v>
                </c:pt>
                <c:pt idx="53">
                  <c:v>2.2540559440573431</c:v>
                </c:pt>
                <c:pt idx="54">
                  <c:v>2.315808383233533</c:v>
                </c:pt>
                <c:pt idx="55">
                  <c:v>2.3199999999999998</c:v>
                </c:pt>
                <c:pt idx="56">
                  <c:v>2.3857342657328671</c:v>
                </c:pt>
                <c:pt idx="57">
                  <c:v>2.2588023952095808</c:v>
                </c:pt>
                <c:pt idx="58">
                  <c:v>2.3155900000014</c:v>
                </c:pt>
                <c:pt idx="59">
                  <c:v>2.3199999999999998</c:v>
                </c:pt>
                <c:pt idx="60">
                  <c:v>2.3199999999999998</c:v>
                </c:pt>
                <c:pt idx="61">
                  <c:v>2.1893706293426578</c:v>
                </c:pt>
                <c:pt idx="62">
                  <c:v>2.2452447552307691</c:v>
                </c:pt>
                <c:pt idx="63">
                  <c:v>2.25</c:v>
                </c:pt>
                <c:pt idx="64">
                  <c:v>2.25</c:v>
                </c:pt>
                <c:pt idx="65">
                  <c:v>2.25</c:v>
                </c:pt>
                <c:pt idx="66">
                  <c:v>2.1850399999999999</c:v>
                </c:pt>
                <c:pt idx="67">
                  <c:v>2.1800000000000002</c:v>
                </c:pt>
                <c:pt idx="68">
                  <c:v>2.1800000000000002</c:v>
                </c:pt>
                <c:pt idx="69">
                  <c:v>2.2447499999999998</c:v>
                </c:pt>
                <c:pt idx="70">
                  <c:v>2.1853792415029938</c:v>
                </c:pt>
                <c:pt idx="71">
                  <c:v>2.1800000000000002</c:v>
                </c:pt>
                <c:pt idx="72">
                  <c:v>2.1800000000000002</c:v>
                </c:pt>
                <c:pt idx="73">
                  <c:v>2.1800000000000002</c:v>
                </c:pt>
                <c:pt idx="74">
                  <c:v>2.1157285429281441</c:v>
                </c:pt>
                <c:pt idx="75">
                  <c:v>2.1742599999999999</c:v>
                </c:pt>
                <c:pt idx="76">
                  <c:v>2.1800000000000002</c:v>
                </c:pt>
                <c:pt idx="77">
                  <c:v>2.1800000000000002</c:v>
                </c:pt>
                <c:pt idx="78">
                  <c:v>2.1800000000000002</c:v>
                </c:pt>
                <c:pt idx="79">
                  <c:v>2.1800000000000002</c:v>
                </c:pt>
                <c:pt idx="80">
                  <c:v>2.1800000000000002</c:v>
                </c:pt>
                <c:pt idx="81">
                  <c:v>2.1162299999999998</c:v>
                </c:pt>
                <c:pt idx="82">
                  <c:v>2.17364271458483</c:v>
                </c:pt>
                <c:pt idx="83">
                  <c:v>2.1164335664475531</c:v>
                </c:pt>
                <c:pt idx="84">
                  <c:v>2.1735600000000002</c:v>
                </c:pt>
                <c:pt idx="85">
                  <c:v>2.1165668662534931</c:v>
                </c:pt>
                <c:pt idx="86">
                  <c:v>2.11</c:v>
                </c:pt>
                <c:pt idx="87">
                  <c:v>2.11</c:v>
                </c:pt>
                <c:pt idx="88">
                  <c:v>2.11</c:v>
                </c:pt>
                <c:pt idx="89">
                  <c:v>2.173146853132867</c:v>
                </c:pt>
                <c:pt idx="90">
                  <c:v>2.1800000000000002</c:v>
                </c:pt>
                <c:pt idx="91">
                  <c:v>2.1800000000000002</c:v>
                </c:pt>
                <c:pt idx="92">
                  <c:v>2.117070000013999</c:v>
                </c:pt>
                <c:pt idx="93">
                  <c:v>2.0561676646706579</c:v>
                </c:pt>
                <c:pt idx="94">
                  <c:v>2.2292207792607401</c:v>
                </c:pt>
                <c:pt idx="95">
                  <c:v>2.187342657356643</c:v>
                </c:pt>
                <c:pt idx="96">
                  <c:v>2.1800000000000002</c:v>
                </c:pt>
                <c:pt idx="97">
                  <c:v>2.1800000000000002</c:v>
                </c:pt>
                <c:pt idx="98">
                  <c:v>2.2424475524335659</c:v>
                </c:pt>
                <c:pt idx="99">
                  <c:v>2.1252447552447551</c:v>
                </c:pt>
                <c:pt idx="100">
                  <c:v>2.1722455089960082</c:v>
                </c:pt>
                <c:pt idx="101">
                  <c:v>2.1800000000000002</c:v>
                </c:pt>
                <c:pt idx="102">
                  <c:v>2.1800000000000002</c:v>
                </c:pt>
                <c:pt idx="103">
                  <c:v>2.1800000000000002</c:v>
                </c:pt>
                <c:pt idx="104">
                  <c:v>2.1800000000000002</c:v>
                </c:pt>
                <c:pt idx="105">
                  <c:v>2.241888111888112</c:v>
                </c:pt>
                <c:pt idx="106">
                  <c:v>2.1882435129600801</c:v>
                </c:pt>
                <c:pt idx="107">
                  <c:v>2.1800000000000002</c:v>
                </c:pt>
                <c:pt idx="108">
                  <c:v>2.2416167664670659</c:v>
                </c:pt>
                <c:pt idx="109">
                  <c:v>2.188461538447553</c:v>
                </c:pt>
                <c:pt idx="110">
                  <c:v>2.1800000000000002</c:v>
                </c:pt>
                <c:pt idx="111">
                  <c:v>2.24139</c:v>
                </c:pt>
                <c:pt idx="112">
                  <c:v>2.311328671342658</c:v>
                </c:pt>
                <c:pt idx="113">
                  <c:v>2.2588023952235532</c:v>
                </c:pt>
                <c:pt idx="114">
                  <c:v>2.25</c:v>
                </c:pt>
                <c:pt idx="115">
                  <c:v>2.25</c:v>
                </c:pt>
                <c:pt idx="116">
                  <c:v>2.25</c:v>
                </c:pt>
                <c:pt idx="117">
                  <c:v>2.310909090909091</c:v>
                </c:pt>
                <c:pt idx="118">
                  <c:v>2.2591608391468538</c:v>
                </c:pt>
                <c:pt idx="119">
                  <c:v>2.25</c:v>
                </c:pt>
                <c:pt idx="120">
                  <c:v>2.25</c:v>
                </c:pt>
                <c:pt idx="121">
                  <c:v>2.25</c:v>
                </c:pt>
                <c:pt idx="122">
                  <c:v>2.25</c:v>
                </c:pt>
                <c:pt idx="123">
                  <c:v>2.25</c:v>
                </c:pt>
                <c:pt idx="124">
                  <c:v>2.3103400000140009</c:v>
                </c:pt>
                <c:pt idx="125">
                  <c:v>2.3199999999999998</c:v>
                </c:pt>
                <c:pt idx="126">
                  <c:v>2.3199999999999998</c:v>
                </c:pt>
                <c:pt idx="127">
                  <c:v>2.3199999999999998</c:v>
                </c:pt>
                <c:pt idx="128">
                  <c:v>2.3199999999999998</c:v>
                </c:pt>
                <c:pt idx="129">
                  <c:v>2.2600699300699301</c:v>
                </c:pt>
                <c:pt idx="130">
                  <c:v>2.25</c:v>
                </c:pt>
                <c:pt idx="131">
                  <c:v>2.369580419552447</c:v>
                </c:pt>
                <c:pt idx="132">
                  <c:v>2.3303393213572852</c:v>
                </c:pt>
                <c:pt idx="133">
                  <c:v>2.3796400000140001</c:v>
                </c:pt>
                <c:pt idx="134">
                  <c:v>2.3304790419301402</c:v>
                </c:pt>
                <c:pt idx="135">
                  <c:v>2.3199999999999998</c:v>
                </c:pt>
                <c:pt idx="136">
                  <c:v>2.3199999999999998</c:v>
                </c:pt>
                <c:pt idx="137">
                  <c:v>2.3199999999999998</c:v>
                </c:pt>
                <c:pt idx="138">
                  <c:v>2.3199999999999998</c:v>
                </c:pt>
                <c:pt idx="139">
                  <c:v>2.4466233766533469</c:v>
                </c:pt>
                <c:pt idx="140">
                  <c:v>2.3434000000299999</c:v>
                </c:pt>
                <c:pt idx="141">
                  <c:v>2.3789620758483041</c:v>
                </c:pt>
                <c:pt idx="142">
                  <c:v>2.3311188811048948</c:v>
                </c:pt>
                <c:pt idx="143">
                  <c:v>2.4460239759940059</c:v>
                </c:pt>
                <c:pt idx="144">
                  <c:v>2.4028671328671329</c:v>
                </c:pt>
                <c:pt idx="145">
                  <c:v>2.39</c:v>
                </c:pt>
                <c:pt idx="146">
                  <c:v>2.3314100000139999</c:v>
                </c:pt>
                <c:pt idx="147">
                  <c:v>2.3199999999999998</c:v>
                </c:pt>
                <c:pt idx="148">
                  <c:v>2.2616083915944061</c:v>
                </c:pt>
                <c:pt idx="149">
                  <c:v>2.3082634730399199</c:v>
                </c:pt>
                <c:pt idx="150">
                  <c:v>2.2617600000000002</c:v>
                </c:pt>
                <c:pt idx="151">
                  <c:v>2.3662475050179639</c:v>
                </c:pt>
                <c:pt idx="152">
                  <c:v>2.39</c:v>
                </c:pt>
                <c:pt idx="153">
                  <c:v>2.39</c:v>
                </c:pt>
                <c:pt idx="154">
                  <c:v>2.3320858283293409</c:v>
                </c:pt>
                <c:pt idx="155">
                  <c:v>2.3199999999999998</c:v>
                </c:pt>
                <c:pt idx="156">
                  <c:v>2.3199999999999998</c:v>
                </c:pt>
                <c:pt idx="157">
                  <c:v>2.3776923077062939</c:v>
                </c:pt>
                <c:pt idx="158">
                  <c:v>2.39</c:v>
                </c:pt>
                <c:pt idx="159">
                  <c:v>2.39</c:v>
                </c:pt>
                <c:pt idx="160">
                  <c:v>2.39</c:v>
                </c:pt>
                <c:pt idx="161">
                  <c:v>2.39</c:v>
                </c:pt>
                <c:pt idx="162">
                  <c:v>2.3327844311377239</c:v>
                </c:pt>
                <c:pt idx="163">
                  <c:v>2.3199999999999998</c:v>
                </c:pt>
                <c:pt idx="164">
                  <c:v>2.377075848289421</c:v>
                </c:pt>
                <c:pt idx="165">
                  <c:v>2.3330069930069932</c:v>
                </c:pt>
                <c:pt idx="166">
                  <c:v>2.3199999999999998</c:v>
                </c:pt>
                <c:pt idx="167">
                  <c:v>2.2631468531608392</c:v>
                </c:pt>
                <c:pt idx="168">
                  <c:v>2.306783216783217</c:v>
                </c:pt>
                <c:pt idx="169">
                  <c:v>2.3767132867272731</c:v>
                </c:pt>
                <c:pt idx="170">
                  <c:v>2.333356643370629</c:v>
                </c:pt>
                <c:pt idx="171">
                  <c:v>2.376516966067864</c:v>
                </c:pt>
                <c:pt idx="172">
                  <c:v>2.39</c:v>
                </c:pt>
                <c:pt idx="173">
                  <c:v>2.3336227545049901</c:v>
                </c:pt>
                <c:pt idx="174">
                  <c:v>2.3762937062937062</c:v>
                </c:pt>
                <c:pt idx="175">
                  <c:v>2.3338323353153689</c:v>
                </c:pt>
                <c:pt idx="176">
                  <c:v>2.3199999999999998</c:v>
                </c:pt>
                <c:pt idx="177">
                  <c:v>2.3199999999999998</c:v>
                </c:pt>
                <c:pt idx="178">
                  <c:v>2.3199999999999998</c:v>
                </c:pt>
                <c:pt idx="179">
                  <c:v>2.3758741258601401</c:v>
                </c:pt>
                <c:pt idx="180">
                  <c:v>2.334195804195804</c:v>
                </c:pt>
                <c:pt idx="181">
                  <c:v>2.2642657342517478</c:v>
                </c:pt>
                <c:pt idx="182">
                  <c:v>2.305664335650349</c:v>
                </c:pt>
                <c:pt idx="183">
                  <c:v>2.264405594405595</c:v>
                </c:pt>
                <c:pt idx="184">
                  <c:v>2.25</c:v>
                </c:pt>
                <c:pt idx="185">
                  <c:v>2.305439999986</c:v>
                </c:pt>
                <c:pt idx="186">
                  <c:v>2.3199999999999998</c:v>
                </c:pt>
                <c:pt idx="187">
                  <c:v>2.264755244741258</c:v>
                </c:pt>
                <c:pt idx="188">
                  <c:v>2.3051197604650699</c:v>
                </c:pt>
                <c:pt idx="189">
                  <c:v>2.3199999999999998</c:v>
                </c:pt>
                <c:pt idx="190">
                  <c:v>2.3199999999999998</c:v>
                </c:pt>
                <c:pt idx="191">
                  <c:v>2.3199999999999998</c:v>
                </c:pt>
                <c:pt idx="192">
                  <c:v>2.3748251748251752</c:v>
                </c:pt>
                <c:pt idx="193">
                  <c:v>2.3352447552307689</c:v>
                </c:pt>
                <c:pt idx="194">
                  <c:v>2.3199999999999998</c:v>
                </c:pt>
                <c:pt idx="195">
                  <c:v>2.3746</c:v>
                </c:pt>
                <c:pt idx="196">
                  <c:v>2.3354545454405589</c:v>
                </c:pt>
                <c:pt idx="197">
                  <c:v>2.3199999999999998</c:v>
                </c:pt>
                <c:pt idx="198">
                  <c:v>2.3199999999999998</c:v>
                </c:pt>
                <c:pt idx="199">
                  <c:v>2.3199999999999998</c:v>
                </c:pt>
                <c:pt idx="200">
                  <c:v>2.3741958041818179</c:v>
                </c:pt>
                <c:pt idx="201">
                  <c:v>2.3359281437125752</c:v>
                </c:pt>
                <c:pt idx="202">
                  <c:v>2.3199999999999998</c:v>
                </c:pt>
                <c:pt idx="203">
                  <c:v>2.3199999999999998</c:v>
                </c:pt>
                <c:pt idx="204">
                  <c:v>2.3199999999999998</c:v>
                </c:pt>
                <c:pt idx="205">
                  <c:v>2.3199999999999998</c:v>
                </c:pt>
                <c:pt idx="206">
                  <c:v>2.266293706307692</c:v>
                </c:pt>
                <c:pt idx="207">
                  <c:v>2.3035828343313369</c:v>
                </c:pt>
                <c:pt idx="208">
                  <c:v>2.3199999999999998</c:v>
                </c:pt>
                <c:pt idx="209">
                  <c:v>2.3734965034825168</c:v>
                </c:pt>
                <c:pt idx="210">
                  <c:v>2.3366267465069859</c:v>
                </c:pt>
                <c:pt idx="211">
                  <c:v>2.3199999999999998</c:v>
                </c:pt>
                <c:pt idx="212">
                  <c:v>2.487305389177644</c:v>
                </c:pt>
                <c:pt idx="213">
                  <c:v>3.2460939060939058</c:v>
                </c:pt>
                <c:pt idx="214">
                  <c:v>4.0083516484935071</c:v>
                </c:pt>
                <c:pt idx="215">
                  <c:v>4.69492507478921</c:v>
                </c:pt>
                <c:pt idx="216">
                  <c:v>5.230189620758483</c:v>
                </c:pt>
                <c:pt idx="217">
                  <c:v>5.6516983017782234</c:v>
                </c:pt>
                <c:pt idx="218">
                  <c:v>5.8479220778961034</c:v>
                </c:pt>
                <c:pt idx="219">
                  <c:v>5.9853146853146848</c:v>
                </c:pt>
                <c:pt idx="220">
                  <c:v>6.1250698603073852</c:v>
                </c:pt>
                <c:pt idx="221">
                  <c:v>6.2649999999719999</c:v>
                </c:pt>
                <c:pt idx="222">
                  <c:v>6.3</c:v>
                </c:pt>
                <c:pt idx="223">
                  <c:v>6.4120879121178822</c:v>
                </c:pt>
                <c:pt idx="224">
                  <c:v>6.5545799999719998</c:v>
                </c:pt>
                <c:pt idx="225">
                  <c:v>6.59</c:v>
                </c:pt>
                <c:pt idx="226">
                  <c:v>6.59</c:v>
                </c:pt>
                <c:pt idx="227">
                  <c:v>6.4859440559720287</c:v>
                </c:pt>
                <c:pt idx="228">
                  <c:v>6.45</c:v>
                </c:pt>
                <c:pt idx="229">
                  <c:v>6.3389221556586834</c:v>
                </c:pt>
                <c:pt idx="230">
                  <c:v>6.3</c:v>
                </c:pt>
                <c:pt idx="231">
                  <c:v>6.4107784431137729</c:v>
                </c:pt>
                <c:pt idx="232">
                  <c:v>6.45</c:v>
                </c:pt>
                <c:pt idx="233">
                  <c:v>6.45</c:v>
                </c:pt>
                <c:pt idx="234">
                  <c:v>6.45</c:v>
                </c:pt>
                <c:pt idx="235">
                  <c:v>6.45</c:v>
                </c:pt>
                <c:pt idx="236">
                  <c:v>6.45</c:v>
                </c:pt>
                <c:pt idx="237">
                  <c:v>6.45</c:v>
                </c:pt>
                <c:pt idx="238">
                  <c:v>6.45</c:v>
                </c:pt>
                <c:pt idx="239">
                  <c:v>6.45</c:v>
                </c:pt>
                <c:pt idx="240">
                  <c:v>6.45</c:v>
                </c:pt>
                <c:pt idx="241">
                  <c:v>6.45</c:v>
                </c:pt>
                <c:pt idx="242">
                  <c:v>6.45</c:v>
                </c:pt>
                <c:pt idx="243">
                  <c:v>6.3412499999999996</c:v>
                </c:pt>
                <c:pt idx="244">
                  <c:v>6.3</c:v>
                </c:pt>
                <c:pt idx="245">
                  <c:v>6.4083416583116826</c:v>
                </c:pt>
                <c:pt idx="246">
                  <c:v>6.3418081918081963</c:v>
                </c:pt>
                <c:pt idx="247">
                  <c:v>6.4080419580719239</c:v>
                </c:pt>
                <c:pt idx="248">
                  <c:v>6.3422155688922111</c:v>
                </c:pt>
                <c:pt idx="249">
                  <c:v>6.3</c:v>
                </c:pt>
                <c:pt idx="250">
                  <c:v>6.3</c:v>
                </c:pt>
                <c:pt idx="251">
                  <c:v>6.3</c:v>
                </c:pt>
                <c:pt idx="252">
                  <c:v>6.3</c:v>
                </c:pt>
                <c:pt idx="253">
                  <c:v>6.3</c:v>
                </c:pt>
                <c:pt idx="254">
                  <c:v>6.3</c:v>
                </c:pt>
                <c:pt idx="255">
                  <c:v>6.3</c:v>
                </c:pt>
                <c:pt idx="256">
                  <c:v>6.3</c:v>
                </c:pt>
                <c:pt idx="257">
                  <c:v>6.3</c:v>
                </c:pt>
                <c:pt idx="258">
                  <c:v>6.3</c:v>
                </c:pt>
                <c:pt idx="259">
                  <c:v>6.3</c:v>
                </c:pt>
                <c:pt idx="260">
                  <c:v>6.3</c:v>
                </c:pt>
                <c:pt idx="261">
                  <c:v>6.3</c:v>
                </c:pt>
                <c:pt idx="262">
                  <c:v>6.3</c:v>
                </c:pt>
                <c:pt idx="263">
                  <c:v>6.4052395209281432</c:v>
                </c:pt>
                <c:pt idx="264">
                  <c:v>6.3449550449550447</c:v>
                </c:pt>
                <c:pt idx="265">
                  <c:v>6.3</c:v>
                </c:pt>
                <c:pt idx="266">
                  <c:v>6.2021956088103796</c:v>
                </c:pt>
                <c:pt idx="267">
                  <c:v>6.2576223776223774</c:v>
                </c:pt>
                <c:pt idx="268">
                  <c:v>6.3</c:v>
                </c:pt>
                <c:pt idx="269">
                  <c:v>6.2026573426853151</c:v>
                </c:pt>
                <c:pt idx="270">
                  <c:v>6.2571057884231536</c:v>
                </c:pt>
                <c:pt idx="271">
                  <c:v>6.2029799999719986</c:v>
                </c:pt>
                <c:pt idx="272">
                  <c:v>6.16</c:v>
                </c:pt>
                <c:pt idx="273">
                  <c:v>6.16</c:v>
                </c:pt>
                <c:pt idx="274">
                  <c:v>6.16</c:v>
                </c:pt>
                <c:pt idx="275">
                  <c:v>6.16</c:v>
                </c:pt>
                <c:pt idx="276">
                  <c:v>6.16</c:v>
                </c:pt>
                <c:pt idx="277">
                  <c:v>6.16</c:v>
                </c:pt>
                <c:pt idx="278">
                  <c:v>6.16</c:v>
                </c:pt>
                <c:pt idx="279">
                  <c:v>6.0643356643356654</c:v>
                </c:pt>
                <c:pt idx="280">
                  <c:v>6.1155244755524558</c:v>
                </c:pt>
                <c:pt idx="281">
                  <c:v>6.064615384643357</c:v>
                </c:pt>
                <c:pt idx="282">
                  <c:v>6.1152447552447553</c:v>
                </c:pt>
                <c:pt idx="283">
                  <c:v>6.0649900199321269</c:v>
                </c:pt>
                <c:pt idx="284">
                  <c:v>6.1149199999719999</c:v>
                </c:pt>
                <c:pt idx="285">
                  <c:v>6.0652694610778441</c:v>
                </c:pt>
                <c:pt idx="286">
                  <c:v>6.1145454545734266</c:v>
                </c:pt>
                <c:pt idx="287">
                  <c:v>6.0655944056223854</c:v>
                </c:pt>
                <c:pt idx="288">
                  <c:v>6.1142657342657341</c:v>
                </c:pt>
                <c:pt idx="289">
                  <c:v>6.16</c:v>
                </c:pt>
                <c:pt idx="290">
                  <c:v>6.066060000028008</c:v>
                </c:pt>
                <c:pt idx="291">
                  <c:v>6.02</c:v>
                </c:pt>
                <c:pt idx="292">
                  <c:v>6.02</c:v>
                </c:pt>
                <c:pt idx="293">
                  <c:v>6.02</c:v>
                </c:pt>
                <c:pt idx="294">
                  <c:v>6.1133333333333333</c:v>
                </c:pt>
                <c:pt idx="295">
                  <c:v>6.16</c:v>
                </c:pt>
                <c:pt idx="296">
                  <c:v>6.0670858283712574</c:v>
                </c:pt>
                <c:pt idx="297">
                  <c:v>6.02</c:v>
                </c:pt>
                <c:pt idx="298">
                  <c:v>6.02</c:v>
                </c:pt>
                <c:pt idx="299">
                  <c:v>6.02</c:v>
                </c:pt>
                <c:pt idx="300">
                  <c:v>6.02</c:v>
                </c:pt>
                <c:pt idx="301">
                  <c:v>6.02</c:v>
                </c:pt>
                <c:pt idx="302">
                  <c:v>5.9280638722834409</c:v>
                </c:pt>
                <c:pt idx="303">
                  <c:v>5.88</c:v>
                </c:pt>
                <c:pt idx="304">
                  <c:v>5.9716566866546907</c:v>
                </c:pt>
                <c:pt idx="305">
                  <c:v>5.9285314685594486</c:v>
                </c:pt>
                <c:pt idx="306">
                  <c:v>5.88</c:v>
                </c:pt>
                <c:pt idx="307">
                  <c:v>5.9711888112167832</c:v>
                </c:pt>
                <c:pt idx="308">
                  <c:v>5.9289510489790214</c:v>
                </c:pt>
                <c:pt idx="309">
                  <c:v>5.88</c:v>
                </c:pt>
                <c:pt idx="310">
                  <c:v>5.88</c:v>
                </c:pt>
                <c:pt idx="311">
                  <c:v>5.88</c:v>
                </c:pt>
                <c:pt idx="312">
                  <c:v>5.88</c:v>
                </c:pt>
                <c:pt idx="313">
                  <c:v>5.88</c:v>
                </c:pt>
                <c:pt idx="314">
                  <c:v>5.9700699300419577</c:v>
                </c:pt>
                <c:pt idx="315">
                  <c:v>5.930159680638722</c:v>
                </c:pt>
                <c:pt idx="316">
                  <c:v>5.9697400000279996</c:v>
                </c:pt>
                <c:pt idx="317">
                  <c:v>6.02</c:v>
                </c:pt>
                <c:pt idx="318">
                  <c:v>6.02</c:v>
                </c:pt>
                <c:pt idx="319">
                  <c:v>5.9307692307412587</c:v>
                </c:pt>
                <c:pt idx="320">
                  <c:v>5.88</c:v>
                </c:pt>
                <c:pt idx="321">
                  <c:v>5.88</c:v>
                </c:pt>
                <c:pt idx="322">
                  <c:v>5.9687600000280003</c:v>
                </c:pt>
                <c:pt idx="323">
                  <c:v>6.02</c:v>
                </c:pt>
                <c:pt idx="324">
                  <c:v>6.02</c:v>
                </c:pt>
                <c:pt idx="325">
                  <c:v>6.02</c:v>
                </c:pt>
                <c:pt idx="326">
                  <c:v>6.02</c:v>
                </c:pt>
                <c:pt idx="327">
                  <c:v>5.9320279720279716</c:v>
                </c:pt>
                <c:pt idx="328">
                  <c:v>5.9678321678601476</c:v>
                </c:pt>
                <c:pt idx="329">
                  <c:v>6.02</c:v>
                </c:pt>
                <c:pt idx="330">
                  <c:v>5.9325349301397203</c:v>
                </c:pt>
                <c:pt idx="331">
                  <c:v>5.88</c:v>
                </c:pt>
                <c:pt idx="332">
                  <c:v>5.88</c:v>
                </c:pt>
                <c:pt idx="333">
                  <c:v>5.9669930069930066</c:v>
                </c:pt>
                <c:pt idx="334">
                  <c:v>5.9331468531188811</c:v>
                </c:pt>
                <c:pt idx="335">
                  <c:v>5.88</c:v>
                </c:pt>
                <c:pt idx="336">
                  <c:v>5.9665734265734258</c:v>
                </c:pt>
                <c:pt idx="337">
                  <c:v>6.02</c:v>
                </c:pt>
                <c:pt idx="338">
                  <c:v>6.02</c:v>
                </c:pt>
                <c:pt idx="339">
                  <c:v>6.02</c:v>
                </c:pt>
                <c:pt idx="340">
                  <c:v>6.02</c:v>
                </c:pt>
                <c:pt idx="341">
                  <c:v>5.9342657342937066</c:v>
                </c:pt>
                <c:pt idx="342">
                  <c:v>5.9655944055944046</c:v>
                </c:pt>
                <c:pt idx="343">
                  <c:v>5.9346307384950006</c:v>
                </c:pt>
                <c:pt idx="344">
                  <c:v>5.88</c:v>
                </c:pt>
                <c:pt idx="345">
                  <c:v>5.9650898203592808</c:v>
                </c:pt>
                <c:pt idx="346">
                  <c:v>6.02</c:v>
                </c:pt>
                <c:pt idx="347">
                  <c:v>6.02</c:v>
                </c:pt>
                <c:pt idx="348">
                  <c:v>5.9353846153846153</c:v>
                </c:pt>
                <c:pt idx="349">
                  <c:v>5.88</c:v>
                </c:pt>
                <c:pt idx="350">
                  <c:v>5.9642799999719918</c:v>
                </c:pt>
                <c:pt idx="351">
                  <c:v>5.9358041958041952</c:v>
                </c:pt>
                <c:pt idx="352">
                  <c:v>5.9639720559161677</c:v>
                </c:pt>
                <c:pt idx="353">
                  <c:v>6.02</c:v>
                </c:pt>
                <c:pt idx="354">
                  <c:v>6.02</c:v>
                </c:pt>
                <c:pt idx="355">
                  <c:v>5.9365034964755159</c:v>
                </c:pt>
                <c:pt idx="356">
                  <c:v>5.9633566433286704</c:v>
                </c:pt>
                <c:pt idx="357">
                  <c:v>6.02</c:v>
                </c:pt>
                <c:pt idx="358">
                  <c:v>6.02</c:v>
                </c:pt>
                <c:pt idx="359">
                  <c:v>5.937120000028</c:v>
                </c:pt>
                <c:pt idx="360">
                  <c:v>5.88</c:v>
                </c:pt>
                <c:pt idx="361">
                  <c:v>5.88</c:v>
                </c:pt>
                <c:pt idx="362">
                  <c:v>5.88</c:v>
                </c:pt>
                <c:pt idx="363">
                  <c:v>5.88</c:v>
                </c:pt>
                <c:pt idx="364">
                  <c:v>5.88</c:v>
                </c:pt>
                <c:pt idx="365">
                  <c:v>5.9618762474770373</c:v>
                </c:pt>
                <c:pt idx="366">
                  <c:v>6.02</c:v>
                </c:pt>
                <c:pt idx="367">
                  <c:v>5.93840319358483</c:v>
                </c:pt>
                <c:pt idx="368">
                  <c:v>5.9613986013706288</c:v>
                </c:pt>
                <c:pt idx="369">
                  <c:v>6.02</c:v>
                </c:pt>
                <c:pt idx="370">
                  <c:v>6.1011188811468617</c:v>
                </c:pt>
                <c:pt idx="371">
                  <c:v>6.0791017964351299</c:v>
                </c:pt>
                <c:pt idx="372">
                  <c:v>5.9392199999999997</c:v>
                </c:pt>
                <c:pt idx="373">
                  <c:v>5.88</c:v>
                </c:pt>
                <c:pt idx="374">
                  <c:v>5.88</c:v>
                </c:pt>
                <c:pt idx="375">
                  <c:v>5.9602797202797202</c:v>
                </c:pt>
                <c:pt idx="376">
                  <c:v>5.9398601398321684</c:v>
                </c:pt>
                <c:pt idx="377">
                  <c:v>5.9599201596526861</c:v>
                </c:pt>
                <c:pt idx="378">
                  <c:v>5.9401999999999999</c:v>
                </c:pt>
                <c:pt idx="379">
                  <c:v>5.959720279748252</c:v>
                </c:pt>
                <c:pt idx="380">
                  <c:v>6.02</c:v>
                </c:pt>
                <c:pt idx="381">
                  <c:v>6.02</c:v>
                </c:pt>
                <c:pt idx="382">
                  <c:v>6.02</c:v>
                </c:pt>
                <c:pt idx="383">
                  <c:v>6.02</c:v>
                </c:pt>
                <c:pt idx="384">
                  <c:v>6.02</c:v>
                </c:pt>
                <c:pt idx="385">
                  <c:v>6.02</c:v>
                </c:pt>
                <c:pt idx="386">
                  <c:v>6.02</c:v>
                </c:pt>
                <c:pt idx="387">
                  <c:v>6.02</c:v>
                </c:pt>
                <c:pt idx="388">
                  <c:v>6.02</c:v>
                </c:pt>
                <c:pt idx="389">
                  <c:v>6.02</c:v>
                </c:pt>
                <c:pt idx="390">
                  <c:v>6.02</c:v>
                </c:pt>
                <c:pt idx="391">
                  <c:v>6.02</c:v>
                </c:pt>
                <c:pt idx="392">
                  <c:v>6.02</c:v>
                </c:pt>
                <c:pt idx="393">
                  <c:v>6.02</c:v>
                </c:pt>
                <c:pt idx="394">
                  <c:v>6.02</c:v>
                </c:pt>
                <c:pt idx="395">
                  <c:v>5.942874251524958</c:v>
                </c:pt>
                <c:pt idx="396">
                  <c:v>5.9569230769230774</c:v>
                </c:pt>
                <c:pt idx="397">
                  <c:v>6.02</c:v>
                </c:pt>
                <c:pt idx="398">
                  <c:v>6.02</c:v>
                </c:pt>
                <c:pt idx="399">
                  <c:v>6.02</c:v>
                </c:pt>
                <c:pt idx="400">
                  <c:v>5.9436999999719911</c:v>
                </c:pt>
                <c:pt idx="401">
                  <c:v>5.9561477045628726</c:v>
                </c:pt>
                <c:pt idx="402">
                  <c:v>6.02</c:v>
                </c:pt>
                <c:pt idx="403">
                  <c:v>6.02</c:v>
                </c:pt>
                <c:pt idx="404">
                  <c:v>6.02</c:v>
                </c:pt>
                <c:pt idx="405">
                  <c:v>6.02</c:v>
                </c:pt>
                <c:pt idx="406">
                  <c:v>6.02</c:v>
                </c:pt>
                <c:pt idx="407">
                  <c:v>5.9447552447832246</c:v>
                </c:pt>
                <c:pt idx="408">
                  <c:v>5.88</c:v>
                </c:pt>
                <c:pt idx="409">
                  <c:v>5.9549000000280001</c:v>
                </c:pt>
                <c:pt idx="410">
                  <c:v>6.02</c:v>
                </c:pt>
                <c:pt idx="411">
                  <c:v>6.02</c:v>
                </c:pt>
                <c:pt idx="412">
                  <c:v>6.02</c:v>
                </c:pt>
                <c:pt idx="413">
                  <c:v>6.02</c:v>
                </c:pt>
                <c:pt idx="414">
                  <c:v>6.02</c:v>
                </c:pt>
                <c:pt idx="415">
                  <c:v>6.02</c:v>
                </c:pt>
                <c:pt idx="416">
                  <c:v>6.0937062936783217</c:v>
                </c:pt>
                <c:pt idx="417">
                  <c:v>6.0864335664335663</c:v>
                </c:pt>
                <c:pt idx="418">
                  <c:v>6.0933532934411261</c:v>
                </c:pt>
                <c:pt idx="419">
                  <c:v>6.16</c:v>
                </c:pt>
                <c:pt idx="420">
                  <c:v>6.086853146853147</c:v>
                </c:pt>
                <c:pt idx="421">
                  <c:v>6.092934131764471</c:v>
                </c:pt>
                <c:pt idx="422">
                  <c:v>6.087200000028008</c:v>
                </c:pt>
                <c:pt idx="423">
                  <c:v>6.0926546906187626</c:v>
                </c:pt>
                <c:pt idx="424">
                  <c:v>6.16</c:v>
                </c:pt>
                <c:pt idx="425">
                  <c:v>6.16</c:v>
                </c:pt>
                <c:pt idx="426">
                  <c:v>6.16</c:v>
                </c:pt>
                <c:pt idx="427">
                  <c:v>6.3810079841177654</c:v>
                </c:pt>
                <c:pt idx="428">
                  <c:v>7.6826899995739968</c:v>
                </c:pt>
                <c:pt idx="429">
                  <c:v>9.6108383233532937</c:v>
                </c:pt>
                <c:pt idx="430">
                  <c:v>10.99601398622384</c:v>
                </c:pt>
                <c:pt idx="431">
                  <c:v>11.627065868217571</c:v>
                </c:pt>
                <c:pt idx="432">
                  <c:v>11.9686</c:v>
                </c:pt>
                <c:pt idx="433">
                  <c:v>12.301536926191631</c:v>
                </c:pt>
                <c:pt idx="434">
                  <c:v>12.531318681270729</c:v>
                </c:pt>
                <c:pt idx="435">
                  <c:v>12.52892107892108</c:v>
                </c:pt>
                <c:pt idx="436">
                  <c:v>12.41</c:v>
                </c:pt>
                <c:pt idx="437">
                  <c:v>12.41</c:v>
                </c:pt>
                <c:pt idx="438">
                  <c:v>12.53023952095808</c:v>
                </c:pt>
                <c:pt idx="439">
                  <c:v>12.530119880071929</c:v>
                </c:pt>
                <c:pt idx="440">
                  <c:v>12.41</c:v>
                </c:pt>
                <c:pt idx="441">
                  <c:v>12.41</c:v>
                </c:pt>
                <c:pt idx="442">
                  <c:v>12.41</c:v>
                </c:pt>
                <c:pt idx="443">
                  <c:v>12.41</c:v>
                </c:pt>
                <c:pt idx="444">
                  <c:v>12.41</c:v>
                </c:pt>
                <c:pt idx="445">
                  <c:v>12.30164835160438</c:v>
                </c:pt>
                <c:pt idx="446">
                  <c:v>12.298023952051899</c:v>
                </c:pt>
                <c:pt idx="447">
                  <c:v>12.41</c:v>
                </c:pt>
                <c:pt idx="448">
                  <c:v>12.41</c:v>
                </c:pt>
                <c:pt idx="449">
                  <c:v>12.41</c:v>
                </c:pt>
                <c:pt idx="450">
                  <c:v>12.41</c:v>
                </c:pt>
                <c:pt idx="451">
                  <c:v>12.30329341312974</c:v>
                </c:pt>
                <c:pt idx="452">
                  <c:v>12.19</c:v>
                </c:pt>
                <c:pt idx="453">
                  <c:v>12.19</c:v>
                </c:pt>
                <c:pt idx="454">
                  <c:v>12.19</c:v>
                </c:pt>
                <c:pt idx="455">
                  <c:v>12.19</c:v>
                </c:pt>
                <c:pt idx="456">
                  <c:v>12.19</c:v>
                </c:pt>
                <c:pt idx="457">
                  <c:v>12.295169660722561</c:v>
                </c:pt>
                <c:pt idx="458">
                  <c:v>12.41</c:v>
                </c:pt>
                <c:pt idx="459">
                  <c:v>12.30548902195609</c:v>
                </c:pt>
                <c:pt idx="460">
                  <c:v>12.19</c:v>
                </c:pt>
                <c:pt idx="461">
                  <c:v>12.19</c:v>
                </c:pt>
                <c:pt idx="462">
                  <c:v>12.19</c:v>
                </c:pt>
                <c:pt idx="463">
                  <c:v>12.19</c:v>
                </c:pt>
                <c:pt idx="464">
                  <c:v>12.293179999955999</c:v>
                </c:pt>
                <c:pt idx="465">
                  <c:v>12.41</c:v>
                </c:pt>
                <c:pt idx="466">
                  <c:v>12.41</c:v>
                </c:pt>
                <c:pt idx="467">
                  <c:v>12.41</c:v>
                </c:pt>
                <c:pt idx="468">
                  <c:v>12.3078021978022</c:v>
                </c:pt>
                <c:pt idx="469">
                  <c:v>12.19</c:v>
                </c:pt>
                <c:pt idx="470">
                  <c:v>12.291656686582821</c:v>
                </c:pt>
                <c:pt idx="471">
                  <c:v>12.30868131868132</c:v>
                </c:pt>
                <c:pt idx="472">
                  <c:v>12.29109890114286</c:v>
                </c:pt>
                <c:pt idx="473">
                  <c:v>12.309120879164841</c:v>
                </c:pt>
                <c:pt idx="474">
                  <c:v>12.19</c:v>
                </c:pt>
                <c:pt idx="475">
                  <c:v>12.19</c:v>
                </c:pt>
                <c:pt idx="476">
                  <c:v>12.19</c:v>
                </c:pt>
                <c:pt idx="477">
                  <c:v>12.08568431568432</c:v>
                </c:pt>
                <c:pt idx="478">
                  <c:v>12.06408591413188</c:v>
                </c:pt>
                <c:pt idx="479">
                  <c:v>12.19</c:v>
                </c:pt>
                <c:pt idx="480">
                  <c:v>12.086499999999999</c:v>
                </c:pt>
                <c:pt idx="481">
                  <c:v>12.06329341321956</c:v>
                </c:pt>
                <c:pt idx="482">
                  <c:v>12.19</c:v>
                </c:pt>
                <c:pt idx="483">
                  <c:v>12.19</c:v>
                </c:pt>
                <c:pt idx="484">
                  <c:v>12.19</c:v>
                </c:pt>
                <c:pt idx="485">
                  <c:v>12.19</c:v>
                </c:pt>
                <c:pt idx="486">
                  <c:v>12.19</c:v>
                </c:pt>
                <c:pt idx="487">
                  <c:v>12.19</c:v>
                </c:pt>
                <c:pt idx="488">
                  <c:v>12.19</c:v>
                </c:pt>
                <c:pt idx="489">
                  <c:v>12.19</c:v>
                </c:pt>
                <c:pt idx="490">
                  <c:v>12.19</c:v>
                </c:pt>
                <c:pt idx="491">
                  <c:v>12.19</c:v>
                </c:pt>
                <c:pt idx="492">
                  <c:v>12.089950000000011</c:v>
                </c:pt>
                <c:pt idx="493">
                  <c:v>12.059950049996001</c:v>
                </c:pt>
                <c:pt idx="494">
                  <c:v>12.19</c:v>
                </c:pt>
                <c:pt idx="495">
                  <c:v>12.19</c:v>
                </c:pt>
                <c:pt idx="496">
                  <c:v>12.19</c:v>
                </c:pt>
                <c:pt idx="497">
                  <c:v>12.19</c:v>
                </c:pt>
                <c:pt idx="498">
                  <c:v>12.19</c:v>
                </c:pt>
                <c:pt idx="499">
                  <c:v>12.19</c:v>
                </c:pt>
                <c:pt idx="500">
                  <c:v>12.19</c:v>
                </c:pt>
                <c:pt idx="501">
                  <c:v>12.19</c:v>
                </c:pt>
                <c:pt idx="502">
                  <c:v>12.19</c:v>
                </c:pt>
                <c:pt idx="503">
                  <c:v>12.19</c:v>
                </c:pt>
                <c:pt idx="504">
                  <c:v>12.19</c:v>
                </c:pt>
                <c:pt idx="505">
                  <c:v>12.19</c:v>
                </c:pt>
                <c:pt idx="506">
                  <c:v>12.19</c:v>
                </c:pt>
                <c:pt idx="507">
                  <c:v>12.094185814185829</c:v>
                </c:pt>
                <c:pt idx="508">
                  <c:v>12.055680000045999</c:v>
                </c:pt>
                <c:pt idx="509">
                  <c:v>12.19</c:v>
                </c:pt>
                <c:pt idx="510">
                  <c:v>12.094875124875131</c:v>
                </c:pt>
                <c:pt idx="511">
                  <c:v>12.05480039924751</c:v>
                </c:pt>
                <c:pt idx="512">
                  <c:v>12.095470000045999</c:v>
                </c:pt>
                <c:pt idx="513">
                  <c:v>12.054341317365269</c:v>
                </c:pt>
                <c:pt idx="514">
                  <c:v>12.19</c:v>
                </c:pt>
                <c:pt idx="515">
                  <c:v>12.19</c:v>
                </c:pt>
                <c:pt idx="516">
                  <c:v>12.19</c:v>
                </c:pt>
                <c:pt idx="517">
                  <c:v>12.19</c:v>
                </c:pt>
                <c:pt idx="518">
                  <c:v>12.097172827218779</c:v>
                </c:pt>
                <c:pt idx="519">
                  <c:v>12.05250499001996</c:v>
                </c:pt>
                <c:pt idx="520">
                  <c:v>12.19</c:v>
                </c:pt>
                <c:pt idx="521">
                  <c:v>12.19</c:v>
                </c:pt>
                <c:pt idx="522">
                  <c:v>12.19</c:v>
                </c:pt>
                <c:pt idx="523">
                  <c:v>12.19</c:v>
                </c:pt>
                <c:pt idx="524">
                  <c:v>12.19</c:v>
                </c:pt>
                <c:pt idx="525">
                  <c:v>12.19</c:v>
                </c:pt>
                <c:pt idx="526">
                  <c:v>12.19</c:v>
                </c:pt>
                <c:pt idx="527">
                  <c:v>12.099700299746249</c:v>
                </c:pt>
                <c:pt idx="528">
                  <c:v>12.050069930069929</c:v>
                </c:pt>
                <c:pt idx="529">
                  <c:v>12.19</c:v>
                </c:pt>
                <c:pt idx="530">
                  <c:v>12.19</c:v>
                </c:pt>
                <c:pt idx="531">
                  <c:v>12.10084915084915</c:v>
                </c:pt>
                <c:pt idx="532">
                  <c:v>11.96</c:v>
                </c:pt>
                <c:pt idx="533">
                  <c:v>12.048691308645351</c:v>
                </c:pt>
                <c:pt idx="534">
                  <c:v>12.19</c:v>
                </c:pt>
                <c:pt idx="535">
                  <c:v>12.101998001952049</c:v>
                </c:pt>
                <c:pt idx="536">
                  <c:v>12.04777222772625</c:v>
                </c:pt>
                <c:pt idx="537">
                  <c:v>12.10245754245754</c:v>
                </c:pt>
                <c:pt idx="538">
                  <c:v>12.047312687358639</c:v>
                </c:pt>
                <c:pt idx="539">
                  <c:v>12.19</c:v>
                </c:pt>
                <c:pt idx="540">
                  <c:v>12.19</c:v>
                </c:pt>
                <c:pt idx="541">
                  <c:v>12.19</c:v>
                </c:pt>
                <c:pt idx="542">
                  <c:v>12.19</c:v>
                </c:pt>
                <c:pt idx="543">
                  <c:v>12.10415169660679</c:v>
                </c:pt>
                <c:pt idx="544">
                  <c:v>12.045560000046031</c:v>
                </c:pt>
                <c:pt idx="545">
                  <c:v>12.10461077848902</c:v>
                </c:pt>
                <c:pt idx="546">
                  <c:v>12.045014985014991</c:v>
                </c:pt>
                <c:pt idx="547">
                  <c:v>12.105299401151701</c:v>
                </c:pt>
                <c:pt idx="548">
                  <c:v>12.044409999954</c:v>
                </c:pt>
                <c:pt idx="549">
                  <c:v>12.105758483033931</c:v>
                </c:pt>
                <c:pt idx="550">
                  <c:v>12.04386613391209</c:v>
                </c:pt>
                <c:pt idx="551">
                  <c:v>12.19</c:v>
                </c:pt>
                <c:pt idx="552">
                  <c:v>12.19</c:v>
                </c:pt>
                <c:pt idx="553">
                  <c:v>12.19</c:v>
                </c:pt>
                <c:pt idx="554">
                  <c:v>12.19</c:v>
                </c:pt>
                <c:pt idx="555">
                  <c:v>12.107512487512491</c:v>
                </c:pt>
                <c:pt idx="556">
                  <c:v>12.0422577423037</c:v>
                </c:pt>
                <c:pt idx="557">
                  <c:v>12.19</c:v>
                </c:pt>
                <c:pt idx="558">
                  <c:v>12.19</c:v>
                </c:pt>
                <c:pt idx="559">
                  <c:v>12.19</c:v>
                </c:pt>
                <c:pt idx="560">
                  <c:v>12.19</c:v>
                </c:pt>
                <c:pt idx="561">
                  <c:v>12.19</c:v>
                </c:pt>
                <c:pt idx="562">
                  <c:v>12.109431137678641</c:v>
                </c:pt>
                <c:pt idx="563">
                  <c:v>11.96</c:v>
                </c:pt>
                <c:pt idx="564">
                  <c:v>12.039960039960039</c:v>
                </c:pt>
                <c:pt idx="565">
                  <c:v>12.19</c:v>
                </c:pt>
                <c:pt idx="566">
                  <c:v>12.26596806382832</c:v>
                </c:pt>
                <c:pt idx="567">
                  <c:v>12.334395604395599</c:v>
                </c:pt>
                <c:pt idx="568">
                  <c:v>12.19</c:v>
                </c:pt>
                <c:pt idx="569">
                  <c:v>12.11126746511577</c:v>
                </c:pt>
                <c:pt idx="570">
                  <c:v>12.03835164835165</c:v>
                </c:pt>
                <c:pt idx="571">
                  <c:v>12.11195608777844</c:v>
                </c:pt>
                <c:pt idx="572">
                  <c:v>12.037739999954001</c:v>
                </c:pt>
                <c:pt idx="573">
                  <c:v>12.264211576846311</c:v>
                </c:pt>
                <c:pt idx="574">
                  <c:v>12.258951048861091</c:v>
                </c:pt>
                <c:pt idx="575">
                  <c:v>12.03689620753892</c:v>
                </c:pt>
                <c:pt idx="576">
                  <c:v>12.19</c:v>
                </c:pt>
                <c:pt idx="577">
                  <c:v>12.19</c:v>
                </c:pt>
                <c:pt idx="578">
                  <c:v>12.19</c:v>
                </c:pt>
                <c:pt idx="579">
                  <c:v>12.19</c:v>
                </c:pt>
                <c:pt idx="580">
                  <c:v>12.262160000044</c:v>
                </c:pt>
                <c:pt idx="581">
                  <c:v>12.33791208795607</c:v>
                </c:pt>
                <c:pt idx="582">
                  <c:v>12.19</c:v>
                </c:pt>
                <c:pt idx="583">
                  <c:v>12.19</c:v>
                </c:pt>
                <c:pt idx="584">
                  <c:v>12.19</c:v>
                </c:pt>
                <c:pt idx="585">
                  <c:v>12.260989010989009</c:v>
                </c:pt>
                <c:pt idx="586">
                  <c:v>12.33930139716168</c:v>
                </c:pt>
                <c:pt idx="587">
                  <c:v>12.19</c:v>
                </c:pt>
                <c:pt idx="588">
                  <c:v>12.19</c:v>
                </c:pt>
                <c:pt idx="589">
                  <c:v>12.19</c:v>
                </c:pt>
                <c:pt idx="590">
                  <c:v>12.25960079835928</c:v>
                </c:pt>
                <c:pt idx="591">
                  <c:v>12.340769230769229</c:v>
                </c:pt>
                <c:pt idx="592">
                  <c:v>12.19</c:v>
                </c:pt>
                <c:pt idx="593">
                  <c:v>12.19</c:v>
                </c:pt>
                <c:pt idx="594">
                  <c:v>12.25850299401197</c:v>
                </c:pt>
                <c:pt idx="595">
                  <c:v>12.34186813182418</c:v>
                </c:pt>
                <c:pt idx="596">
                  <c:v>12.19</c:v>
                </c:pt>
                <c:pt idx="597">
                  <c:v>12.19</c:v>
                </c:pt>
                <c:pt idx="598">
                  <c:v>12.119460539414581</c:v>
                </c:pt>
                <c:pt idx="599">
                  <c:v>12.030239520912181</c:v>
                </c:pt>
                <c:pt idx="600">
                  <c:v>12.19</c:v>
                </c:pt>
                <c:pt idx="601">
                  <c:v>12.19</c:v>
                </c:pt>
                <c:pt idx="602">
                  <c:v>12.19</c:v>
                </c:pt>
                <c:pt idx="603">
                  <c:v>12.19</c:v>
                </c:pt>
                <c:pt idx="604">
                  <c:v>12.25578000044</c:v>
                </c:pt>
                <c:pt idx="605">
                  <c:v>12.275718563772459</c:v>
                </c:pt>
                <c:pt idx="606">
                  <c:v>11.96</c:v>
                </c:pt>
                <c:pt idx="607">
                  <c:v>12.027944112235531</c:v>
                </c:pt>
                <c:pt idx="608">
                  <c:v>12.19</c:v>
                </c:pt>
                <c:pt idx="609">
                  <c:v>12.12251497005988</c:v>
                </c:pt>
                <c:pt idx="610">
                  <c:v>12.027092907552451</c:v>
                </c:pt>
                <c:pt idx="611">
                  <c:v>12.25395604351648</c:v>
                </c:pt>
                <c:pt idx="612">
                  <c:v>12.27963036963037</c:v>
                </c:pt>
                <c:pt idx="613">
                  <c:v>11.96</c:v>
                </c:pt>
                <c:pt idx="614">
                  <c:v>12.02610778397203</c:v>
                </c:pt>
                <c:pt idx="615">
                  <c:v>12.19</c:v>
                </c:pt>
                <c:pt idx="616">
                  <c:v>12.19</c:v>
                </c:pt>
                <c:pt idx="617">
                  <c:v>12.1247452552048</c:v>
                </c:pt>
                <c:pt idx="618">
                  <c:v>12.024960079840319</c:v>
                </c:pt>
                <c:pt idx="619">
                  <c:v>12.19</c:v>
                </c:pt>
                <c:pt idx="620">
                  <c:v>12.19</c:v>
                </c:pt>
                <c:pt idx="621">
                  <c:v>12.19</c:v>
                </c:pt>
                <c:pt idx="622">
                  <c:v>12.19</c:v>
                </c:pt>
                <c:pt idx="623">
                  <c:v>12.19</c:v>
                </c:pt>
                <c:pt idx="624">
                  <c:v>12.19</c:v>
                </c:pt>
                <c:pt idx="625">
                  <c:v>12.19</c:v>
                </c:pt>
                <c:pt idx="626">
                  <c:v>12.19</c:v>
                </c:pt>
                <c:pt idx="627">
                  <c:v>12.19</c:v>
                </c:pt>
                <c:pt idx="628">
                  <c:v>12.19</c:v>
                </c:pt>
                <c:pt idx="629">
                  <c:v>12.19</c:v>
                </c:pt>
                <c:pt idx="630">
                  <c:v>12.19</c:v>
                </c:pt>
                <c:pt idx="631">
                  <c:v>12.128712574391191</c:v>
                </c:pt>
                <c:pt idx="632">
                  <c:v>11.96</c:v>
                </c:pt>
                <c:pt idx="633">
                  <c:v>11.96</c:v>
                </c:pt>
                <c:pt idx="634">
                  <c:v>11.96</c:v>
                </c:pt>
                <c:pt idx="635">
                  <c:v>12.020139720099801</c:v>
                </c:pt>
                <c:pt idx="636">
                  <c:v>12.1302</c:v>
                </c:pt>
                <c:pt idx="637">
                  <c:v>11.96</c:v>
                </c:pt>
                <c:pt idx="638">
                  <c:v>11.96</c:v>
                </c:pt>
                <c:pt idx="639">
                  <c:v>11.96</c:v>
                </c:pt>
                <c:pt idx="640">
                  <c:v>11.96</c:v>
                </c:pt>
                <c:pt idx="641">
                  <c:v>12.1357742243956</c:v>
                </c:pt>
                <c:pt idx="642">
                  <c:v>13.08347305389222</c:v>
                </c:pt>
                <c:pt idx="643">
                  <c:v>14.692307694945081</c:v>
                </c:pt>
                <c:pt idx="644">
                  <c:v>15.750209789650309</c:v>
                </c:pt>
                <c:pt idx="645">
                  <c:v>15.96</c:v>
                </c:pt>
                <c:pt idx="646">
                  <c:v>16.027095808922191</c:v>
                </c:pt>
                <c:pt idx="647">
                  <c:v>16.23</c:v>
                </c:pt>
                <c:pt idx="648">
                  <c:v>16.29881118881119</c:v>
                </c:pt>
                <c:pt idx="649">
                  <c:v>16.441468530909091</c:v>
                </c:pt>
                <c:pt idx="650">
                  <c:v>16.29818363217565</c:v>
                </c:pt>
                <c:pt idx="651">
                  <c:v>16.510000000000002</c:v>
                </c:pt>
                <c:pt idx="652">
                  <c:v>16.510000000000002</c:v>
                </c:pt>
                <c:pt idx="653">
                  <c:v>16.510000000000002</c:v>
                </c:pt>
                <c:pt idx="654">
                  <c:v>16.510000000000002</c:v>
                </c:pt>
                <c:pt idx="655">
                  <c:v>16.510000000000002</c:v>
                </c:pt>
                <c:pt idx="656">
                  <c:v>16.510000000000002</c:v>
                </c:pt>
                <c:pt idx="657">
                  <c:v>16.510000000000002</c:v>
                </c:pt>
                <c:pt idx="658">
                  <c:v>16.510000000000002</c:v>
                </c:pt>
                <c:pt idx="659">
                  <c:v>16.510000000000002</c:v>
                </c:pt>
                <c:pt idx="660">
                  <c:v>16.510000000000002</c:v>
                </c:pt>
                <c:pt idx="661">
                  <c:v>16.510000000000002</c:v>
                </c:pt>
                <c:pt idx="662">
                  <c:v>16.4459440565035</c:v>
                </c:pt>
                <c:pt idx="663">
                  <c:v>16.2937125748503</c:v>
                </c:pt>
                <c:pt idx="664">
                  <c:v>16.510000000000002</c:v>
                </c:pt>
                <c:pt idx="665">
                  <c:v>16.510000000000002</c:v>
                </c:pt>
                <c:pt idx="666">
                  <c:v>16.510000000000002</c:v>
                </c:pt>
                <c:pt idx="667">
                  <c:v>16.510000000000002</c:v>
                </c:pt>
                <c:pt idx="668">
                  <c:v>16.510000000000002</c:v>
                </c:pt>
                <c:pt idx="669">
                  <c:v>16.510000000000002</c:v>
                </c:pt>
                <c:pt idx="670">
                  <c:v>16.510000000000002</c:v>
                </c:pt>
                <c:pt idx="671">
                  <c:v>16.44896000056001</c:v>
                </c:pt>
                <c:pt idx="672">
                  <c:v>16.23</c:v>
                </c:pt>
                <c:pt idx="673">
                  <c:v>16.29041958097903</c:v>
                </c:pt>
                <c:pt idx="674">
                  <c:v>16.510000000000002</c:v>
                </c:pt>
                <c:pt idx="675">
                  <c:v>16.45036</c:v>
                </c:pt>
                <c:pt idx="676">
                  <c:v>16.23</c:v>
                </c:pt>
                <c:pt idx="677">
                  <c:v>16.28902097846154</c:v>
                </c:pt>
                <c:pt idx="678">
                  <c:v>16.510000000000002</c:v>
                </c:pt>
                <c:pt idx="679">
                  <c:v>16.45175999944</c:v>
                </c:pt>
                <c:pt idx="680">
                  <c:v>16.288123751936119</c:v>
                </c:pt>
                <c:pt idx="681">
                  <c:v>16.452377622377629</c:v>
                </c:pt>
                <c:pt idx="682">
                  <c:v>16.287285429700599</c:v>
                </c:pt>
                <c:pt idx="683">
                  <c:v>16.45316000056</c:v>
                </c:pt>
                <c:pt idx="684">
                  <c:v>16.23</c:v>
                </c:pt>
                <c:pt idx="685">
                  <c:v>16.23</c:v>
                </c:pt>
                <c:pt idx="686">
                  <c:v>16.285944055384611</c:v>
                </c:pt>
                <c:pt idx="687">
                  <c:v>16.510000000000002</c:v>
                </c:pt>
                <c:pt idx="688">
                  <c:v>16.510000000000002</c:v>
                </c:pt>
                <c:pt idx="689">
                  <c:v>16.454950100359319</c:v>
                </c:pt>
                <c:pt idx="690">
                  <c:v>16.23</c:v>
                </c:pt>
                <c:pt idx="691">
                  <c:v>16.23</c:v>
                </c:pt>
                <c:pt idx="692">
                  <c:v>16.23</c:v>
                </c:pt>
                <c:pt idx="693">
                  <c:v>16.28365269461078</c:v>
                </c:pt>
                <c:pt idx="694">
                  <c:v>16.4568531462937</c:v>
                </c:pt>
                <c:pt idx="695">
                  <c:v>16.28286713230769</c:v>
                </c:pt>
                <c:pt idx="696">
                  <c:v>16.510000000000002</c:v>
                </c:pt>
                <c:pt idx="697">
                  <c:v>16.510000000000002</c:v>
                </c:pt>
                <c:pt idx="698">
                  <c:v>16.510000000000002</c:v>
                </c:pt>
                <c:pt idx="699">
                  <c:v>16.510000000000002</c:v>
                </c:pt>
                <c:pt idx="700">
                  <c:v>16.510000000000002</c:v>
                </c:pt>
                <c:pt idx="701">
                  <c:v>16.510000000000002</c:v>
                </c:pt>
                <c:pt idx="702">
                  <c:v>16.459421157684631</c:v>
                </c:pt>
                <c:pt idx="703">
                  <c:v>16.28012000056</c:v>
                </c:pt>
                <c:pt idx="704">
                  <c:v>16.459980040479081</c:v>
                </c:pt>
                <c:pt idx="705">
                  <c:v>16.279510489510489</c:v>
                </c:pt>
                <c:pt idx="706">
                  <c:v>16.510000000000002</c:v>
                </c:pt>
                <c:pt idx="707">
                  <c:v>16.461280000560009</c:v>
                </c:pt>
                <c:pt idx="708">
                  <c:v>16.278622754491021</c:v>
                </c:pt>
                <c:pt idx="709">
                  <c:v>16.510000000000002</c:v>
                </c:pt>
                <c:pt idx="710">
                  <c:v>16.510000000000002</c:v>
                </c:pt>
                <c:pt idx="711">
                  <c:v>16.510000000000002</c:v>
                </c:pt>
                <c:pt idx="712">
                  <c:v>16.46277445053892</c:v>
                </c:pt>
                <c:pt idx="713">
                  <c:v>16.23</c:v>
                </c:pt>
                <c:pt idx="714">
                  <c:v>16.276433566433571</c:v>
                </c:pt>
                <c:pt idx="715">
                  <c:v>16.46384615328671</c:v>
                </c:pt>
                <c:pt idx="716">
                  <c:v>16.23</c:v>
                </c:pt>
                <c:pt idx="717">
                  <c:v>16.23</c:v>
                </c:pt>
                <c:pt idx="718">
                  <c:v>16.275034965594411</c:v>
                </c:pt>
                <c:pt idx="719">
                  <c:v>16.510000000000002</c:v>
                </c:pt>
                <c:pt idx="720">
                  <c:v>16.510000000000002</c:v>
                </c:pt>
                <c:pt idx="721">
                  <c:v>16.465848302834299</c:v>
                </c:pt>
                <c:pt idx="722">
                  <c:v>16.273636363076921</c:v>
                </c:pt>
                <c:pt idx="723">
                  <c:v>16.510000000000002</c:v>
                </c:pt>
                <c:pt idx="724">
                  <c:v>16.510000000000002</c:v>
                </c:pt>
                <c:pt idx="725">
                  <c:v>16.510000000000002</c:v>
                </c:pt>
                <c:pt idx="726">
                  <c:v>16.510000000000002</c:v>
                </c:pt>
                <c:pt idx="727">
                  <c:v>16.510000000000002</c:v>
                </c:pt>
                <c:pt idx="728">
                  <c:v>16.553166832587412</c:v>
                </c:pt>
                <c:pt idx="729">
                  <c:v>16.757122877122882</c:v>
                </c:pt>
                <c:pt idx="730">
                  <c:v>16.510000000000002</c:v>
                </c:pt>
                <c:pt idx="731">
                  <c:v>16.552049999419999</c:v>
                </c:pt>
                <c:pt idx="732">
                  <c:v>16.758033932135731</c:v>
                </c:pt>
                <c:pt idx="733">
                  <c:v>16.510000000000002</c:v>
                </c:pt>
                <c:pt idx="734">
                  <c:v>16.510000000000002</c:v>
                </c:pt>
                <c:pt idx="735">
                  <c:v>16.510000000000002</c:v>
                </c:pt>
                <c:pt idx="736">
                  <c:v>16.510000000000002</c:v>
                </c:pt>
                <c:pt idx="737">
                  <c:v>16.510000000000002</c:v>
                </c:pt>
                <c:pt idx="738">
                  <c:v>16.510000000000002</c:v>
                </c:pt>
                <c:pt idx="739">
                  <c:v>16.54915000058001</c:v>
                </c:pt>
                <c:pt idx="740">
                  <c:v>16.76092814429142</c:v>
                </c:pt>
                <c:pt idx="741">
                  <c:v>16.510000000000002</c:v>
                </c:pt>
                <c:pt idx="742">
                  <c:v>16.548203593393222</c:v>
                </c:pt>
                <c:pt idx="743">
                  <c:v>16.762300000580009</c:v>
                </c:pt>
                <c:pt idx="744">
                  <c:v>16.510000000000002</c:v>
                </c:pt>
                <c:pt idx="745">
                  <c:v>16.510000000000002</c:v>
                </c:pt>
                <c:pt idx="746">
                  <c:v>16.510000000000002</c:v>
                </c:pt>
                <c:pt idx="747">
                  <c:v>16.474755244755251</c:v>
                </c:pt>
                <c:pt idx="748">
                  <c:v>16.23</c:v>
                </c:pt>
                <c:pt idx="749">
                  <c:v>16.26465069804388</c:v>
                </c:pt>
                <c:pt idx="750">
                  <c:v>16.475874125874132</c:v>
                </c:pt>
                <c:pt idx="751">
                  <c:v>16.263846154405631</c:v>
                </c:pt>
                <c:pt idx="752">
                  <c:v>16.510000000000002</c:v>
                </c:pt>
                <c:pt idx="753">
                  <c:v>16.510000000000002</c:v>
                </c:pt>
                <c:pt idx="754">
                  <c:v>16.510000000000002</c:v>
                </c:pt>
                <c:pt idx="755">
                  <c:v>16.510000000000002</c:v>
                </c:pt>
                <c:pt idx="756">
                  <c:v>16.477832167832169</c:v>
                </c:pt>
                <c:pt idx="757">
                  <c:v>16.261856287984038</c:v>
                </c:pt>
                <c:pt idx="758">
                  <c:v>16.510000000000002</c:v>
                </c:pt>
                <c:pt idx="759">
                  <c:v>16.510000000000002</c:v>
                </c:pt>
                <c:pt idx="760">
                  <c:v>16.510000000000002</c:v>
                </c:pt>
                <c:pt idx="761">
                  <c:v>16.510000000000002</c:v>
                </c:pt>
                <c:pt idx="762">
                  <c:v>16.510000000000002</c:v>
                </c:pt>
                <c:pt idx="763">
                  <c:v>16.540999001578431</c:v>
                </c:pt>
                <c:pt idx="764">
                  <c:v>16.76932135786431</c:v>
                </c:pt>
                <c:pt idx="765">
                  <c:v>16.480909090909091</c:v>
                </c:pt>
                <c:pt idx="766">
                  <c:v>16.258811189370672</c:v>
                </c:pt>
                <c:pt idx="767">
                  <c:v>16.510000000000002</c:v>
                </c:pt>
                <c:pt idx="768">
                  <c:v>16.510000000000002</c:v>
                </c:pt>
                <c:pt idx="769">
                  <c:v>16.510000000000002</c:v>
                </c:pt>
                <c:pt idx="770">
                  <c:v>16.510000000000002</c:v>
                </c:pt>
                <c:pt idx="771">
                  <c:v>16.510000000000002</c:v>
                </c:pt>
                <c:pt idx="772">
                  <c:v>16.510000000000002</c:v>
                </c:pt>
                <c:pt idx="773">
                  <c:v>16.48345309437126</c:v>
                </c:pt>
                <c:pt idx="774">
                  <c:v>16.256039999999999</c:v>
                </c:pt>
                <c:pt idx="775">
                  <c:v>16.510000000000002</c:v>
                </c:pt>
                <c:pt idx="776">
                  <c:v>16.4845454551049</c:v>
                </c:pt>
                <c:pt idx="777">
                  <c:v>16.2551497005988</c:v>
                </c:pt>
                <c:pt idx="778">
                  <c:v>16.48535999944</c:v>
                </c:pt>
                <c:pt idx="779">
                  <c:v>16.25459081780436</c:v>
                </c:pt>
                <c:pt idx="780">
                  <c:v>16.510000000000002</c:v>
                </c:pt>
                <c:pt idx="781">
                  <c:v>16.486247504431098</c:v>
                </c:pt>
                <c:pt idx="782">
                  <c:v>16.23</c:v>
                </c:pt>
                <c:pt idx="783">
                  <c:v>16.253193612774449</c:v>
                </c:pt>
                <c:pt idx="784">
                  <c:v>16.487342656783209</c:v>
                </c:pt>
                <c:pt idx="785">
                  <c:v>16.252355288862269</c:v>
                </c:pt>
                <c:pt idx="786">
                  <c:v>16.510000000000002</c:v>
                </c:pt>
                <c:pt idx="787">
                  <c:v>16.510000000000002</c:v>
                </c:pt>
                <c:pt idx="788">
                  <c:v>16.488483034491018</c:v>
                </c:pt>
                <c:pt idx="789">
                  <c:v>16.25097902097902</c:v>
                </c:pt>
                <c:pt idx="790">
                  <c:v>16.531438562017989</c:v>
                </c:pt>
                <c:pt idx="791">
                  <c:v>16.778851149430579</c:v>
                </c:pt>
                <c:pt idx="792">
                  <c:v>16.489880239520961</c:v>
                </c:pt>
                <c:pt idx="793">
                  <c:v>16.249580420139861</c:v>
                </c:pt>
                <c:pt idx="794">
                  <c:v>16.510000000000002</c:v>
                </c:pt>
                <c:pt idx="795">
                  <c:v>16.490979020979019</c:v>
                </c:pt>
                <c:pt idx="796">
                  <c:v>16.248722555449142</c:v>
                </c:pt>
                <c:pt idx="797">
                  <c:v>16.510000000000002</c:v>
                </c:pt>
                <c:pt idx="798">
                  <c:v>16.4920979020979</c:v>
                </c:pt>
                <c:pt idx="799">
                  <c:v>16.24762237818182</c:v>
                </c:pt>
                <c:pt idx="800">
                  <c:v>16.510000000000002</c:v>
                </c:pt>
                <c:pt idx="801">
                  <c:v>16.510000000000002</c:v>
                </c:pt>
                <c:pt idx="802">
                  <c:v>16.493479999440002</c:v>
                </c:pt>
                <c:pt idx="803">
                  <c:v>16.246487025389222</c:v>
                </c:pt>
                <c:pt idx="804">
                  <c:v>16.510000000000002</c:v>
                </c:pt>
                <c:pt idx="805">
                  <c:v>16.4943512968463</c:v>
                </c:pt>
                <c:pt idx="806">
                  <c:v>16.23</c:v>
                </c:pt>
                <c:pt idx="807">
                  <c:v>16.245089820359279</c:v>
                </c:pt>
                <c:pt idx="808">
                  <c:v>16.4954545448951</c:v>
                </c:pt>
                <c:pt idx="809">
                  <c:v>16.24425149644707</c:v>
                </c:pt>
                <c:pt idx="810">
                  <c:v>16.496279999999999</c:v>
                </c:pt>
                <c:pt idx="811">
                  <c:v>16.24369261532938</c:v>
                </c:pt>
                <c:pt idx="812">
                  <c:v>16.510000000000002</c:v>
                </c:pt>
                <c:pt idx="813">
                  <c:v>16.510000000000002</c:v>
                </c:pt>
                <c:pt idx="814">
                  <c:v>16.510000000000002</c:v>
                </c:pt>
                <c:pt idx="815">
                  <c:v>16.510000000000002</c:v>
                </c:pt>
                <c:pt idx="816">
                  <c:v>16.49825174825175</c:v>
                </c:pt>
                <c:pt idx="817">
                  <c:v>16.24146853202798</c:v>
                </c:pt>
                <c:pt idx="818">
                  <c:v>16.498811189370631</c:v>
                </c:pt>
                <c:pt idx="819">
                  <c:v>16.240909090909089</c:v>
                </c:pt>
                <c:pt idx="820">
                  <c:v>16.510000000000002</c:v>
                </c:pt>
                <c:pt idx="821">
                  <c:v>16.499930070489519</c:v>
                </c:pt>
                <c:pt idx="822">
                  <c:v>16.239790209790211</c:v>
                </c:pt>
                <c:pt idx="823">
                  <c:v>16.510000000000002</c:v>
                </c:pt>
                <c:pt idx="824">
                  <c:v>16.50077844367269</c:v>
                </c:pt>
                <c:pt idx="825">
                  <c:v>16.23867132867133</c:v>
                </c:pt>
                <c:pt idx="826">
                  <c:v>16.501608391048919</c:v>
                </c:pt>
                <c:pt idx="827">
                  <c:v>16.238111887552439</c:v>
                </c:pt>
                <c:pt idx="828">
                  <c:v>16.510000000000002</c:v>
                </c:pt>
                <c:pt idx="829">
                  <c:v>16.510000000000002</c:v>
                </c:pt>
                <c:pt idx="830">
                  <c:v>16.510000000000002</c:v>
                </c:pt>
                <c:pt idx="831">
                  <c:v>16.510000000000002</c:v>
                </c:pt>
                <c:pt idx="832">
                  <c:v>16.510000000000002</c:v>
                </c:pt>
                <c:pt idx="833">
                  <c:v>16.510000000000002</c:v>
                </c:pt>
                <c:pt idx="834">
                  <c:v>16.510000000000002</c:v>
                </c:pt>
                <c:pt idx="835">
                  <c:v>16.504411177085821</c:v>
                </c:pt>
                <c:pt idx="836">
                  <c:v>16.23</c:v>
                </c:pt>
                <c:pt idx="837">
                  <c:v>16.23</c:v>
                </c:pt>
                <c:pt idx="838">
                  <c:v>16.23</c:v>
                </c:pt>
                <c:pt idx="839">
                  <c:v>16.225958084371289</c:v>
                </c:pt>
                <c:pt idx="840">
                  <c:v>15.96350649350649</c:v>
                </c:pt>
                <c:pt idx="841">
                  <c:v>16.23335329397209</c:v>
                </c:pt>
                <c:pt idx="842">
                  <c:v>16.507200000560001</c:v>
                </c:pt>
                <c:pt idx="843">
                  <c:v>16.23</c:v>
                </c:pt>
                <c:pt idx="844">
                  <c:v>16.23</c:v>
                </c:pt>
                <c:pt idx="845">
                  <c:v>16.23195608726547</c:v>
                </c:pt>
                <c:pt idx="846">
                  <c:v>16.510000000000002</c:v>
                </c:pt>
                <c:pt idx="847">
                  <c:v>16.50860139804195</c:v>
                </c:pt>
                <c:pt idx="848">
                  <c:v>16.23111776391217</c:v>
                </c:pt>
                <c:pt idx="849">
                  <c:v>16.509440559440559</c:v>
                </c:pt>
                <c:pt idx="850">
                  <c:v>16.23</c:v>
                </c:pt>
                <c:pt idx="851">
                  <c:v>16.23</c:v>
                </c:pt>
                <c:pt idx="852">
                  <c:v>17.66856143856144</c:v>
                </c:pt>
                <c:pt idx="853">
                  <c:v>19.82353293844314</c:v>
                </c:pt>
                <c:pt idx="854">
                  <c:v>20.80608391412574</c:v>
                </c:pt>
                <c:pt idx="855">
                  <c:v>21.138351648351652</c:v>
                </c:pt>
                <c:pt idx="856">
                  <c:v>21.14</c:v>
                </c:pt>
                <c:pt idx="857">
                  <c:v>21.14</c:v>
                </c:pt>
                <c:pt idx="858">
                  <c:v>21.14</c:v>
                </c:pt>
                <c:pt idx="859">
                  <c:v>21.14</c:v>
                </c:pt>
                <c:pt idx="860">
                  <c:v>21.14</c:v>
                </c:pt>
                <c:pt idx="861">
                  <c:v>21.14</c:v>
                </c:pt>
                <c:pt idx="862">
                  <c:v>20.814285713626369</c:v>
                </c:pt>
                <c:pt idx="863">
                  <c:v>21.470629369290702</c:v>
                </c:pt>
                <c:pt idx="864">
                  <c:v>21.48</c:v>
                </c:pt>
                <c:pt idx="865">
                  <c:v>21.1457742250949</c:v>
                </c:pt>
                <c:pt idx="866">
                  <c:v>21.14</c:v>
                </c:pt>
                <c:pt idx="867">
                  <c:v>21.14</c:v>
                </c:pt>
                <c:pt idx="868">
                  <c:v>20.816916167005981</c:v>
                </c:pt>
                <c:pt idx="869">
                  <c:v>21.132747252087871</c:v>
                </c:pt>
                <c:pt idx="870">
                  <c:v>21.14</c:v>
                </c:pt>
                <c:pt idx="871">
                  <c:v>21.14</c:v>
                </c:pt>
                <c:pt idx="872">
                  <c:v>21.14</c:v>
                </c:pt>
                <c:pt idx="873">
                  <c:v>21.14</c:v>
                </c:pt>
                <c:pt idx="874">
                  <c:v>21.14</c:v>
                </c:pt>
                <c:pt idx="875">
                  <c:v>21.14</c:v>
                </c:pt>
                <c:pt idx="876">
                  <c:v>21.14</c:v>
                </c:pt>
                <c:pt idx="877">
                  <c:v>21.469470530149859</c:v>
                </c:pt>
                <c:pt idx="878">
                  <c:v>21.150869131548461</c:v>
                </c:pt>
                <c:pt idx="879">
                  <c:v>20.82119760479042</c:v>
                </c:pt>
                <c:pt idx="880">
                  <c:v>21.128461539120881</c:v>
                </c:pt>
                <c:pt idx="881">
                  <c:v>21.14</c:v>
                </c:pt>
                <c:pt idx="882">
                  <c:v>20.822197802197799</c:v>
                </c:pt>
                <c:pt idx="883">
                  <c:v>20.81</c:v>
                </c:pt>
                <c:pt idx="884">
                  <c:v>20.81</c:v>
                </c:pt>
                <c:pt idx="885">
                  <c:v>21.126483516483521</c:v>
                </c:pt>
                <c:pt idx="886">
                  <c:v>21.14</c:v>
                </c:pt>
                <c:pt idx="887">
                  <c:v>21.14</c:v>
                </c:pt>
                <c:pt idx="888">
                  <c:v>21.14</c:v>
                </c:pt>
                <c:pt idx="889">
                  <c:v>21.14</c:v>
                </c:pt>
                <c:pt idx="890">
                  <c:v>20.825494506153849</c:v>
                </c:pt>
                <c:pt idx="891">
                  <c:v>21.124175824175829</c:v>
                </c:pt>
                <c:pt idx="892">
                  <c:v>21.14</c:v>
                </c:pt>
                <c:pt idx="893">
                  <c:v>21.14</c:v>
                </c:pt>
                <c:pt idx="894">
                  <c:v>20.82712574850299</c:v>
                </c:pt>
                <c:pt idx="895">
                  <c:v>20.81</c:v>
                </c:pt>
                <c:pt idx="896">
                  <c:v>21.122197801538459</c:v>
                </c:pt>
                <c:pt idx="897">
                  <c:v>20.828131868131869</c:v>
                </c:pt>
                <c:pt idx="898">
                  <c:v>20.81</c:v>
                </c:pt>
                <c:pt idx="899">
                  <c:v>20.81</c:v>
                </c:pt>
                <c:pt idx="900">
                  <c:v>21.120549450549451</c:v>
                </c:pt>
                <c:pt idx="901">
                  <c:v>21.14</c:v>
                </c:pt>
                <c:pt idx="902">
                  <c:v>21.458962075169659</c:v>
                </c:pt>
                <c:pt idx="903">
                  <c:v>21.161398601398599</c:v>
                </c:pt>
                <c:pt idx="904">
                  <c:v>20.831098900439549</c:v>
                </c:pt>
                <c:pt idx="905">
                  <c:v>20.81</c:v>
                </c:pt>
                <c:pt idx="906">
                  <c:v>21.118241758241759</c:v>
                </c:pt>
                <c:pt idx="907">
                  <c:v>20.832395208922151</c:v>
                </c:pt>
                <c:pt idx="908">
                  <c:v>20.81</c:v>
                </c:pt>
                <c:pt idx="909">
                  <c:v>21.116946107784429</c:v>
                </c:pt>
                <c:pt idx="910">
                  <c:v>21.14</c:v>
                </c:pt>
                <c:pt idx="911">
                  <c:v>20.833736264395611</c:v>
                </c:pt>
                <c:pt idx="912">
                  <c:v>20.81</c:v>
                </c:pt>
                <c:pt idx="913">
                  <c:v>21.115299401856291</c:v>
                </c:pt>
                <c:pt idx="914">
                  <c:v>21.14</c:v>
                </c:pt>
                <c:pt idx="915">
                  <c:v>20.835384615384619</c:v>
                </c:pt>
                <c:pt idx="916">
                  <c:v>21.114285714945101</c:v>
                </c:pt>
                <c:pt idx="917">
                  <c:v>20.836347306047909</c:v>
                </c:pt>
                <c:pt idx="918">
                  <c:v>20.81</c:v>
                </c:pt>
                <c:pt idx="919">
                  <c:v>21.113270000660009</c:v>
                </c:pt>
                <c:pt idx="920">
                  <c:v>21.14</c:v>
                </c:pt>
                <c:pt idx="921">
                  <c:v>20.837692307692311</c:v>
                </c:pt>
                <c:pt idx="922">
                  <c:v>21.111676647365279</c:v>
                </c:pt>
                <c:pt idx="923">
                  <c:v>20.838380000659999</c:v>
                </c:pt>
                <c:pt idx="924">
                  <c:v>20.81</c:v>
                </c:pt>
                <c:pt idx="925">
                  <c:v>20.81</c:v>
                </c:pt>
                <c:pt idx="926">
                  <c:v>21.110029939461072</c:v>
                </c:pt>
                <c:pt idx="927">
                  <c:v>21.14</c:v>
                </c:pt>
                <c:pt idx="928">
                  <c:v>21.14</c:v>
                </c:pt>
                <c:pt idx="929">
                  <c:v>21.14</c:v>
                </c:pt>
                <c:pt idx="930">
                  <c:v>20.543233532934131</c:v>
                </c:pt>
                <c:pt idx="931">
                  <c:v>20.778320000660042</c:v>
                </c:pt>
                <c:pt idx="932">
                  <c:v>20.81</c:v>
                </c:pt>
                <c:pt idx="933">
                  <c:v>20.81</c:v>
                </c:pt>
                <c:pt idx="934">
                  <c:v>21.10733000066001</c:v>
                </c:pt>
                <c:pt idx="935">
                  <c:v>20.843263473712579</c:v>
                </c:pt>
                <c:pt idx="936">
                  <c:v>21.106373626373632</c:v>
                </c:pt>
                <c:pt idx="937">
                  <c:v>21.14</c:v>
                </c:pt>
                <c:pt idx="938">
                  <c:v>21.14</c:v>
                </c:pt>
                <c:pt idx="939">
                  <c:v>20.844910179640721</c:v>
                </c:pt>
                <c:pt idx="940">
                  <c:v>20.515274724615381</c:v>
                </c:pt>
                <c:pt idx="941">
                  <c:v>21.068203591496999</c:v>
                </c:pt>
                <c:pt idx="942">
                  <c:v>21.14</c:v>
                </c:pt>
                <c:pt idx="943">
                  <c:v>20.55311377113771</c:v>
                </c:pt>
                <c:pt idx="944">
                  <c:v>20.773076922417541</c:v>
                </c:pt>
                <c:pt idx="945">
                  <c:v>20.81</c:v>
                </c:pt>
                <c:pt idx="946">
                  <c:v>20.81</c:v>
                </c:pt>
                <c:pt idx="947">
                  <c:v>20.81</c:v>
                </c:pt>
                <c:pt idx="948">
                  <c:v>20.81</c:v>
                </c:pt>
                <c:pt idx="949">
                  <c:v>20.81</c:v>
                </c:pt>
                <c:pt idx="950">
                  <c:v>20.81</c:v>
                </c:pt>
                <c:pt idx="951">
                  <c:v>20.81</c:v>
                </c:pt>
                <c:pt idx="952">
                  <c:v>20.81</c:v>
                </c:pt>
                <c:pt idx="953">
                  <c:v>20.81</c:v>
                </c:pt>
                <c:pt idx="954">
                  <c:v>21.099120879120878</c:v>
                </c:pt>
                <c:pt idx="955">
                  <c:v>20.85120879054945</c:v>
                </c:pt>
                <c:pt idx="956">
                  <c:v>20.81</c:v>
                </c:pt>
                <c:pt idx="957">
                  <c:v>20.81</c:v>
                </c:pt>
                <c:pt idx="958">
                  <c:v>21.097514970718571</c:v>
                </c:pt>
                <c:pt idx="959">
                  <c:v>20.85285714351653</c:v>
                </c:pt>
                <c:pt idx="960">
                  <c:v>20.81</c:v>
                </c:pt>
                <c:pt idx="961">
                  <c:v>21.096440000660039</c:v>
                </c:pt>
                <c:pt idx="962">
                  <c:v>20.854131737185629</c:v>
                </c:pt>
                <c:pt idx="963">
                  <c:v>21.38964035964036</c:v>
                </c:pt>
                <c:pt idx="964">
                  <c:v>21.186193805514439</c:v>
                </c:pt>
                <c:pt idx="965">
                  <c:v>21.14</c:v>
                </c:pt>
                <c:pt idx="966">
                  <c:v>21.14</c:v>
                </c:pt>
                <c:pt idx="967">
                  <c:v>21.14</c:v>
                </c:pt>
                <c:pt idx="968">
                  <c:v>20.856483517142859</c:v>
                </c:pt>
                <c:pt idx="969">
                  <c:v>21.093186813186779</c:v>
                </c:pt>
                <c:pt idx="970">
                  <c:v>20.85714285648351</c:v>
                </c:pt>
                <c:pt idx="971">
                  <c:v>20.81</c:v>
                </c:pt>
                <c:pt idx="972">
                  <c:v>20.81</c:v>
                </c:pt>
                <c:pt idx="973">
                  <c:v>20.81</c:v>
                </c:pt>
                <c:pt idx="974">
                  <c:v>21.091208790549409</c:v>
                </c:pt>
                <c:pt idx="975">
                  <c:v>20.85940119760479</c:v>
                </c:pt>
                <c:pt idx="976">
                  <c:v>20.81</c:v>
                </c:pt>
                <c:pt idx="977">
                  <c:v>20.81</c:v>
                </c:pt>
                <c:pt idx="978">
                  <c:v>20.81</c:v>
                </c:pt>
                <c:pt idx="979">
                  <c:v>21.08923076989015</c:v>
                </c:pt>
                <c:pt idx="980">
                  <c:v>20.86137724616767</c:v>
                </c:pt>
                <c:pt idx="981">
                  <c:v>21.088520000000042</c:v>
                </c:pt>
                <c:pt idx="982">
                  <c:v>20.862035927485021</c:v>
                </c:pt>
                <c:pt idx="983">
                  <c:v>20.81</c:v>
                </c:pt>
                <c:pt idx="984">
                  <c:v>20.81</c:v>
                </c:pt>
                <c:pt idx="985">
                  <c:v>20.533076922417582</c:v>
                </c:pt>
                <c:pt idx="986">
                  <c:v>20.75631736461073</c:v>
                </c:pt>
                <c:pt idx="987">
                  <c:v>20.81</c:v>
                </c:pt>
                <c:pt idx="988">
                  <c:v>20.81</c:v>
                </c:pt>
                <c:pt idx="989">
                  <c:v>20.81</c:v>
                </c:pt>
                <c:pt idx="990">
                  <c:v>20.81</c:v>
                </c:pt>
                <c:pt idx="991">
                  <c:v>21.0842857149451</c:v>
                </c:pt>
                <c:pt idx="992">
                  <c:v>20.86577000066</c:v>
                </c:pt>
                <c:pt idx="993">
                  <c:v>20.81</c:v>
                </c:pt>
                <c:pt idx="994">
                  <c:v>20.81</c:v>
                </c:pt>
                <c:pt idx="995">
                  <c:v>20.81</c:v>
                </c:pt>
                <c:pt idx="996">
                  <c:v>20.81</c:v>
                </c:pt>
                <c:pt idx="997">
                  <c:v>21.082035928802402</c:v>
                </c:pt>
                <c:pt idx="998">
                  <c:v>20.868351649010989</c:v>
                </c:pt>
                <c:pt idx="999">
                  <c:v>20.81</c:v>
                </c:pt>
                <c:pt idx="1000">
                  <c:v>20.81</c:v>
                </c:pt>
                <c:pt idx="1001">
                  <c:v>21.080389220898159</c:v>
                </c:pt>
                <c:pt idx="1002">
                  <c:v>20.87</c:v>
                </c:pt>
                <c:pt idx="1003">
                  <c:v>20.81</c:v>
                </c:pt>
                <c:pt idx="1004">
                  <c:v>20.81</c:v>
                </c:pt>
                <c:pt idx="1005">
                  <c:v>21.07874251497006</c:v>
                </c:pt>
                <c:pt idx="1006">
                  <c:v>20.87164835098897</c:v>
                </c:pt>
                <c:pt idx="1007">
                  <c:v>20.81</c:v>
                </c:pt>
                <c:pt idx="1008">
                  <c:v>20.81</c:v>
                </c:pt>
                <c:pt idx="1009">
                  <c:v>20.81</c:v>
                </c:pt>
                <c:pt idx="1010">
                  <c:v>20.81</c:v>
                </c:pt>
                <c:pt idx="1011">
                  <c:v>20.81</c:v>
                </c:pt>
                <c:pt idx="1012">
                  <c:v>20.81</c:v>
                </c:pt>
                <c:pt idx="1013">
                  <c:v>20.81</c:v>
                </c:pt>
                <c:pt idx="1014">
                  <c:v>21.075119760479009</c:v>
                </c:pt>
                <c:pt idx="1015">
                  <c:v>20.87527472461538</c:v>
                </c:pt>
                <c:pt idx="1016">
                  <c:v>21.074131735868221</c:v>
                </c:pt>
                <c:pt idx="1017">
                  <c:v>20.876263736263731</c:v>
                </c:pt>
                <c:pt idx="1018">
                  <c:v>20.81</c:v>
                </c:pt>
                <c:pt idx="1019">
                  <c:v>20.81</c:v>
                </c:pt>
                <c:pt idx="1020">
                  <c:v>20.81</c:v>
                </c:pt>
                <c:pt idx="1021">
                  <c:v>20.81</c:v>
                </c:pt>
                <c:pt idx="1022">
                  <c:v>20.81</c:v>
                </c:pt>
                <c:pt idx="1023">
                  <c:v>20.81</c:v>
                </c:pt>
                <c:pt idx="1024">
                  <c:v>20.81</c:v>
                </c:pt>
                <c:pt idx="1025">
                  <c:v>20.81</c:v>
                </c:pt>
                <c:pt idx="1026">
                  <c:v>21.07010989010989</c:v>
                </c:pt>
                <c:pt idx="1027">
                  <c:v>21.14</c:v>
                </c:pt>
                <c:pt idx="1028">
                  <c:v>20.8805494512088</c:v>
                </c:pt>
                <c:pt idx="1029">
                  <c:v>20.81</c:v>
                </c:pt>
                <c:pt idx="1030">
                  <c:v>20.81</c:v>
                </c:pt>
                <c:pt idx="1031">
                  <c:v>20.81</c:v>
                </c:pt>
                <c:pt idx="1032">
                  <c:v>20.81</c:v>
                </c:pt>
                <c:pt idx="1033">
                  <c:v>20.81</c:v>
                </c:pt>
                <c:pt idx="1034">
                  <c:v>20.81</c:v>
                </c:pt>
                <c:pt idx="1035">
                  <c:v>20.81</c:v>
                </c:pt>
                <c:pt idx="1036">
                  <c:v>20.81</c:v>
                </c:pt>
                <c:pt idx="1037">
                  <c:v>20.81</c:v>
                </c:pt>
                <c:pt idx="1038">
                  <c:v>20.81</c:v>
                </c:pt>
                <c:pt idx="1039">
                  <c:v>20.81</c:v>
                </c:pt>
                <c:pt idx="1040">
                  <c:v>20.81</c:v>
                </c:pt>
                <c:pt idx="1041">
                  <c:v>20.81</c:v>
                </c:pt>
                <c:pt idx="1042">
                  <c:v>20.81</c:v>
                </c:pt>
                <c:pt idx="1043">
                  <c:v>20.81</c:v>
                </c:pt>
                <c:pt idx="1044">
                  <c:v>20.81</c:v>
                </c:pt>
                <c:pt idx="1045">
                  <c:v>20.55754999933999</c:v>
                </c:pt>
                <c:pt idx="1046">
                  <c:v>20.73194610712574</c:v>
                </c:pt>
                <c:pt idx="1047">
                  <c:v>20.81</c:v>
                </c:pt>
                <c:pt idx="1048">
                  <c:v>20.81</c:v>
                </c:pt>
                <c:pt idx="1049">
                  <c:v>20.81</c:v>
                </c:pt>
                <c:pt idx="1050">
                  <c:v>21.060219780219779</c:v>
                </c:pt>
                <c:pt idx="1051">
                  <c:v>20.890109889450539</c:v>
                </c:pt>
                <c:pt idx="1052">
                  <c:v>20.81</c:v>
                </c:pt>
                <c:pt idx="1053">
                  <c:v>20.81</c:v>
                </c:pt>
                <c:pt idx="1054">
                  <c:v>20.81</c:v>
                </c:pt>
                <c:pt idx="1055">
                  <c:v>20.81</c:v>
                </c:pt>
                <c:pt idx="1056">
                  <c:v>21.05791208791209</c:v>
                </c:pt>
                <c:pt idx="1057">
                  <c:v>20.892664669999991</c:v>
                </c:pt>
                <c:pt idx="1058">
                  <c:v>20.563076923736268</c:v>
                </c:pt>
                <c:pt idx="1059">
                  <c:v>20.726593406593409</c:v>
                </c:pt>
                <c:pt idx="1060">
                  <c:v>20.81</c:v>
                </c:pt>
                <c:pt idx="1061">
                  <c:v>20.5643113779042</c:v>
                </c:pt>
                <c:pt idx="1062">
                  <c:v>20.725274725274719</c:v>
                </c:pt>
                <c:pt idx="1063">
                  <c:v>20.81</c:v>
                </c:pt>
                <c:pt idx="1064">
                  <c:v>20.81</c:v>
                </c:pt>
                <c:pt idx="1065">
                  <c:v>20.565958083832339</c:v>
                </c:pt>
                <c:pt idx="1066">
                  <c:v>20.96725274857144</c:v>
                </c:pt>
                <c:pt idx="1067">
                  <c:v>22.156407182874229</c:v>
                </c:pt>
                <c:pt idx="1068">
                  <c:v>23.30752</c:v>
                </c:pt>
                <c:pt idx="1069">
                  <c:v>23.59</c:v>
                </c:pt>
                <c:pt idx="1070">
                  <c:v>23.59</c:v>
                </c:pt>
                <c:pt idx="1071">
                  <c:v>23.59</c:v>
                </c:pt>
                <c:pt idx="1072">
                  <c:v>23.852994012694619</c:v>
                </c:pt>
                <c:pt idx="1073">
                  <c:v>23.95</c:v>
                </c:pt>
                <c:pt idx="1074">
                  <c:v>23.687724550898199</c:v>
                </c:pt>
                <c:pt idx="1075">
                  <c:v>23.59</c:v>
                </c:pt>
                <c:pt idx="1076">
                  <c:v>23.59</c:v>
                </c:pt>
                <c:pt idx="1077">
                  <c:v>23.85073926073926</c:v>
                </c:pt>
                <c:pt idx="1078">
                  <c:v>23.95</c:v>
                </c:pt>
                <c:pt idx="1079">
                  <c:v>23.689980020699309</c:v>
                </c:pt>
                <c:pt idx="1080">
                  <c:v>23.849401197604791</c:v>
                </c:pt>
                <c:pt idx="1081">
                  <c:v>23.691058940339651</c:v>
                </c:pt>
                <c:pt idx="1082">
                  <c:v>23.59</c:v>
                </c:pt>
                <c:pt idx="1083">
                  <c:v>23.59</c:v>
                </c:pt>
                <c:pt idx="1084">
                  <c:v>23.33213786141858</c:v>
                </c:pt>
                <c:pt idx="1085">
                  <c:v>23.74449101652694</c:v>
                </c:pt>
                <c:pt idx="1086">
                  <c:v>23.69321678321678</c:v>
                </c:pt>
                <c:pt idx="1087">
                  <c:v>23.59</c:v>
                </c:pt>
                <c:pt idx="1088">
                  <c:v>23.59</c:v>
                </c:pt>
                <c:pt idx="1089">
                  <c:v>23.59</c:v>
                </c:pt>
                <c:pt idx="1090">
                  <c:v>23.59</c:v>
                </c:pt>
                <c:pt idx="1091">
                  <c:v>23.844371256766461</c:v>
                </c:pt>
                <c:pt idx="1092">
                  <c:v>23.69584</c:v>
                </c:pt>
                <c:pt idx="1093">
                  <c:v>23.59</c:v>
                </c:pt>
                <c:pt idx="1094">
                  <c:v>23.59</c:v>
                </c:pt>
                <c:pt idx="1095">
                  <c:v>23.3374251497006</c:v>
                </c:pt>
                <c:pt idx="1096">
                  <c:v>23.482360000720011</c:v>
                </c:pt>
                <c:pt idx="1097">
                  <c:v>23.59</c:v>
                </c:pt>
                <c:pt idx="1098">
                  <c:v>23.841497005988021</c:v>
                </c:pt>
                <c:pt idx="1099">
                  <c:v>23.698971028251741</c:v>
                </c:pt>
                <c:pt idx="1100">
                  <c:v>23.59</c:v>
                </c:pt>
                <c:pt idx="1101">
                  <c:v>23.59</c:v>
                </c:pt>
                <c:pt idx="1102">
                  <c:v>23.59</c:v>
                </c:pt>
                <c:pt idx="1103">
                  <c:v>23.839230768511481</c:v>
                </c:pt>
                <c:pt idx="1104">
                  <c:v>23.701377245508979</c:v>
                </c:pt>
                <c:pt idx="1105">
                  <c:v>23.83840000072</c:v>
                </c:pt>
                <c:pt idx="1106">
                  <c:v>23.702095809101799</c:v>
                </c:pt>
                <c:pt idx="1107">
                  <c:v>23.59</c:v>
                </c:pt>
                <c:pt idx="1108">
                  <c:v>23.59</c:v>
                </c:pt>
                <c:pt idx="1109">
                  <c:v>23.59</c:v>
                </c:pt>
                <c:pt idx="1110">
                  <c:v>23.59</c:v>
                </c:pt>
                <c:pt idx="1111">
                  <c:v>23.59</c:v>
                </c:pt>
                <c:pt idx="1112">
                  <c:v>23.59</c:v>
                </c:pt>
                <c:pt idx="1113">
                  <c:v>23.59</c:v>
                </c:pt>
                <c:pt idx="1114">
                  <c:v>23.59</c:v>
                </c:pt>
                <c:pt idx="1115">
                  <c:v>23.833836163116882</c:v>
                </c:pt>
                <c:pt idx="1116">
                  <c:v>23.706523476523479</c:v>
                </c:pt>
                <c:pt idx="1117">
                  <c:v>23.347125747784421</c:v>
                </c:pt>
                <c:pt idx="1118">
                  <c:v>23.47239760167832</c:v>
                </c:pt>
                <c:pt idx="1119">
                  <c:v>23.59</c:v>
                </c:pt>
                <c:pt idx="1120">
                  <c:v>23.59</c:v>
                </c:pt>
                <c:pt idx="1121">
                  <c:v>23.59</c:v>
                </c:pt>
                <c:pt idx="1122">
                  <c:v>23.8305994005994</c:v>
                </c:pt>
                <c:pt idx="1123">
                  <c:v>23.709999999281429</c:v>
                </c:pt>
                <c:pt idx="1124">
                  <c:v>23.59</c:v>
                </c:pt>
                <c:pt idx="1125">
                  <c:v>23.59</c:v>
                </c:pt>
                <c:pt idx="1126">
                  <c:v>23.59</c:v>
                </c:pt>
                <c:pt idx="1127">
                  <c:v>23.3517964079042</c:v>
                </c:pt>
                <c:pt idx="1128">
                  <c:v>23.467722277722281</c:v>
                </c:pt>
                <c:pt idx="1129">
                  <c:v>23.59</c:v>
                </c:pt>
                <c:pt idx="1130">
                  <c:v>23.59</c:v>
                </c:pt>
                <c:pt idx="1131">
                  <c:v>23.353356643356641</c:v>
                </c:pt>
                <c:pt idx="1132">
                  <c:v>23.46604790491018</c:v>
                </c:pt>
                <c:pt idx="1133">
                  <c:v>23.354200000720009</c:v>
                </c:pt>
                <c:pt idx="1134">
                  <c:v>23.23</c:v>
                </c:pt>
                <c:pt idx="1135">
                  <c:v>23.23</c:v>
                </c:pt>
                <c:pt idx="1136">
                  <c:v>23.464251496287421</c:v>
                </c:pt>
                <c:pt idx="1137">
                  <c:v>23.59</c:v>
                </c:pt>
                <c:pt idx="1138">
                  <c:v>23.59</c:v>
                </c:pt>
                <c:pt idx="1139">
                  <c:v>23.59</c:v>
                </c:pt>
                <c:pt idx="1140">
                  <c:v>23.357544910179641</c:v>
                </c:pt>
                <c:pt idx="1141">
                  <c:v>23.46196803268732</c:v>
                </c:pt>
                <c:pt idx="1142">
                  <c:v>23.59</c:v>
                </c:pt>
                <c:pt idx="1143">
                  <c:v>23.59</c:v>
                </c:pt>
                <c:pt idx="1144">
                  <c:v>23.59</c:v>
                </c:pt>
                <c:pt idx="1145">
                  <c:v>23.359700599520959</c:v>
                </c:pt>
                <c:pt idx="1146">
                  <c:v>23.459810189810192</c:v>
                </c:pt>
                <c:pt idx="1147">
                  <c:v>23.59</c:v>
                </c:pt>
                <c:pt idx="1148">
                  <c:v>23.59</c:v>
                </c:pt>
                <c:pt idx="1149">
                  <c:v>23.59</c:v>
                </c:pt>
                <c:pt idx="1150">
                  <c:v>23.361988011268721</c:v>
                </c:pt>
                <c:pt idx="1151">
                  <c:v>23.457425148982029</c:v>
                </c:pt>
                <c:pt idx="1152">
                  <c:v>23.362839999999998</c:v>
                </c:pt>
                <c:pt idx="1153">
                  <c:v>23.456706587544911</c:v>
                </c:pt>
                <c:pt idx="1154">
                  <c:v>23.59</c:v>
                </c:pt>
                <c:pt idx="1155">
                  <c:v>23.59</c:v>
                </c:pt>
                <c:pt idx="1156">
                  <c:v>23.59</c:v>
                </c:pt>
                <c:pt idx="1157">
                  <c:v>23.59</c:v>
                </c:pt>
                <c:pt idx="1158">
                  <c:v>23.59</c:v>
                </c:pt>
                <c:pt idx="1159">
                  <c:v>23.365944055224769</c:v>
                </c:pt>
                <c:pt idx="1160">
                  <c:v>23.453473053173649</c:v>
                </c:pt>
                <c:pt idx="1161">
                  <c:v>23.59</c:v>
                </c:pt>
                <c:pt idx="1162">
                  <c:v>23.59</c:v>
                </c:pt>
                <c:pt idx="1163">
                  <c:v>23.81225774153846</c:v>
                </c:pt>
                <c:pt idx="1164">
                  <c:v>23.728323353293408</c:v>
                </c:pt>
                <c:pt idx="1165">
                  <c:v>23.59</c:v>
                </c:pt>
                <c:pt idx="1166">
                  <c:v>23.59</c:v>
                </c:pt>
                <c:pt idx="1167">
                  <c:v>23.59</c:v>
                </c:pt>
                <c:pt idx="1168">
                  <c:v>23.59</c:v>
                </c:pt>
                <c:pt idx="1169">
                  <c:v>23.59</c:v>
                </c:pt>
                <c:pt idx="1170">
                  <c:v>23.370979020979021</c:v>
                </c:pt>
                <c:pt idx="1171">
                  <c:v>23.448661339380621</c:v>
                </c:pt>
                <c:pt idx="1172">
                  <c:v>23.59</c:v>
                </c:pt>
                <c:pt idx="1173">
                  <c:v>23.59</c:v>
                </c:pt>
                <c:pt idx="1174">
                  <c:v>23.59</c:v>
                </c:pt>
                <c:pt idx="1175">
                  <c:v>23.59</c:v>
                </c:pt>
                <c:pt idx="1176">
                  <c:v>23.373496503496501</c:v>
                </c:pt>
                <c:pt idx="1177">
                  <c:v>23.23</c:v>
                </c:pt>
                <c:pt idx="1178">
                  <c:v>23.445424574705289</c:v>
                </c:pt>
                <c:pt idx="1179">
                  <c:v>23.59</c:v>
                </c:pt>
                <c:pt idx="1180">
                  <c:v>23.59</c:v>
                </c:pt>
                <c:pt idx="1181">
                  <c:v>23.59</c:v>
                </c:pt>
                <c:pt idx="1182">
                  <c:v>23.59</c:v>
                </c:pt>
                <c:pt idx="1183">
                  <c:v>23.59</c:v>
                </c:pt>
                <c:pt idx="1184">
                  <c:v>23.59</c:v>
                </c:pt>
                <c:pt idx="1185">
                  <c:v>23.59</c:v>
                </c:pt>
                <c:pt idx="1186">
                  <c:v>23.59</c:v>
                </c:pt>
                <c:pt idx="1187">
                  <c:v>23.59</c:v>
                </c:pt>
                <c:pt idx="1188">
                  <c:v>23.379250749250751</c:v>
                </c:pt>
                <c:pt idx="1189">
                  <c:v>23.440600000720011</c:v>
                </c:pt>
                <c:pt idx="1190">
                  <c:v>23.59</c:v>
                </c:pt>
                <c:pt idx="1191">
                  <c:v>23.380329670329669</c:v>
                </c:pt>
                <c:pt idx="1192">
                  <c:v>23.439101797125751</c:v>
                </c:pt>
                <c:pt idx="1193">
                  <c:v>23.38140859212788</c:v>
                </c:pt>
                <c:pt idx="1194">
                  <c:v>23.23</c:v>
                </c:pt>
                <c:pt idx="1195">
                  <c:v>23.23</c:v>
                </c:pt>
                <c:pt idx="1196">
                  <c:v>23.437305388502988</c:v>
                </c:pt>
                <c:pt idx="1197">
                  <c:v>23.59</c:v>
                </c:pt>
                <c:pt idx="1198">
                  <c:v>23.59</c:v>
                </c:pt>
                <c:pt idx="1199">
                  <c:v>23.383926074645359</c:v>
                </c:pt>
                <c:pt idx="1200">
                  <c:v>23.43550898203593</c:v>
                </c:pt>
                <c:pt idx="1201">
                  <c:v>23.59</c:v>
                </c:pt>
                <c:pt idx="1202">
                  <c:v>23.59</c:v>
                </c:pt>
                <c:pt idx="1203">
                  <c:v>23.59</c:v>
                </c:pt>
                <c:pt idx="1204">
                  <c:v>23.59</c:v>
                </c:pt>
                <c:pt idx="1205">
                  <c:v>23.386646707305399</c:v>
                </c:pt>
                <c:pt idx="1206">
                  <c:v>23.43283716283716</c:v>
                </c:pt>
                <c:pt idx="1207">
                  <c:v>23.59</c:v>
                </c:pt>
                <c:pt idx="1208">
                  <c:v>23.59</c:v>
                </c:pt>
                <c:pt idx="1209">
                  <c:v>23.59</c:v>
                </c:pt>
                <c:pt idx="1210">
                  <c:v>23.59</c:v>
                </c:pt>
                <c:pt idx="1211">
                  <c:v>23.59</c:v>
                </c:pt>
                <c:pt idx="1212">
                  <c:v>23.59</c:v>
                </c:pt>
                <c:pt idx="1213">
                  <c:v>23.59</c:v>
                </c:pt>
                <c:pt idx="1214">
                  <c:v>23.59</c:v>
                </c:pt>
                <c:pt idx="1215">
                  <c:v>23.59</c:v>
                </c:pt>
                <c:pt idx="1216">
                  <c:v>23.39183816111888</c:v>
                </c:pt>
                <c:pt idx="1217">
                  <c:v>23.427802197082912</c:v>
                </c:pt>
                <c:pt idx="1218">
                  <c:v>23.59</c:v>
                </c:pt>
                <c:pt idx="1219">
                  <c:v>23.392917082197801</c:v>
                </c:pt>
                <c:pt idx="1220">
                  <c:v>23.42652694538922</c:v>
                </c:pt>
                <c:pt idx="1221">
                  <c:v>23.59</c:v>
                </c:pt>
                <c:pt idx="1222">
                  <c:v>23.394191616047902</c:v>
                </c:pt>
                <c:pt idx="1223">
                  <c:v>23.425284714565429</c:v>
                </c:pt>
                <c:pt idx="1224">
                  <c:v>23.59</c:v>
                </c:pt>
                <c:pt idx="1225">
                  <c:v>23.59</c:v>
                </c:pt>
                <c:pt idx="1226">
                  <c:v>23.39615384687313</c:v>
                </c:pt>
                <c:pt idx="1227">
                  <c:v>23.423486513486509</c:v>
                </c:pt>
                <c:pt idx="1228">
                  <c:v>23.59</c:v>
                </c:pt>
                <c:pt idx="1229">
                  <c:v>23.59</c:v>
                </c:pt>
                <c:pt idx="1230">
                  <c:v>23.59</c:v>
                </c:pt>
                <c:pt idx="1231">
                  <c:v>23.59</c:v>
                </c:pt>
                <c:pt idx="1232">
                  <c:v>23.59</c:v>
                </c:pt>
                <c:pt idx="1233">
                  <c:v>23.59</c:v>
                </c:pt>
                <c:pt idx="1234">
                  <c:v>23.59</c:v>
                </c:pt>
                <c:pt idx="1235">
                  <c:v>23.400109890829182</c:v>
                </c:pt>
                <c:pt idx="1236">
                  <c:v>23.419530469530471</c:v>
                </c:pt>
                <c:pt idx="1237">
                  <c:v>23.59</c:v>
                </c:pt>
                <c:pt idx="1238">
                  <c:v>23.59</c:v>
                </c:pt>
                <c:pt idx="1239">
                  <c:v>23.40209580838323</c:v>
                </c:pt>
                <c:pt idx="1240">
                  <c:v>23.417560000720009</c:v>
                </c:pt>
                <c:pt idx="1241">
                  <c:v>23.59</c:v>
                </c:pt>
                <c:pt idx="1242">
                  <c:v>23.403346653346649</c:v>
                </c:pt>
                <c:pt idx="1243">
                  <c:v>23.416107785149709</c:v>
                </c:pt>
                <c:pt idx="1244">
                  <c:v>23.59</c:v>
                </c:pt>
                <c:pt idx="1245">
                  <c:v>23.40478521478521</c:v>
                </c:pt>
                <c:pt idx="1246">
                  <c:v>23.414855145574428</c:v>
                </c:pt>
                <c:pt idx="1247">
                  <c:v>23.59</c:v>
                </c:pt>
                <c:pt idx="1248">
                  <c:v>23.406223776223779</c:v>
                </c:pt>
                <c:pt idx="1249">
                  <c:v>23.41360000072001</c:v>
                </c:pt>
                <c:pt idx="1250">
                  <c:v>23.59</c:v>
                </c:pt>
                <c:pt idx="1251">
                  <c:v>23.59</c:v>
                </c:pt>
                <c:pt idx="1252">
                  <c:v>23.407844310658682</c:v>
                </c:pt>
                <c:pt idx="1253">
                  <c:v>23.4116183808991</c:v>
                </c:pt>
                <c:pt idx="1254">
                  <c:v>23.408741258741259</c:v>
                </c:pt>
                <c:pt idx="1255">
                  <c:v>23.410899101618391</c:v>
                </c:pt>
                <c:pt idx="1256">
                  <c:v>23.59</c:v>
                </c:pt>
                <c:pt idx="1257">
                  <c:v>23.59</c:v>
                </c:pt>
                <c:pt idx="1258">
                  <c:v>23.59</c:v>
                </c:pt>
                <c:pt idx="1259">
                  <c:v>23.59</c:v>
                </c:pt>
                <c:pt idx="1260">
                  <c:v>23.59</c:v>
                </c:pt>
                <c:pt idx="1261">
                  <c:v>23.41197802125874</c:v>
                </c:pt>
                <c:pt idx="1262">
                  <c:v>23.407485029221551</c:v>
                </c:pt>
                <c:pt idx="1263">
                  <c:v>23.412880000000001</c:v>
                </c:pt>
                <c:pt idx="1264">
                  <c:v>23.406943057662339</c:v>
                </c:pt>
                <c:pt idx="1265">
                  <c:v>23.59</c:v>
                </c:pt>
                <c:pt idx="1266">
                  <c:v>23.59</c:v>
                </c:pt>
                <c:pt idx="1267">
                  <c:v>23.59</c:v>
                </c:pt>
                <c:pt idx="1268">
                  <c:v>23.59</c:v>
                </c:pt>
                <c:pt idx="1269">
                  <c:v>23.41538922155689</c:v>
                </c:pt>
                <c:pt idx="1270">
                  <c:v>23.23</c:v>
                </c:pt>
                <c:pt idx="1271">
                  <c:v>23.403532933413171</c:v>
                </c:pt>
                <c:pt idx="1272">
                  <c:v>23.59</c:v>
                </c:pt>
                <c:pt idx="1273">
                  <c:v>23.417185628023951</c:v>
                </c:pt>
                <c:pt idx="1274">
                  <c:v>23.23</c:v>
                </c:pt>
                <c:pt idx="1275">
                  <c:v>23.23</c:v>
                </c:pt>
                <c:pt idx="1276">
                  <c:v>23.23</c:v>
                </c:pt>
                <c:pt idx="1277">
                  <c:v>23.40082917010988</c:v>
                </c:pt>
                <c:pt idx="1278">
                  <c:v>23.59</c:v>
                </c:pt>
                <c:pt idx="1279">
                  <c:v>23.419890109170819</c:v>
                </c:pt>
                <c:pt idx="1280">
                  <c:v>23.569161675209571</c:v>
                </c:pt>
                <c:pt idx="1281">
                  <c:v>25.020529470529471</c:v>
                </c:pt>
                <c:pt idx="1282">
                  <c:v>26.60013986171829</c:v>
                </c:pt>
                <c:pt idx="1283">
                  <c:v>27.20701298621378</c:v>
                </c:pt>
                <c:pt idx="1284">
                  <c:v>27.42</c:v>
                </c:pt>
                <c:pt idx="1285">
                  <c:v>27.60581418661339</c:v>
                </c:pt>
                <c:pt idx="1286">
                  <c:v>27.82</c:v>
                </c:pt>
                <c:pt idx="1287">
                  <c:v>27.82</c:v>
                </c:pt>
                <c:pt idx="1288">
                  <c:v>27.63556886147704</c:v>
                </c:pt>
                <c:pt idx="1289">
                  <c:v>27.42</c:v>
                </c:pt>
                <c:pt idx="1290">
                  <c:v>27.60323353293413</c:v>
                </c:pt>
                <c:pt idx="1291">
                  <c:v>27.6371999992</c:v>
                </c:pt>
                <c:pt idx="1292">
                  <c:v>27.602435128942108</c:v>
                </c:pt>
                <c:pt idx="1293">
                  <c:v>27.63818181818182</c:v>
                </c:pt>
                <c:pt idx="1294">
                  <c:v>27.601418582217789</c:v>
                </c:pt>
                <c:pt idx="1295">
                  <c:v>27.638981019780228</c:v>
                </c:pt>
                <c:pt idx="1296">
                  <c:v>27.42</c:v>
                </c:pt>
                <c:pt idx="1297">
                  <c:v>27.42</c:v>
                </c:pt>
                <c:pt idx="1298">
                  <c:v>27.42</c:v>
                </c:pt>
                <c:pt idx="1299">
                  <c:v>27.42</c:v>
                </c:pt>
                <c:pt idx="1300">
                  <c:v>27.42</c:v>
                </c:pt>
                <c:pt idx="1301">
                  <c:v>27.42</c:v>
                </c:pt>
                <c:pt idx="1302">
                  <c:v>27.42</c:v>
                </c:pt>
                <c:pt idx="1303">
                  <c:v>27.42</c:v>
                </c:pt>
                <c:pt idx="1304">
                  <c:v>27.243600000800011</c:v>
                </c:pt>
                <c:pt idx="1305">
                  <c:v>27.196047904191619</c:v>
                </c:pt>
                <c:pt idx="1306">
                  <c:v>27.244575423776219</c:v>
                </c:pt>
                <c:pt idx="1307">
                  <c:v>27.02</c:v>
                </c:pt>
                <c:pt idx="1308">
                  <c:v>27.02</c:v>
                </c:pt>
                <c:pt idx="1309">
                  <c:v>27.19400000080001</c:v>
                </c:pt>
                <c:pt idx="1310">
                  <c:v>27.42</c:v>
                </c:pt>
                <c:pt idx="1311">
                  <c:v>27.246973026973031</c:v>
                </c:pt>
                <c:pt idx="1312">
                  <c:v>27.02</c:v>
                </c:pt>
                <c:pt idx="1313">
                  <c:v>27.191999999199989</c:v>
                </c:pt>
                <c:pt idx="1314">
                  <c:v>27.248343313373251</c:v>
                </c:pt>
                <c:pt idx="1315">
                  <c:v>27.191028971828182</c:v>
                </c:pt>
                <c:pt idx="1316">
                  <c:v>27.42</c:v>
                </c:pt>
                <c:pt idx="1317">
                  <c:v>27.250169830169831</c:v>
                </c:pt>
                <c:pt idx="1318">
                  <c:v>27.189430570229781</c:v>
                </c:pt>
                <c:pt idx="1319">
                  <c:v>27.42</c:v>
                </c:pt>
                <c:pt idx="1320">
                  <c:v>27.42</c:v>
                </c:pt>
                <c:pt idx="1321">
                  <c:v>27.42</c:v>
                </c:pt>
                <c:pt idx="1322">
                  <c:v>27.42</c:v>
                </c:pt>
                <c:pt idx="1323">
                  <c:v>27.42</c:v>
                </c:pt>
                <c:pt idx="1324">
                  <c:v>27.253366632567431</c:v>
                </c:pt>
                <c:pt idx="1325">
                  <c:v>27.02</c:v>
                </c:pt>
                <c:pt idx="1326">
                  <c:v>27.02</c:v>
                </c:pt>
                <c:pt idx="1327">
                  <c:v>27.02</c:v>
                </c:pt>
                <c:pt idx="1328">
                  <c:v>27.184635363836161</c:v>
                </c:pt>
                <c:pt idx="1329">
                  <c:v>27.25592814371258</c:v>
                </c:pt>
                <c:pt idx="1330">
                  <c:v>27.02</c:v>
                </c:pt>
                <c:pt idx="1331">
                  <c:v>27.02</c:v>
                </c:pt>
                <c:pt idx="1332">
                  <c:v>27.02</c:v>
                </c:pt>
                <c:pt idx="1333">
                  <c:v>27.02</c:v>
                </c:pt>
                <c:pt idx="1334">
                  <c:v>27.02</c:v>
                </c:pt>
                <c:pt idx="1335">
                  <c:v>27.181038961038961</c:v>
                </c:pt>
                <c:pt idx="1336">
                  <c:v>27.580639361438571</c:v>
                </c:pt>
                <c:pt idx="1337">
                  <c:v>27.65992016047905</c:v>
                </c:pt>
                <c:pt idx="1338">
                  <c:v>27.42</c:v>
                </c:pt>
                <c:pt idx="1339">
                  <c:v>27.42</c:v>
                </c:pt>
                <c:pt idx="1340">
                  <c:v>27.42</c:v>
                </c:pt>
                <c:pt idx="1341">
                  <c:v>27.26175824175824</c:v>
                </c:pt>
                <c:pt idx="1342">
                  <c:v>27.17768463153693</c:v>
                </c:pt>
                <c:pt idx="1343">
                  <c:v>27.42</c:v>
                </c:pt>
                <c:pt idx="1344">
                  <c:v>27.263356643356641</c:v>
                </c:pt>
                <c:pt idx="1345">
                  <c:v>27.02</c:v>
                </c:pt>
                <c:pt idx="1346">
                  <c:v>27.02</c:v>
                </c:pt>
                <c:pt idx="1347">
                  <c:v>27.02</c:v>
                </c:pt>
                <c:pt idx="1348">
                  <c:v>27.174491018762481</c:v>
                </c:pt>
                <c:pt idx="1349">
                  <c:v>27.266000000800009</c:v>
                </c:pt>
                <c:pt idx="1350">
                  <c:v>27.02</c:v>
                </c:pt>
                <c:pt idx="1351">
                  <c:v>27.173046953846161</c:v>
                </c:pt>
                <c:pt idx="1352">
                  <c:v>27.26750499081837</c:v>
                </c:pt>
                <c:pt idx="1353">
                  <c:v>27.02</c:v>
                </c:pt>
                <c:pt idx="1354">
                  <c:v>27.02</c:v>
                </c:pt>
                <c:pt idx="1355">
                  <c:v>27.171297404391211</c:v>
                </c:pt>
                <c:pt idx="1356">
                  <c:v>27.269350649350649</c:v>
                </c:pt>
                <c:pt idx="1357">
                  <c:v>27.02</c:v>
                </c:pt>
                <c:pt idx="1358">
                  <c:v>27.02</c:v>
                </c:pt>
                <c:pt idx="1359">
                  <c:v>27.16930139720559</c:v>
                </c:pt>
                <c:pt idx="1360">
                  <c:v>27.42</c:v>
                </c:pt>
                <c:pt idx="1361">
                  <c:v>27.271896208383239</c:v>
                </c:pt>
                <c:pt idx="1362">
                  <c:v>27.1676</c:v>
                </c:pt>
                <c:pt idx="1363">
                  <c:v>27.272694609980039</c:v>
                </c:pt>
                <c:pt idx="1364">
                  <c:v>27.16665334585414</c:v>
                </c:pt>
                <c:pt idx="1365">
                  <c:v>27.273892215568861</c:v>
                </c:pt>
                <c:pt idx="1366">
                  <c:v>27.02</c:v>
                </c:pt>
                <c:pt idx="1367">
                  <c:v>27.02</c:v>
                </c:pt>
                <c:pt idx="1368">
                  <c:v>27.02</c:v>
                </c:pt>
                <c:pt idx="1369">
                  <c:v>27.02</c:v>
                </c:pt>
                <c:pt idx="1370">
                  <c:v>27.02</c:v>
                </c:pt>
                <c:pt idx="1371">
                  <c:v>27.02</c:v>
                </c:pt>
                <c:pt idx="1372">
                  <c:v>27.1629141724551</c:v>
                </c:pt>
                <c:pt idx="1373">
                  <c:v>27.277742258541469</c:v>
                </c:pt>
                <c:pt idx="1374">
                  <c:v>27.02</c:v>
                </c:pt>
                <c:pt idx="1375">
                  <c:v>27.02</c:v>
                </c:pt>
                <c:pt idx="1376">
                  <c:v>27.16091816287425</c:v>
                </c:pt>
                <c:pt idx="1377">
                  <c:v>27.279740259740262</c:v>
                </c:pt>
                <c:pt idx="1378">
                  <c:v>27.02</c:v>
                </c:pt>
                <c:pt idx="1379">
                  <c:v>27.159060938261732</c:v>
                </c:pt>
                <c:pt idx="1380">
                  <c:v>27.281338661338658</c:v>
                </c:pt>
                <c:pt idx="1381">
                  <c:v>27.02</c:v>
                </c:pt>
                <c:pt idx="1382">
                  <c:v>27.02</c:v>
                </c:pt>
                <c:pt idx="1383">
                  <c:v>26.88293706293706</c:v>
                </c:pt>
                <c:pt idx="1384">
                  <c:v>26.62</c:v>
                </c:pt>
                <c:pt idx="1385">
                  <c:v>26.756526945309371</c:v>
                </c:pt>
                <c:pt idx="1386">
                  <c:v>26.88413586413586</c:v>
                </c:pt>
                <c:pt idx="1387">
                  <c:v>26.755329342115779</c:v>
                </c:pt>
                <c:pt idx="1388">
                  <c:v>26.885334666133868</c:v>
                </c:pt>
                <c:pt idx="1389">
                  <c:v>26.62</c:v>
                </c:pt>
                <c:pt idx="1390">
                  <c:v>26.753866134665341</c:v>
                </c:pt>
                <c:pt idx="1391">
                  <c:v>27.02</c:v>
                </c:pt>
                <c:pt idx="1392">
                  <c:v>26.887332667332672</c:v>
                </c:pt>
                <c:pt idx="1393">
                  <c:v>26.75226773306694</c:v>
                </c:pt>
                <c:pt idx="1394">
                  <c:v>27.02</c:v>
                </c:pt>
                <c:pt idx="1395">
                  <c:v>27.151337325349299</c:v>
                </c:pt>
                <c:pt idx="1396">
                  <c:v>27.289330668531459</c:v>
                </c:pt>
                <c:pt idx="1397">
                  <c:v>27.150269729470519</c:v>
                </c:pt>
                <c:pt idx="1398">
                  <c:v>27.290129870129871</c:v>
                </c:pt>
                <c:pt idx="1399">
                  <c:v>27.02</c:v>
                </c:pt>
                <c:pt idx="1400">
                  <c:v>27.02</c:v>
                </c:pt>
                <c:pt idx="1401">
                  <c:v>27.14827172827173</c:v>
                </c:pt>
                <c:pt idx="1402">
                  <c:v>27.29212787132867</c:v>
                </c:pt>
                <c:pt idx="1403">
                  <c:v>27.147472526673319</c:v>
                </c:pt>
                <c:pt idx="1404">
                  <c:v>27.42</c:v>
                </c:pt>
                <c:pt idx="1405">
                  <c:v>27.293726272927071</c:v>
                </c:pt>
                <c:pt idx="1406">
                  <c:v>27.02</c:v>
                </c:pt>
                <c:pt idx="1407">
                  <c:v>27.02</c:v>
                </c:pt>
                <c:pt idx="1408">
                  <c:v>27.02</c:v>
                </c:pt>
                <c:pt idx="1409">
                  <c:v>27.02</c:v>
                </c:pt>
                <c:pt idx="1410">
                  <c:v>26.896247504990018</c:v>
                </c:pt>
                <c:pt idx="1411">
                  <c:v>26.743200000800009</c:v>
                </c:pt>
                <c:pt idx="1412">
                  <c:v>27.02</c:v>
                </c:pt>
                <c:pt idx="1413">
                  <c:v>27.02</c:v>
                </c:pt>
                <c:pt idx="1414">
                  <c:v>27.02</c:v>
                </c:pt>
                <c:pt idx="1415">
                  <c:v>27.02</c:v>
                </c:pt>
                <c:pt idx="1416">
                  <c:v>26.898921078921081</c:v>
                </c:pt>
                <c:pt idx="1417">
                  <c:v>26.740558883033941</c:v>
                </c:pt>
                <c:pt idx="1418">
                  <c:v>27.02</c:v>
                </c:pt>
                <c:pt idx="1419">
                  <c:v>27.02</c:v>
                </c:pt>
                <c:pt idx="1420">
                  <c:v>26.901199999199989</c:v>
                </c:pt>
                <c:pt idx="1421">
                  <c:v>26.857125746906181</c:v>
                </c:pt>
                <c:pt idx="1422">
                  <c:v>27.30211788211788</c:v>
                </c:pt>
                <c:pt idx="1423">
                  <c:v>27.13736527025949</c:v>
                </c:pt>
                <c:pt idx="1424">
                  <c:v>27.303200000800011</c:v>
                </c:pt>
                <c:pt idx="1425">
                  <c:v>27.02</c:v>
                </c:pt>
                <c:pt idx="1426">
                  <c:v>27.02</c:v>
                </c:pt>
                <c:pt idx="1427">
                  <c:v>27.02</c:v>
                </c:pt>
                <c:pt idx="1428">
                  <c:v>27.02</c:v>
                </c:pt>
                <c:pt idx="1429">
                  <c:v>27.02</c:v>
                </c:pt>
                <c:pt idx="1430">
                  <c:v>26.905828344111779</c:v>
                </c:pt>
                <c:pt idx="1431">
                  <c:v>26.733486513486511</c:v>
                </c:pt>
                <c:pt idx="1432">
                  <c:v>27.02</c:v>
                </c:pt>
                <c:pt idx="1433">
                  <c:v>27.02</c:v>
                </c:pt>
                <c:pt idx="1434">
                  <c:v>27.02</c:v>
                </c:pt>
                <c:pt idx="1435">
                  <c:v>27.131488512287721</c:v>
                </c:pt>
                <c:pt idx="1436">
                  <c:v>27.198043913772469</c:v>
                </c:pt>
                <c:pt idx="1437">
                  <c:v>26.730399999999999</c:v>
                </c:pt>
                <c:pt idx="1438">
                  <c:v>27.02</c:v>
                </c:pt>
                <c:pt idx="1439">
                  <c:v>26.910509491308702</c:v>
                </c:pt>
                <c:pt idx="1440">
                  <c:v>26.728982035928141</c:v>
                </c:pt>
                <c:pt idx="1441">
                  <c:v>27.02</c:v>
                </c:pt>
                <c:pt idx="1442">
                  <c:v>27.02</c:v>
                </c:pt>
                <c:pt idx="1443">
                  <c:v>27.02</c:v>
                </c:pt>
                <c:pt idx="1444">
                  <c:v>27.02</c:v>
                </c:pt>
                <c:pt idx="1445">
                  <c:v>26.913413174451101</c:v>
                </c:pt>
                <c:pt idx="1446">
                  <c:v>26.725999999999999</c:v>
                </c:pt>
                <c:pt idx="1447">
                  <c:v>27.02</c:v>
                </c:pt>
                <c:pt idx="1448">
                  <c:v>26.914905095704299</c:v>
                </c:pt>
                <c:pt idx="1449">
                  <c:v>26.724590818363271</c:v>
                </c:pt>
                <c:pt idx="1450">
                  <c:v>27.02</c:v>
                </c:pt>
                <c:pt idx="1451">
                  <c:v>27.02</c:v>
                </c:pt>
                <c:pt idx="1452">
                  <c:v>27.02</c:v>
                </c:pt>
                <c:pt idx="1453">
                  <c:v>27.122594811177649</c:v>
                </c:pt>
                <c:pt idx="1454">
                  <c:v>27.318101898901109</c:v>
                </c:pt>
                <c:pt idx="1455">
                  <c:v>27.1214985014985</c:v>
                </c:pt>
                <c:pt idx="1456">
                  <c:v>27.31890109810189</c:v>
                </c:pt>
                <c:pt idx="1457">
                  <c:v>27.02</c:v>
                </c:pt>
                <c:pt idx="1458">
                  <c:v>27.02</c:v>
                </c:pt>
                <c:pt idx="1459">
                  <c:v>27.02</c:v>
                </c:pt>
                <c:pt idx="1460">
                  <c:v>27.02</c:v>
                </c:pt>
                <c:pt idx="1461">
                  <c:v>26.921298701298699</c:v>
                </c:pt>
                <c:pt idx="1462">
                  <c:v>26.62</c:v>
                </c:pt>
                <c:pt idx="1463">
                  <c:v>26.71750249670329</c:v>
                </c:pt>
                <c:pt idx="1464">
                  <c:v>27.02</c:v>
                </c:pt>
                <c:pt idx="1465">
                  <c:v>27.02</c:v>
                </c:pt>
                <c:pt idx="1466">
                  <c:v>27.02</c:v>
                </c:pt>
                <c:pt idx="1467">
                  <c:v>27.02</c:v>
                </c:pt>
                <c:pt idx="1468">
                  <c:v>27.02</c:v>
                </c:pt>
                <c:pt idx="1469">
                  <c:v>27.02</c:v>
                </c:pt>
                <c:pt idx="1470">
                  <c:v>27.02</c:v>
                </c:pt>
                <c:pt idx="1471">
                  <c:v>26.9264935056943</c:v>
                </c:pt>
                <c:pt idx="1472">
                  <c:v>26.713013971257482</c:v>
                </c:pt>
                <c:pt idx="1473">
                  <c:v>27.112400000000001</c:v>
                </c:pt>
                <c:pt idx="1474">
                  <c:v>27.327692306893098</c:v>
                </c:pt>
                <c:pt idx="1475">
                  <c:v>27.02</c:v>
                </c:pt>
                <c:pt idx="1476">
                  <c:v>27.02</c:v>
                </c:pt>
                <c:pt idx="1477">
                  <c:v>27.02</c:v>
                </c:pt>
                <c:pt idx="1478">
                  <c:v>26.93000000080001</c:v>
                </c:pt>
                <c:pt idx="1479">
                  <c:v>26.79964071856288</c:v>
                </c:pt>
                <c:pt idx="1480">
                  <c:v>27.33088911008991</c:v>
                </c:pt>
                <c:pt idx="1481">
                  <c:v>26.931377246307392</c:v>
                </c:pt>
                <c:pt idx="1482">
                  <c:v>26.707999999999998</c:v>
                </c:pt>
                <c:pt idx="1483">
                  <c:v>27.02</c:v>
                </c:pt>
                <c:pt idx="1484">
                  <c:v>26.93288711368632</c:v>
                </c:pt>
                <c:pt idx="1485">
                  <c:v>26.706626746506991</c:v>
                </c:pt>
                <c:pt idx="1486">
                  <c:v>27.02</c:v>
                </c:pt>
                <c:pt idx="1487">
                  <c:v>27.02</c:v>
                </c:pt>
                <c:pt idx="1488">
                  <c:v>27.02</c:v>
                </c:pt>
                <c:pt idx="1489">
                  <c:v>26.935284714485508</c:v>
                </c:pt>
                <c:pt idx="1490">
                  <c:v>26.70423153612774</c:v>
                </c:pt>
                <c:pt idx="1491">
                  <c:v>27.02</c:v>
                </c:pt>
                <c:pt idx="1492">
                  <c:v>27.02</c:v>
                </c:pt>
                <c:pt idx="1493">
                  <c:v>27.02</c:v>
                </c:pt>
                <c:pt idx="1494">
                  <c:v>27.02</c:v>
                </c:pt>
                <c:pt idx="1495">
                  <c:v>27.10151848231769</c:v>
                </c:pt>
                <c:pt idx="1496">
                  <c:v>27.584265732647339</c:v>
                </c:pt>
                <c:pt idx="1497">
                  <c:v>28.31475524475524</c:v>
                </c:pt>
                <c:pt idx="1498">
                  <c:v>28.65</c:v>
                </c:pt>
                <c:pt idx="1499">
                  <c:v>28.65</c:v>
                </c:pt>
                <c:pt idx="1500">
                  <c:v>28.65</c:v>
                </c:pt>
                <c:pt idx="1501">
                  <c:v>28.65</c:v>
                </c:pt>
                <c:pt idx="1502">
                  <c:v>28.56784431221557</c:v>
                </c:pt>
                <c:pt idx="1503">
                  <c:v>28.23</c:v>
                </c:pt>
                <c:pt idx="1504">
                  <c:v>28.23</c:v>
                </c:pt>
                <c:pt idx="1505">
                  <c:v>28.23</c:v>
                </c:pt>
                <c:pt idx="1506">
                  <c:v>28.23</c:v>
                </c:pt>
                <c:pt idx="1507">
                  <c:v>28.309640719401209</c:v>
                </c:pt>
                <c:pt idx="1508">
                  <c:v>28.57111888195805</c:v>
                </c:pt>
                <c:pt idx="1509">
                  <c:v>28.23</c:v>
                </c:pt>
                <c:pt idx="1510">
                  <c:v>28.23</c:v>
                </c:pt>
                <c:pt idx="1511">
                  <c:v>28.23</c:v>
                </c:pt>
                <c:pt idx="1512">
                  <c:v>28.23</c:v>
                </c:pt>
                <c:pt idx="1513">
                  <c:v>28.3063636372028</c:v>
                </c:pt>
                <c:pt idx="1514">
                  <c:v>28.65</c:v>
                </c:pt>
                <c:pt idx="1515">
                  <c:v>28.57455089820359</c:v>
                </c:pt>
                <c:pt idx="1516">
                  <c:v>28.30468531552448</c:v>
                </c:pt>
                <c:pt idx="1517">
                  <c:v>28.575808384071859</c:v>
                </c:pt>
                <c:pt idx="1518">
                  <c:v>28.23</c:v>
                </c:pt>
                <c:pt idx="1519">
                  <c:v>28.158321677502489</c:v>
                </c:pt>
                <c:pt idx="1520">
                  <c:v>27.891197603972049</c:v>
                </c:pt>
                <c:pt idx="1521">
                  <c:v>28.23</c:v>
                </c:pt>
                <c:pt idx="1522">
                  <c:v>28.23</c:v>
                </c:pt>
                <c:pt idx="1523">
                  <c:v>28.160369631188821</c:v>
                </c:pt>
                <c:pt idx="1524">
                  <c:v>27.889151696606788</c:v>
                </c:pt>
                <c:pt idx="1525">
                  <c:v>28.161598400779219</c:v>
                </c:pt>
                <c:pt idx="1526">
                  <c:v>27.887924150878241</c:v>
                </c:pt>
                <c:pt idx="1527">
                  <c:v>28.23</c:v>
                </c:pt>
                <c:pt idx="1528">
                  <c:v>28.23</c:v>
                </c:pt>
                <c:pt idx="1529">
                  <c:v>28.23</c:v>
                </c:pt>
                <c:pt idx="1530">
                  <c:v>28.23</c:v>
                </c:pt>
                <c:pt idx="1531">
                  <c:v>28.23</c:v>
                </c:pt>
                <c:pt idx="1532">
                  <c:v>28.23</c:v>
                </c:pt>
                <c:pt idx="1533">
                  <c:v>28.23</c:v>
                </c:pt>
                <c:pt idx="1534">
                  <c:v>28.23</c:v>
                </c:pt>
                <c:pt idx="1535">
                  <c:v>28.23</c:v>
                </c:pt>
                <c:pt idx="1536">
                  <c:v>28.167269999999998</c:v>
                </c:pt>
                <c:pt idx="1537">
                  <c:v>27.882604791237529</c:v>
                </c:pt>
                <c:pt idx="1538">
                  <c:v>28.168151848971039</c:v>
                </c:pt>
                <c:pt idx="1539">
                  <c:v>27.881377245508979</c:v>
                </c:pt>
                <c:pt idx="1540">
                  <c:v>28.23</c:v>
                </c:pt>
                <c:pt idx="1541">
                  <c:v>28.23</c:v>
                </c:pt>
                <c:pt idx="1542">
                  <c:v>28.23</c:v>
                </c:pt>
                <c:pt idx="1543">
                  <c:v>28.23</c:v>
                </c:pt>
                <c:pt idx="1544">
                  <c:v>28.23</c:v>
                </c:pt>
                <c:pt idx="1545">
                  <c:v>28.23</c:v>
                </c:pt>
                <c:pt idx="1546">
                  <c:v>28.172247751428561</c:v>
                </c:pt>
                <c:pt idx="1547">
                  <c:v>27.877285428323351</c:v>
                </c:pt>
                <c:pt idx="1548">
                  <c:v>28.23</c:v>
                </c:pt>
                <c:pt idx="1549">
                  <c:v>28.23</c:v>
                </c:pt>
                <c:pt idx="1550">
                  <c:v>28.23</c:v>
                </c:pt>
                <c:pt idx="1551">
                  <c:v>28.28664335664336</c:v>
                </c:pt>
                <c:pt idx="1552">
                  <c:v>28.65</c:v>
                </c:pt>
                <c:pt idx="1553">
                  <c:v>28.594560000840001</c:v>
                </c:pt>
                <c:pt idx="1554">
                  <c:v>28.23</c:v>
                </c:pt>
                <c:pt idx="1555">
                  <c:v>28.23</c:v>
                </c:pt>
                <c:pt idx="1556">
                  <c:v>28.23</c:v>
                </c:pt>
                <c:pt idx="1557">
                  <c:v>28.23</c:v>
                </c:pt>
                <c:pt idx="1558">
                  <c:v>28.23</c:v>
                </c:pt>
                <c:pt idx="1559">
                  <c:v>28.178801199620391</c:v>
                </c:pt>
                <c:pt idx="1560">
                  <c:v>27.870738522954088</c:v>
                </c:pt>
                <c:pt idx="1561">
                  <c:v>28.23</c:v>
                </c:pt>
                <c:pt idx="1562">
                  <c:v>28.23</c:v>
                </c:pt>
                <c:pt idx="1563">
                  <c:v>28.280349650349649</c:v>
                </c:pt>
                <c:pt idx="1564">
                  <c:v>28.600069929230759</c:v>
                </c:pt>
                <c:pt idx="1565">
                  <c:v>28.23</c:v>
                </c:pt>
                <c:pt idx="1566">
                  <c:v>28.182487512487508</c:v>
                </c:pt>
                <c:pt idx="1567">
                  <c:v>27.867102897922081</c:v>
                </c:pt>
                <c:pt idx="1568">
                  <c:v>28.183306694125879</c:v>
                </c:pt>
                <c:pt idx="1569">
                  <c:v>27.866237524950101</c:v>
                </c:pt>
                <c:pt idx="1570">
                  <c:v>28.23</c:v>
                </c:pt>
                <c:pt idx="1571">
                  <c:v>28.276153845314681</c:v>
                </c:pt>
                <c:pt idx="1572">
                  <c:v>28.604265734265731</c:v>
                </c:pt>
                <c:pt idx="1573">
                  <c:v>28.185808382415161</c:v>
                </c:pt>
                <c:pt idx="1574">
                  <c:v>27.863416582597399</c:v>
                </c:pt>
                <c:pt idx="1575">
                  <c:v>28.23</c:v>
                </c:pt>
                <c:pt idx="1576">
                  <c:v>28.23</c:v>
                </c:pt>
                <c:pt idx="1577">
                  <c:v>28.23</c:v>
                </c:pt>
                <c:pt idx="1578">
                  <c:v>28.18863136863137</c:v>
                </c:pt>
                <c:pt idx="1579">
                  <c:v>27.82</c:v>
                </c:pt>
                <c:pt idx="1580">
                  <c:v>27.860549449730261</c:v>
                </c:pt>
                <c:pt idx="1581">
                  <c:v>28.27111888111888</c:v>
                </c:pt>
                <c:pt idx="1582">
                  <c:v>28.65</c:v>
                </c:pt>
                <c:pt idx="1583">
                  <c:v>28.610139860979029</c:v>
                </c:pt>
                <c:pt idx="1584">
                  <c:v>28.23</c:v>
                </c:pt>
                <c:pt idx="1585">
                  <c:v>28.23</c:v>
                </c:pt>
                <c:pt idx="1586">
                  <c:v>28.23</c:v>
                </c:pt>
                <c:pt idx="1587">
                  <c:v>28.23</c:v>
                </c:pt>
                <c:pt idx="1588">
                  <c:v>28.19358283351297</c:v>
                </c:pt>
                <c:pt idx="1589">
                  <c:v>27.82</c:v>
                </c:pt>
                <c:pt idx="1590">
                  <c:v>27.85559880239521</c:v>
                </c:pt>
                <c:pt idx="1591">
                  <c:v>28.195184814365629</c:v>
                </c:pt>
                <c:pt idx="1592">
                  <c:v>27.85437125666666</c:v>
                </c:pt>
                <c:pt idx="1593">
                  <c:v>28.26444</c:v>
                </c:pt>
                <c:pt idx="1594">
                  <c:v>28.615594404755239</c:v>
                </c:pt>
                <c:pt idx="1595">
                  <c:v>28.23</c:v>
                </c:pt>
                <c:pt idx="1596">
                  <c:v>28.23</c:v>
                </c:pt>
                <c:pt idx="1597">
                  <c:v>28.23</c:v>
                </c:pt>
                <c:pt idx="1598">
                  <c:v>28.23</c:v>
                </c:pt>
                <c:pt idx="1599">
                  <c:v>28.23</c:v>
                </c:pt>
                <c:pt idx="1600">
                  <c:v>28.261048951888121</c:v>
                </c:pt>
                <c:pt idx="1601">
                  <c:v>28.589530939780449</c:v>
                </c:pt>
                <c:pt idx="1602">
                  <c:v>27.82</c:v>
                </c:pt>
                <c:pt idx="1603">
                  <c:v>27.82</c:v>
                </c:pt>
                <c:pt idx="1604">
                  <c:v>27.82</c:v>
                </c:pt>
                <c:pt idx="1605">
                  <c:v>27.847824351297401</c:v>
                </c:pt>
                <c:pt idx="1606">
                  <c:v>28.20296703214785</c:v>
                </c:pt>
                <c:pt idx="1607">
                  <c:v>27.846623375804189</c:v>
                </c:pt>
                <c:pt idx="1608">
                  <c:v>28.203786213786209</c:v>
                </c:pt>
                <c:pt idx="1609">
                  <c:v>27.84580419662338</c:v>
                </c:pt>
                <c:pt idx="1610">
                  <c:v>28.204630739341319</c:v>
                </c:pt>
                <c:pt idx="1611">
                  <c:v>27.8446</c:v>
                </c:pt>
                <c:pt idx="1612">
                  <c:v>28.20544910097804</c:v>
                </c:pt>
                <c:pt idx="1613">
                  <c:v>27.843756242937062</c:v>
                </c:pt>
                <c:pt idx="1614">
                  <c:v>28.23</c:v>
                </c:pt>
                <c:pt idx="1615">
                  <c:v>28.207472526653341</c:v>
                </c:pt>
                <c:pt idx="1616">
                  <c:v>27.842117881298691</c:v>
                </c:pt>
                <c:pt idx="1617">
                  <c:v>28.23</c:v>
                </c:pt>
                <c:pt idx="1618">
                  <c:v>28.23</c:v>
                </c:pt>
                <c:pt idx="1619">
                  <c:v>28.20952048033967</c:v>
                </c:pt>
                <c:pt idx="1620">
                  <c:v>27.84006993006993</c:v>
                </c:pt>
                <c:pt idx="1621">
                  <c:v>28.210339659520471</c:v>
                </c:pt>
                <c:pt idx="1622">
                  <c:v>27.839231536107778</c:v>
                </c:pt>
                <c:pt idx="1623">
                  <c:v>28.23</c:v>
                </c:pt>
                <c:pt idx="1624">
                  <c:v>28.23</c:v>
                </c:pt>
                <c:pt idx="1625">
                  <c:v>28.23</c:v>
                </c:pt>
                <c:pt idx="1626">
                  <c:v>28.23</c:v>
                </c:pt>
                <c:pt idx="1627">
                  <c:v>28.23</c:v>
                </c:pt>
                <c:pt idx="1628">
                  <c:v>28.23</c:v>
                </c:pt>
                <c:pt idx="1629">
                  <c:v>28.23</c:v>
                </c:pt>
                <c:pt idx="1630">
                  <c:v>28.214845154025969</c:v>
                </c:pt>
                <c:pt idx="1631">
                  <c:v>27.834730538103791</c:v>
                </c:pt>
                <c:pt idx="1632">
                  <c:v>28.23</c:v>
                </c:pt>
                <c:pt idx="1633">
                  <c:v>28.216483515664329</c:v>
                </c:pt>
                <c:pt idx="1634">
                  <c:v>27.833106892287709</c:v>
                </c:pt>
                <c:pt idx="1635">
                  <c:v>28.23</c:v>
                </c:pt>
                <c:pt idx="1636">
                  <c:v>28.23</c:v>
                </c:pt>
                <c:pt idx="1637">
                  <c:v>28.23</c:v>
                </c:pt>
                <c:pt idx="1638">
                  <c:v>28.23</c:v>
                </c:pt>
                <c:pt idx="1639">
                  <c:v>28.21935064853146</c:v>
                </c:pt>
                <c:pt idx="1640">
                  <c:v>27.83022954009979</c:v>
                </c:pt>
                <c:pt idx="1641">
                  <c:v>28.220579420579419</c:v>
                </c:pt>
                <c:pt idx="1642">
                  <c:v>27.82</c:v>
                </c:pt>
                <c:pt idx="1643">
                  <c:v>27.828601397782212</c:v>
                </c:pt>
                <c:pt idx="1644">
                  <c:v>28.23</c:v>
                </c:pt>
                <c:pt idx="1645">
                  <c:v>28.222627371808191</c:v>
                </c:pt>
                <c:pt idx="1646">
                  <c:v>27.826956087005978</c:v>
                </c:pt>
                <c:pt idx="1647">
                  <c:v>28.23</c:v>
                </c:pt>
                <c:pt idx="1648">
                  <c:v>28.23</c:v>
                </c:pt>
                <c:pt idx="1649">
                  <c:v>28.23</c:v>
                </c:pt>
                <c:pt idx="1650">
                  <c:v>28.23</c:v>
                </c:pt>
                <c:pt idx="1651">
                  <c:v>28.23</c:v>
                </c:pt>
                <c:pt idx="1652">
                  <c:v>28.23</c:v>
                </c:pt>
                <c:pt idx="1653">
                  <c:v>28.23</c:v>
                </c:pt>
                <c:pt idx="1654">
                  <c:v>28.227132866313681</c:v>
                </c:pt>
                <c:pt idx="1655">
                  <c:v>27.82</c:v>
                </c:pt>
                <c:pt idx="1656">
                  <c:v>27.821639999999999</c:v>
                </c:pt>
                <c:pt idx="1657">
                  <c:v>28.22836327263472</c:v>
                </c:pt>
                <c:pt idx="1658">
                  <c:v>27.82081917999999</c:v>
                </c:pt>
                <c:pt idx="1659">
                  <c:v>28.23</c:v>
                </c:pt>
                <c:pt idx="1660">
                  <c:v>28.23</c:v>
                </c:pt>
                <c:pt idx="1661">
                  <c:v>28.23</c:v>
                </c:pt>
                <c:pt idx="1662">
                  <c:v>28.64874251497006</c:v>
                </c:pt>
                <c:pt idx="1663">
                  <c:v>28.231678320839151</c:v>
                </c:pt>
                <c:pt idx="1664">
                  <c:v>28.23</c:v>
                </c:pt>
                <c:pt idx="1665">
                  <c:v>27.822867132867131</c:v>
                </c:pt>
                <c:pt idx="1666">
                  <c:v>27.82</c:v>
                </c:pt>
                <c:pt idx="1667">
                  <c:v>28.2263136854945</c:v>
                </c:pt>
                <c:pt idx="1668">
                  <c:v>28.23</c:v>
                </c:pt>
                <c:pt idx="1669">
                  <c:v>27.824915084095899</c:v>
                </c:pt>
                <c:pt idx="1670">
                  <c:v>28.225079999179989</c:v>
                </c:pt>
                <c:pt idx="1671">
                  <c:v>27.82572854291417</c:v>
                </c:pt>
                <c:pt idx="1672">
                  <c:v>28.223856144675331</c:v>
                </c:pt>
                <c:pt idx="1673">
                  <c:v>28.23</c:v>
                </c:pt>
                <c:pt idx="1674">
                  <c:v>28.23</c:v>
                </c:pt>
                <c:pt idx="1675">
                  <c:v>28.64202797286714</c:v>
                </c:pt>
                <c:pt idx="1676">
                  <c:v>28.238391609230771</c:v>
                </c:pt>
                <c:pt idx="1677">
                  <c:v>27.829001996007989</c:v>
                </c:pt>
                <c:pt idx="1678">
                  <c:v>28.220579421398611</c:v>
                </c:pt>
                <c:pt idx="1679">
                  <c:v>28.23</c:v>
                </c:pt>
                <c:pt idx="1680">
                  <c:v>27.83023976023976</c:v>
                </c:pt>
                <c:pt idx="1681">
                  <c:v>27.82</c:v>
                </c:pt>
                <c:pt idx="1682">
                  <c:v>27.82</c:v>
                </c:pt>
                <c:pt idx="1683">
                  <c:v>28.2177245508982</c:v>
                </c:pt>
                <c:pt idx="1684">
                  <c:v>28.23</c:v>
                </c:pt>
                <c:pt idx="1685">
                  <c:v>27.83269730351649</c:v>
                </c:pt>
                <c:pt idx="1686">
                  <c:v>27.82</c:v>
                </c:pt>
                <c:pt idx="1687">
                  <c:v>28.21607392689311</c:v>
                </c:pt>
                <c:pt idx="1688">
                  <c:v>27.83433566515485</c:v>
                </c:pt>
                <c:pt idx="1689">
                  <c:v>28.21525474525475</c:v>
                </c:pt>
                <c:pt idx="1690">
                  <c:v>27.835548901377241</c:v>
                </c:pt>
                <c:pt idx="1691">
                  <c:v>28.214025973206791</c:v>
                </c:pt>
                <c:pt idx="1692">
                  <c:v>27.836383616383621</c:v>
                </c:pt>
                <c:pt idx="1693">
                  <c:v>28.213206794025979</c:v>
                </c:pt>
                <c:pt idx="1694">
                  <c:v>28.23</c:v>
                </c:pt>
                <c:pt idx="1695">
                  <c:v>28.23</c:v>
                </c:pt>
                <c:pt idx="1696">
                  <c:v>28.23</c:v>
                </c:pt>
                <c:pt idx="1697">
                  <c:v>27.838860000820009</c:v>
                </c:pt>
                <c:pt idx="1698">
                  <c:v>27.82</c:v>
                </c:pt>
                <c:pt idx="1699">
                  <c:v>28.209930070749259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E3-4422-BA6D-07E6D4B54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228680"/>
        <c:axId val="601225800"/>
      </c:scatterChart>
      <c:valAx>
        <c:axId val="60122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5800"/>
        <c:crosses val="autoZero"/>
        <c:crossBetween val="midCat"/>
      </c:valAx>
      <c:valAx>
        <c:axId val="60122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Wind Speed (mph)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8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30188023978427"/>
          <c:y val="0.92773134141221958"/>
          <c:w val="0.43931390921959956"/>
          <c:h val="5.3875264650731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Wind Speed Sensor Comparison at Equilibrium</a:t>
            </a:r>
          </a:p>
        </c:rich>
      </c:tx>
      <c:layout>
        <c:manualLayout>
          <c:xMode val="edge"/>
          <c:yMode val="edge"/>
          <c:x val="0.27725120491472188"/>
          <c:y val="2.45852280676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Vernier Average at Equilibrium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Sheet1!$I$6:$P$6</c:f>
                <c:numCache>
                  <c:formatCode>General</c:formatCode>
                  <c:ptCount val="8"/>
                  <c:pt idx="0">
                    <c:v>0.33600000000000002</c:v>
                  </c:pt>
                  <c:pt idx="1">
                    <c:v>0.33600000000000002</c:v>
                  </c:pt>
                  <c:pt idx="2">
                    <c:v>0.52890000000000004</c:v>
                  </c:pt>
                  <c:pt idx="3">
                    <c:v>0.68430000000000002</c:v>
                  </c:pt>
                  <c:pt idx="4">
                    <c:v>0.84930000000000005</c:v>
                  </c:pt>
                  <c:pt idx="5">
                    <c:v>0.90690000000000004</c:v>
                  </c:pt>
                  <c:pt idx="6">
                    <c:v>1.0458000000000001</c:v>
                  </c:pt>
                  <c:pt idx="7">
                    <c:v>1.0821000000000001</c:v>
                  </c:pt>
                </c:numCache>
              </c:numRef>
            </c:plus>
            <c:minus>
              <c:numRef>
                <c:f>Sheet1!$I$6:$P$6</c:f>
                <c:numCache>
                  <c:formatCode>General</c:formatCode>
                  <c:ptCount val="8"/>
                  <c:pt idx="0">
                    <c:v>0.33600000000000002</c:v>
                  </c:pt>
                  <c:pt idx="1">
                    <c:v>0.33600000000000002</c:v>
                  </c:pt>
                  <c:pt idx="2">
                    <c:v>0.52890000000000004</c:v>
                  </c:pt>
                  <c:pt idx="3">
                    <c:v>0.68430000000000002</c:v>
                  </c:pt>
                  <c:pt idx="4">
                    <c:v>0.84930000000000005</c:v>
                  </c:pt>
                  <c:pt idx="5">
                    <c:v>0.90690000000000004</c:v>
                  </c:pt>
                  <c:pt idx="6">
                    <c:v>1.0458000000000001</c:v>
                  </c:pt>
                  <c:pt idx="7">
                    <c:v>1.0821000000000001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Sheet1!$I$3:$P$3</c:f>
              <c:strCache>
                <c:ptCount val="8"/>
                <c:pt idx="0">
                  <c:v>~1.5 Setting</c:v>
                </c:pt>
                <c:pt idx="1">
                  <c:v>~2 Setting</c:v>
                </c:pt>
                <c:pt idx="2">
                  <c:v>~2.5 Setting</c:v>
                </c:pt>
                <c:pt idx="3">
                  <c:v>~3 Setting</c:v>
                </c:pt>
                <c:pt idx="4">
                  <c:v>~3.5 Setting</c:v>
                </c:pt>
                <c:pt idx="5">
                  <c:v>~4 Setting</c:v>
                </c:pt>
                <c:pt idx="6">
                  <c:v>~4.5 Setting</c:v>
                </c:pt>
                <c:pt idx="7">
                  <c:v>~5 Setting</c:v>
                </c:pt>
              </c:strCache>
            </c:strRef>
          </c:cat>
          <c:val>
            <c:numRef>
              <c:f>Sheet1!$I$4:$P$4</c:f>
              <c:numCache>
                <c:formatCode>General</c:formatCode>
                <c:ptCount val="8"/>
                <c:pt idx="0">
                  <c:v>5.4509999999999996</c:v>
                </c:pt>
                <c:pt idx="1">
                  <c:v>9.9890000000000008</c:v>
                </c:pt>
                <c:pt idx="2">
                  <c:v>17.63</c:v>
                </c:pt>
                <c:pt idx="3">
                  <c:v>22.81</c:v>
                </c:pt>
                <c:pt idx="4">
                  <c:v>28.31</c:v>
                </c:pt>
                <c:pt idx="5">
                  <c:v>30.23</c:v>
                </c:pt>
                <c:pt idx="6">
                  <c:v>34.86</c:v>
                </c:pt>
                <c:pt idx="7">
                  <c:v>36.07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FB-4FA3-AC7B-FF449F1BEA05}"/>
            </c:ext>
          </c:extLst>
        </c:ser>
        <c:ser>
          <c:idx val="1"/>
          <c:order val="1"/>
          <c:tx>
            <c:strRef>
              <c:f>Sheet1!$H$5</c:f>
              <c:strCache>
                <c:ptCount val="1"/>
                <c:pt idx="0">
                  <c:v>Wind Sensor Rev. P Average at Equilibrium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Sheet1!$I$7:$P$7</c:f>
                <c:numCache>
                  <c:formatCode>General</c:formatCode>
                  <c:ptCount val="8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</c:numCache>
              </c:numRef>
            </c:plus>
            <c:minus>
              <c:numRef>
                <c:f>Sheet1!$I$7:$P$7</c:f>
                <c:numCache>
                  <c:formatCode>General</c:formatCode>
                  <c:ptCount val="8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Sheet1!$I$3:$P$3</c:f>
              <c:strCache>
                <c:ptCount val="8"/>
                <c:pt idx="0">
                  <c:v>~1.5 Setting</c:v>
                </c:pt>
                <c:pt idx="1">
                  <c:v>~2 Setting</c:v>
                </c:pt>
                <c:pt idx="2">
                  <c:v>~2.5 Setting</c:v>
                </c:pt>
                <c:pt idx="3">
                  <c:v>~3 Setting</c:v>
                </c:pt>
                <c:pt idx="4">
                  <c:v>~3.5 Setting</c:v>
                </c:pt>
                <c:pt idx="5">
                  <c:v>~4 Setting</c:v>
                </c:pt>
                <c:pt idx="6">
                  <c:v>~4.5 Setting</c:v>
                </c:pt>
                <c:pt idx="7">
                  <c:v>~5 Setting</c:v>
                </c:pt>
              </c:strCache>
            </c:strRef>
          </c:cat>
          <c:val>
            <c:numRef>
              <c:f>Sheet1!$I$5:$P$5</c:f>
              <c:numCache>
                <c:formatCode>General</c:formatCode>
                <c:ptCount val="8"/>
                <c:pt idx="0">
                  <c:v>2.2789999999999999</c:v>
                </c:pt>
                <c:pt idx="1">
                  <c:v>6.048</c:v>
                </c:pt>
                <c:pt idx="2">
                  <c:v>12.16</c:v>
                </c:pt>
                <c:pt idx="3">
                  <c:v>16.43</c:v>
                </c:pt>
                <c:pt idx="4">
                  <c:v>20.9</c:v>
                </c:pt>
                <c:pt idx="5">
                  <c:v>23.52</c:v>
                </c:pt>
                <c:pt idx="6">
                  <c:v>27.06</c:v>
                </c:pt>
                <c:pt idx="7">
                  <c:v>28.14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FB-4FA3-AC7B-FF449F1BE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311008"/>
        <c:axId val="612310648"/>
      </c:barChart>
      <c:catAx>
        <c:axId val="61231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Wind Speed Environment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310648"/>
        <c:crosses val="autoZero"/>
        <c:auto val="1"/>
        <c:lblAlgn val="ctr"/>
        <c:lblOffset val="100"/>
        <c:noMultiLvlLbl val="0"/>
      </c:catAx>
      <c:valAx>
        <c:axId val="61231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Wind Speed (mph)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31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067613539554815E-2"/>
          <c:y val="0.90626872317051332"/>
          <c:w val="0.84072740360408993"/>
          <c:h val="6.914615083071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4105-5238-6362-815D-28C3518B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F3D3-B9E3-F562-400B-ACFA1090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7D52-5B2C-141E-04CD-8C33217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9A0B-EB07-E217-B188-06DDCB38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DB1E-C7CC-5699-CE45-10049E6F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3A4-92B8-7750-BA4E-9F4FBB0E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363E-0B49-45FF-2A1F-BC654AD0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A5C5-E72B-F75E-FA06-4080C8E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B875-ADE5-FE45-79C0-CF72CACE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98EE-AAC8-0097-7A44-C413F0F0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195E5-2951-FEBE-ACE1-4877E3AAA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F370C-B1A2-EC5D-C468-279FB728B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39D5-7CC9-6A66-9FF0-FFF801A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CCFD-AFE1-B7F8-DD07-209F7998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5956-505B-51DF-D3E5-66479A27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4A5-8809-43C1-6395-0D0A695F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3FDC-4C0F-4E17-394F-4E20A0A1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ABD0-72D2-25F3-FB99-49C29FE4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ED23-CC4B-67D5-8B06-6BEF29C7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3AA5-265F-8ADD-6589-B889B358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9BDA-753A-D57A-FF42-223F643B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FDA79-C8E6-EAB5-143D-FFBA2A4B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46B-9D6B-7281-4A75-4E7022B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5005-CE14-D626-3D45-576A3E95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8A9-B0F2-C068-8389-B343DD5E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AEC-8DED-A311-2EBB-FD24B73A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C85B-26F9-AB09-F63C-04DD3FC43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70424-310F-8D79-D515-A20EC142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870CC-D9C8-5F47-1CC0-BF32F9E2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68CD-04E1-C0C0-80C1-FFCFB4C6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3702-52D7-5A2D-6990-FE82A80D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DCE0-B38A-E56D-E102-146C30DB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DE256-CEC2-10E7-7073-14F81FD2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F021C-E2D9-4169-C2E9-23AD0685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31A5A-6A4F-FC4C-1948-FE5259EE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3302-7845-CACB-3FA3-29CB95B0E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9A00D-5190-56B6-766A-0C3D62BE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8BA4-B61A-B3A7-0024-06C0593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DE9C5-9D5B-18C6-5F8A-2286EC11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214-D172-998D-C70E-7CDF98E8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47DCB-7A9C-8E4E-2E64-C200F800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4C8BD-D5FA-DA4A-D639-CD03F93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438C-E41A-1893-EF0E-8CFBD5C3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E20E-7FE3-993D-98E3-B10FD9F1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8E71-F28F-8A19-D042-F38BF5A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391A9-B7BD-4B70-3B7E-9836450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CD1B-0D8E-2D63-508A-E1EC3445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7A43-44AF-B386-AFDE-89FD621D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6CCF6-DEB6-A578-E12C-EABDF00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EC83-0016-450B-5459-12B985B9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7A25E-91F8-DEBE-B077-97C07B83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D096-DDAA-B364-715E-12098BFC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44D4-5ACD-2ED3-7432-AB151BC0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E62E-20A5-2855-5670-5C8E75CE2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7DF1-26E4-C1EF-FEB9-86812A4DE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099A7-91F0-2B23-DDB8-4B5E25C4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D77F4-6116-6D62-E180-F3862CDC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0825-1675-FD6F-109B-0C46A76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1E927-26BE-C919-3574-022D79C1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1EEF-47CF-4FF3-D21E-AABA25DC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0F0B-CDC9-DF4F-050C-D1B5E10AA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BF369-5B55-47A9-99C0-4CBE67B7EAB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B338-B5CD-752A-1385-9F42670FD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D432-E63B-29D0-1320-3307EDCA5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D042-6D32-0B7B-B2A7-ECEB5E299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D9D6-1104-591A-2E86-7A2969B90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93EDED-A96D-5982-E058-F116131A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7126"/>
              </p:ext>
            </p:extLst>
          </p:nvPr>
        </p:nvGraphicFramePr>
        <p:xfrm>
          <a:off x="1872343" y="817278"/>
          <a:ext cx="8805337" cy="468363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2666609234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1078380928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260413184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3124835019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1580273660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2690237587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668671106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2764694561"/>
                    </a:ext>
                  </a:extLst>
                </a:gridCol>
                <a:gridCol w="992649">
                  <a:extLst>
                    <a:ext uri="{9D8B030D-6E8A-4147-A177-3AD203B41FA5}">
                      <a16:colId xmlns:a16="http://schemas.microsoft.com/office/drawing/2014/main" val="2470594924"/>
                    </a:ext>
                  </a:extLst>
                </a:gridCol>
              </a:tblGrid>
              <a:tr h="64869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Sensor Comparison in Different Wind Environments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~1.5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~2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~2.5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~3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~3.5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82742"/>
                  </a:ext>
                </a:extLst>
              </a:tr>
              <a:tr h="55686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Average at Equilibrium (mph)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5.451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17.63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22.81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28.31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30.23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34.86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36.07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28407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 Sensor Rev. P Average at Equilibrium (mph)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2.279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6.048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23.52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27.06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28.14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37163"/>
                  </a:ext>
                </a:extLst>
              </a:tr>
              <a:tr h="3430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Accuracy (±mph)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0.6843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0.8493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0.9069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1.0458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1.0821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12634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Est. Wind Sensor Rev. P Accuracy (±mph)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18916"/>
                  </a:ext>
                </a:extLst>
              </a:tr>
              <a:tr h="3430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(mph)</a:t>
                      </a:r>
                      <a:endParaRPr lang="it-IT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0.1767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0.1115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0.06781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0.06862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0.06913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0.09148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0.07702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07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 Sensor Rev. P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0.07699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0.1341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0.09095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0.1632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0.1925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0.2068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60150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Vernier to Rev. P Measurement Ratio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1.50621189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678309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 Vernier to Wind Sensor Rev. P Ratio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0.34730974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0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5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3540AC-B4F4-A3DA-3A9D-C20E3CED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02725"/>
              </p:ext>
            </p:extLst>
          </p:nvPr>
        </p:nvGraphicFramePr>
        <p:xfrm>
          <a:off x="3454173" y="880274"/>
          <a:ext cx="4288082" cy="17300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8383">
                  <a:extLst>
                    <a:ext uri="{9D8B030D-6E8A-4147-A177-3AD203B41FA5}">
                      <a16:colId xmlns:a16="http://schemas.microsoft.com/office/drawing/2014/main" val="2838931118"/>
                    </a:ext>
                  </a:extLst>
                </a:gridCol>
                <a:gridCol w="1539699">
                  <a:extLst>
                    <a:ext uri="{9D8B030D-6E8A-4147-A177-3AD203B41FA5}">
                      <a16:colId xmlns:a16="http://schemas.microsoft.com/office/drawing/2014/main" val="1272290607"/>
                    </a:ext>
                  </a:extLst>
                </a:gridCol>
              </a:tblGrid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79425030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Arduino Giga R1 Wi-Fi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$72.82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1593758961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DHT-22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$7.99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1220364109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Wind Sensor Rev. 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$39.95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2441478660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RS485 (local shipping)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$46.10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2413490673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$166.86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41047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76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449B7-6852-20D2-0A85-995AD3F3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81450"/>
              </p:ext>
            </p:extLst>
          </p:nvPr>
        </p:nvGraphicFramePr>
        <p:xfrm>
          <a:off x="4263573" y="2261054"/>
          <a:ext cx="4288082" cy="17300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8383">
                  <a:extLst>
                    <a:ext uri="{9D8B030D-6E8A-4147-A177-3AD203B41FA5}">
                      <a16:colId xmlns:a16="http://schemas.microsoft.com/office/drawing/2014/main" val="865948964"/>
                    </a:ext>
                  </a:extLst>
                </a:gridCol>
                <a:gridCol w="1539699">
                  <a:extLst>
                    <a:ext uri="{9D8B030D-6E8A-4147-A177-3AD203B41FA5}">
                      <a16:colId xmlns:a16="http://schemas.microsoft.com/office/drawing/2014/main" val="207487305"/>
                    </a:ext>
                  </a:extLst>
                </a:gridCol>
              </a:tblGrid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252280114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Arduino Uno Wi-Fi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$27.50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161046859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DHT-22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$7.99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247845480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Wind Sensor Rev. 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$39.95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961426309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RS485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$22.75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454311033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$98.19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47908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F2CF21-3EF9-B386-BFBD-C704020832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73534"/>
              </p:ext>
            </p:extLst>
          </p:nvPr>
        </p:nvGraphicFramePr>
        <p:xfrm>
          <a:off x="2171700" y="735496"/>
          <a:ext cx="7528681" cy="511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FB4E1-EACF-1C08-7936-C6012FF10DE0}"/>
              </a:ext>
            </a:extLst>
          </p:cNvPr>
          <p:cNvCxnSpPr>
            <a:cxnSpLocks/>
          </p:cNvCxnSpPr>
          <p:nvPr/>
        </p:nvCxnSpPr>
        <p:spPr>
          <a:xfrm flipH="1" flipV="1">
            <a:off x="4818743" y="2564190"/>
            <a:ext cx="367695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F5266-BF51-8FFA-D754-0AB9D63A22C5}"/>
              </a:ext>
            </a:extLst>
          </p:cNvPr>
          <p:cNvCxnSpPr>
            <a:cxnSpLocks/>
          </p:cNvCxnSpPr>
          <p:nvPr/>
        </p:nvCxnSpPr>
        <p:spPr>
          <a:xfrm flipH="1" flipV="1">
            <a:off x="5955696" y="2931886"/>
            <a:ext cx="367695" cy="440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9F3AF8-266A-A040-21CB-8393846FA871}"/>
              </a:ext>
            </a:extLst>
          </p:cNvPr>
          <p:cNvSpPr txBox="1"/>
          <p:nvPr/>
        </p:nvSpPr>
        <p:spPr>
          <a:xfrm>
            <a:off x="5058228" y="3207656"/>
            <a:ext cx="95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3DFC2-4FD6-20AA-878C-2EDC0B4BA48F}"/>
              </a:ext>
            </a:extLst>
          </p:cNvPr>
          <p:cNvSpPr txBox="1"/>
          <p:nvPr/>
        </p:nvSpPr>
        <p:spPr>
          <a:xfrm>
            <a:off x="6250818" y="3301183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42275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783D59-A97D-5269-63C6-F03DD6456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518861"/>
              </p:ext>
            </p:extLst>
          </p:nvPr>
        </p:nvGraphicFramePr>
        <p:xfrm>
          <a:off x="2743322" y="382046"/>
          <a:ext cx="7733696" cy="506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4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D82C67-861D-9CA5-867C-8F820780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67809"/>
              </p:ext>
            </p:extLst>
          </p:nvPr>
        </p:nvGraphicFramePr>
        <p:xfrm>
          <a:off x="1027174" y="1086386"/>
          <a:ext cx="10134603" cy="423858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662173">
                  <a:extLst>
                    <a:ext uri="{9D8B030D-6E8A-4147-A177-3AD203B41FA5}">
                      <a16:colId xmlns:a16="http://schemas.microsoft.com/office/drawing/2014/main" val="3193076474"/>
                    </a:ext>
                  </a:extLst>
                </a:gridCol>
                <a:gridCol w="1425824">
                  <a:extLst>
                    <a:ext uri="{9D8B030D-6E8A-4147-A177-3AD203B41FA5}">
                      <a16:colId xmlns:a16="http://schemas.microsoft.com/office/drawing/2014/main" val="4196144904"/>
                    </a:ext>
                  </a:extLst>
                </a:gridCol>
                <a:gridCol w="1209320">
                  <a:extLst>
                    <a:ext uri="{9D8B030D-6E8A-4147-A177-3AD203B41FA5}">
                      <a16:colId xmlns:a16="http://schemas.microsoft.com/office/drawing/2014/main" val="1356372735"/>
                    </a:ext>
                  </a:extLst>
                </a:gridCol>
                <a:gridCol w="1317573">
                  <a:extLst>
                    <a:ext uri="{9D8B030D-6E8A-4147-A177-3AD203B41FA5}">
                      <a16:colId xmlns:a16="http://schemas.microsoft.com/office/drawing/2014/main" val="3941637528"/>
                    </a:ext>
                  </a:extLst>
                </a:gridCol>
                <a:gridCol w="1317573">
                  <a:extLst>
                    <a:ext uri="{9D8B030D-6E8A-4147-A177-3AD203B41FA5}">
                      <a16:colId xmlns:a16="http://schemas.microsoft.com/office/drawing/2014/main" val="982978906"/>
                    </a:ext>
                  </a:extLst>
                </a:gridCol>
                <a:gridCol w="992818">
                  <a:extLst>
                    <a:ext uri="{9D8B030D-6E8A-4147-A177-3AD203B41FA5}">
                      <a16:colId xmlns:a16="http://schemas.microsoft.com/office/drawing/2014/main" val="680569931"/>
                    </a:ext>
                  </a:extLst>
                </a:gridCol>
                <a:gridCol w="1209322">
                  <a:extLst>
                    <a:ext uri="{9D8B030D-6E8A-4147-A177-3AD203B41FA5}">
                      <a16:colId xmlns:a16="http://schemas.microsoft.com/office/drawing/2014/main" val="2871551933"/>
                    </a:ext>
                  </a:extLst>
                </a:gridCol>
              </a:tblGrid>
              <a:tr h="7730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Sensor Comparison in Differnet RH Environments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~90%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~80%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~70%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~60%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~45%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~35%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70699"/>
                  </a:ext>
                </a:extLst>
              </a:tr>
              <a:tr h="45005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Average at Equilibrium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89.54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80.9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71.05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60.47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34.56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245482"/>
                  </a:ext>
                </a:extLst>
              </a:tr>
              <a:tr h="3339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Average at Equilibrium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91.01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81.22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67.29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57.81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45.03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29.54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97852"/>
                  </a:ext>
                </a:extLst>
              </a:tr>
              <a:tr h="5177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Difference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-1.628357796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-0.3947693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5.43588261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4.49780183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2.71632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15.663027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500752"/>
                  </a:ext>
                </a:extLst>
              </a:tr>
              <a:tr h="5746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RMS of % Difference Across All Environments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7.1331997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849"/>
                  </a:ext>
                </a:extLst>
              </a:tr>
              <a:tr h="304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RMS of % Difference w/o ~35% Condition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3.4630861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38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82094"/>
              </p:ext>
            </p:extLst>
          </p:nvPr>
        </p:nvGraphicFramePr>
        <p:xfrm>
          <a:off x="2298095" y="556381"/>
          <a:ext cx="7818362" cy="519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27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3A1EFC-4EED-CD75-4EF4-C1AE26E52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57658"/>
              </p:ext>
            </p:extLst>
          </p:nvPr>
        </p:nvGraphicFramePr>
        <p:xfrm>
          <a:off x="2419048" y="537029"/>
          <a:ext cx="8147352" cy="5297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4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B1758-8A32-8D8B-54FF-CB0EF059D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29813"/>
              </p:ext>
            </p:extLst>
          </p:nvPr>
        </p:nvGraphicFramePr>
        <p:xfrm>
          <a:off x="1691520" y="977330"/>
          <a:ext cx="8961966" cy="428651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193490">
                  <a:extLst>
                    <a:ext uri="{9D8B030D-6E8A-4147-A177-3AD203B41FA5}">
                      <a16:colId xmlns:a16="http://schemas.microsoft.com/office/drawing/2014/main" val="1380999163"/>
                    </a:ext>
                  </a:extLst>
                </a:gridCol>
                <a:gridCol w="1137928">
                  <a:extLst>
                    <a:ext uri="{9D8B030D-6E8A-4147-A177-3AD203B41FA5}">
                      <a16:colId xmlns:a16="http://schemas.microsoft.com/office/drawing/2014/main" val="1301934350"/>
                    </a:ext>
                  </a:extLst>
                </a:gridCol>
                <a:gridCol w="1568445">
                  <a:extLst>
                    <a:ext uri="{9D8B030D-6E8A-4147-A177-3AD203B41FA5}">
                      <a16:colId xmlns:a16="http://schemas.microsoft.com/office/drawing/2014/main" val="1048457722"/>
                    </a:ext>
                  </a:extLst>
                </a:gridCol>
                <a:gridCol w="1174313">
                  <a:extLst>
                    <a:ext uri="{9D8B030D-6E8A-4147-A177-3AD203B41FA5}">
                      <a16:colId xmlns:a16="http://schemas.microsoft.com/office/drawing/2014/main" val="2201525343"/>
                    </a:ext>
                  </a:extLst>
                </a:gridCol>
                <a:gridCol w="943895">
                  <a:extLst>
                    <a:ext uri="{9D8B030D-6E8A-4147-A177-3AD203B41FA5}">
                      <a16:colId xmlns:a16="http://schemas.microsoft.com/office/drawing/2014/main" val="3221688285"/>
                    </a:ext>
                  </a:extLst>
                </a:gridCol>
                <a:gridCol w="943895">
                  <a:extLst>
                    <a:ext uri="{9D8B030D-6E8A-4147-A177-3AD203B41FA5}">
                      <a16:colId xmlns:a16="http://schemas.microsoft.com/office/drawing/2014/main" val="3889141591"/>
                    </a:ext>
                  </a:extLst>
                </a:gridCol>
              </a:tblGrid>
              <a:tr h="115137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Sensor Comparison in Different Temperature Environments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~-18°C (Freezer)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~4°C (Refrigerator)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~21°C (Room Temp)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~42°C (Heat Lamp-Low)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~64°C (Heat Lamp-High)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32645"/>
                  </a:ext>
                </a:extLst>
              </a:tr>
              <a:tr h="5212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Average at Equilibrium (°C)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-18.67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20.77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42.17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64.11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076190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Average at Equilibrium (°C)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-17.93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41.58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58.71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53096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Calculated Vernier Sensor Error (±°C)</a:t>
                      </a:r>
                      <a:endParaRPr lang="es-E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234620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Sensor Error (±°C)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14034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(°C)</a:t>
                      </a:r>
                      <a:endParaRPr lang="it-IT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0.4345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0.07155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0.005522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758892"/>
                  </a:ext>
                </a:extLst>
              </a:tr>
              <a:tr h="5612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(°C)</a:t>
                      </a:r>
                      <a:endParaRPr lang="it-IT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0.4822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0.06506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0.06589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0.2517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0.2571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4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0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045BF4-A92B-1064-9EBD-A5A25BD01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117048"/>
              </p:ext>
            </p:extLst>
          </p:nvPr>
        </p:nvGraphicFramePr>
        <p:xfrm>
          <a:off x="2188845" y="996647"/>
          <a:ext cx="8096946" cy="483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015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715692-157B-8B9C-57B2-E2B0F47D0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683996"/>
              </p:ext>
            </p:extLst>
          </p:nvPr>
        </p:nvGraphicFramePr>
        <p:xfrm>
          <a:off x="2371482" y="817639"/>
          <a:ext cx="7788518" cy="470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50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520</Words>
  <Application>Microsoft Office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savant, edward m.</dc:creator>
  <cp:lastModifiedBy>savant, edward m.</cp:lastModifiedBy>
  <cp:revision>19</cp:revision>
  <dcterms:created xsi:type="dcterms:W3CDTF">2025-05-05T23:23:48Z</dcterms:created>
  <dcterms:modified xsi:type="dcterms:W3CDTF">2025-05-06T00:12:45Z</dcterms:modified>
</cp:coreProperties>
</file>