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2" r:id="rId3"/>
    <p:sldId id="263" r:id="rId4"/>
    <p:sldId id="264" r:id="rId5"/>
    <p:sldId id="283" r:id="rId6"/>
    <p:sldId id="275" r:id="rId7"/>
    <p:sldId id="280" r:id="rId8"/>
    <p:sldId id="284" r:id="rId9"/>
    <p:sldId id="265" r:id="rId10"/>
    <p:sldId id="274" r:id="rId11"/>
    <p:sldId id="285" r:id="rId12"/>
    <p:sldId id="28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82" r:id="rId21"/>
    <p:sldId id="259" r:id="rId22"/>
    <p:sldId id="258" r:id="rId23"/>
    <p:sldId id="260" r:id="rId24"/>
    <p:sldId id="266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B7E6D6-8445-564C-906F-29E634CB72BA}" v="275" dt="2020-09-30T21:37:24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/>
    <p:restoredTop sz="34749"/>
  </p:normalViewPr>
  <p:slideViewPr>
    <p:cSldViewPr snapToGrid="0" snapToObjects="1">
      <p:cViewPr varScale="1">
        <p:scale>
          <a:sx n="62" d="100"/>
          <a:sy n="62" d="100"/>
        </p:scale>
        <p:origin x="1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ntina Neblitt-Jones" userId="ec1c26d2-1245-4e8c-b17b-701b1932701b" providerId="ADAL" clId="{D0B7E6D6-8445-564C-906F-29E634CB72BA}"/>
    <pc:docChg chg="undo custSel addSld delSld modSld sldOrd">
      <pc:chgData name="Valentina Neblitt-Jones" userId="ec1c26d2-1245-4e8c-b17b-701b1932701b" providerId="ADAL" clId="{D0B7E6D6-8445-564C-906F-29E634CB72BA}" dt="2020-10-01T13:51:14.156" v="10831" actId="6549"/>
      <pc:docMkLst>
        <pc:docMk/>
      </pc:docMkLst>
      <pc:sldChg chg="addSp delSp modSp mod modNotesTx">
        <pc:chgData name="Valentina Neblitt-Jones" userId="ec1c26d2-1245-4e8c-b17b-701b1932701b" providerId="ADAL" clId="{D0B7E6D6-8445-564C-906F-29E634CB72BA}" dt="2020-09-29T21:25:55.123" v="10774" actId="6549"/>
        <pc:sldMkLst>
          <pc:docMk/>
          <pc:sldMk cId="2889934334" sldId="256"/>
        </pc:sldMkLst>
        <pc:spChg chg="mod">
          <ac:chgData name="Valentina Neblitt-Jones" userId="ec1c26d2-1245-4e8c-b17b-701b1932701b" providerId="ADAL" clId="{D0B7E6D6-8445-564C-906F-29E634CB72BA}" dt="2020-09-28T15:03:54.677" v="10128" actId="1076"/>
          <ac:spMkLst>
            <pc:docMk/>
            <pc:sldMk cId="2889934334" sldId="256"/>
            <ac:spMk id="2" creationId="{ECFBBCD4-5ECF-014C-8800-8380857356A5}"/>
          </ac:spMkLst>
        </pc:spChg>
        <pc:spChg chg="mod">
          <ac:chgData name="Valentina Neblitt-Jones" userId="ec1c26d2-1245-4e8c-b17b-701b1932701b" providerId="ADAL" clId="{D0B7E6D6-8445-564C-906F-29E634CB72BA}" dt="2020-09-28T15:03:01.714" v="10119" actId="20577"/>
          <ac:spMkLst>
            <pc:docMk/>
            <pc:sldMk cId="2889934334" sldId="256"/>
            <ac:spMk id="3" creationId="{6DD2EB80-D983-8244-866A-7EE6EA027695}"/>
          </ac:spMkLst>
        </pc:spChg>
        <pc:spChg chg="add del mod">
          <ac:chgData name="Valentina Neblitt-Jones" userId="ec1c26d2-1245-4e8c-b17b-701b1932701b" providerId="ADAL" clId="{D0B7E6D6-8445-564C-906F-29E634CB72BA}" dt="2020-09-28T15:03:34.517" v="10125" actId="6549"/>
          <ac:spMkLst>
            <pc:docMk/>
            <pc:sldMk cId="2889934334" sldId="256"/>
            <ac:spMk id="4" creationId="{F241F5F8-A8A5-944D-8450-757610087F06}"/>
          </ac:spMkLst>
        </pc:spChg>
        <pc:spChg chg="add mod">
          <ac:chgData name="Valentina Neblitt-Jones" userId="ec1c26d2-1245-4e8c-b17b-701b1932701b" providerId="ADAL" clId="{D0B7E6D6-8445-564C-906F-29E634CB72BA}" dt="2020-09-28T15:03:39.491" v="10126" actId="1076"/>
          <ac:spMkLst>
            <pc:docMk/>
            <pc:sldMk cId="2889934334" sldId="256"/>
            <ac:spMk id="5" creationId="{8A0B0EA7-D745-9745-BC0E-C3EECA40814A}"/>
          </ac:spMkLst>
        </pc:spChg>
      </pc:sldChg>
      <pc:sldChg chg="delSp modSp del mod">
        <pc:chgData name="Valentina Neblitt-Jones" userId="ec1c26d2-1245-4e8c-b17b-701b1932701b" providerId="ADAL" clId="{D0B7E6D6-8445-564C-906F-29E634CB72BA}" dt="2020-09-28T15:03:21.245" v="10122" actId="2696"/>
        <pc:sldMkLst>
          <pc:docMk/>
          <pc:sldMk cId="1601303180" sldId="257"/>
        </pc:sldMkLst>
        <pc:spChg chg="mod">
          <ac:chgData name="Valentina Neblitt-Jones" userId="ec1c26d2-1245-4e8c-b17b-701b1932701b" providerId="ADAL" clId="{D0B7E6D6-8445-564C-906F-29E634CB72BA}" dt="2020-09-22T23:13:46.997" v="5590" actId="20577"/>
          <ac:spMkLst>
            <pc:docMk/>
            <pc:sldMk cId="1601303180" sldId="257"/>
            <ac:spMk id="2" creationId="{B346C931-5424-1C46-9183-2BB07802881B}"/>
          </ac:spMkLst>
        </pc:spChg>
        <pc:spChg chg="del">
          <ac:chgData name="Valentina Neblitt-Jones" userId="ec1c26d2-1245-4e8c-b17b-701b1932701b" providerId="ADAL" clId="{D0B7E6D6-8445-564C-906F-29E634CB72BA}" dt="2020-09-28T15:02:32.645" v="10109" actId="21"/>
          <ac:spMkLst>
            <pc:docMk/>
            <pc:sldMk cId="1601303180" sldId="257"/>
            <ac:spMk id="4" creationId="{5CC92A36-8F5F-C84A-95D8-F04A73283F4E}"/>
          </ac:spMkLst>
        </pc:spChg>
      </pc:sldChg>
      <pc:sldChg chg="addSp delSp modSp add mod ord modClrScheme chgLayout">
        <pc:chgData name="Valentina Neblitt-Jones" userId="ec1c26d2-1245-4e8c-b17b-701b1932701b" providerId="ADAL" clId="{D0B7E6D6-8445-564C-906F-29E634CB72BA}" dt="2020-09-27T20:04:57.732" v="7217" actId="20578"/>
        <pc:sldMkLst>
          <pc:docMk/>
          <pc:sldMk cId="402910870" sldId="258"/>
        </pc:sldMkLst>
        <pc:spChg chg="mod ord">
          <ac:chgData name="Valentina Neblitt-Jones" userId="ec1c26d2-1245-4e8c-b17b-701b1932701b" providerId="ADAL" clId="{D0B7E6D6-8445-564C-906F-29E634CB72BA}" dt="2020-09-22T16:03:51.248" v="97" actId="700"/>
          <ac:spMkLst>
            <pc:docMk/>
            <pc:sldMk cId="402910870" sldId="258"/>
            <ac:spMk id="2" creationId="{9255CEBD-CBB6-A844-A6EB-05CB8E6FA660}"/>
          </ac:spMkLst>
        </pc:spChg>
        <pc:spChg chg="mod ord">
          <ac:chgData name="Valentina Neblitt-Jones" userId="ec1c26d2-1245-4e8c-b17b-701b1932701b" providerId="ADAL" clId="{D0B7E6D6-8445-564C-906F-29E634CB72BA}" dt="2020-09-22T16:46:40.590" v="611" actId="20577"/>
          <ac:spMkLst>
            <pc:docMk/>
            <pc:sldMk cId="402910870" sldId="258"/>
            <ac:spMk id="3" creationId="{B577C403-C453-E44C-B312-3D4802C5F619}"/>
          </ac:spMkLst>
        </pc:spChg>
        <pc:spChg chg="mod ord">
          <ac:chgData name="Valentina Neblitt-Jones" userId="ec1c26d2-1245-4e8c-b17b-701b1932701b" providerId="ADAL" clId="{D0B7E6D6-8445-564C-906F-29E634CB72BA}" dt="2020-09-22T16:03:51.248" v="97" actId="700"/>
          <ac:spMkLst>
            <pc:docMk/>
            <pc:sldMk cId="402910870" sldId="258"/>
            <ac:spMk id="4" creationId="{E56F8DF6-82C6-3344-8DE1-9F4977DF050A}"/>
          </ac:spMkLst>
        </pc:spChg>
        <pc:spChg chg="add del mod ord">
          <ac:chgData name="Valentina Neblitt-Jones" userId="ec1c26d2-1245-4e8c-b17b-701b1932701b" providerId="ADAL" clId="{D0B7E6D6-8445-564C-906F-29E634CB72BA}" dt="2020-09-22T16:15:21.380" v="98" actId="478"/>
          <ac:spMkLst>
            <pc:docMk/>
            <pc:sldMk cId="402910870" sldId="258"/>
            <ac:spMk id="5" creationId="{2E5FC4EA-1A73-D045-938E-B31C47256F4F}"/>
          </ac:spMkLst>
        </pc:spChg>
        <pc:picChg chg="add mod">
          <ac:chgData name="Valentina Neblitt-Jones" userId="ec1c26d2-1245-4e8c-b17b-701b1932701b" providerId="ADAL" clId="{D0B7E6D6-8445-564C-906F-29E634CB72BA}" dt="2020-09-22T16:15:32.809" v="101" actId="14100"/>
          <ac:picMkLst>
            <pc:docMk/>
            <pc:sldMk cId="402910870" sldId="258"/>
            <ac:picMk id="6" creationId="{BE82FFCD-6BE0-4343-A7E8-51FCADCB2873}"/>
          </ac:picMkLst>
        </pc:picChg>
      </pc:sldChg>
      <pc:sldChg chg="addSp delSp modSp add mod ord">
        <pc:chgData name="Valentina Neblitt-Jones" userId="ec1c26d2-1245-4e8c-b17b-701b1932701b" providerId="ADAL" clId="{D0B7E6D6-8445-564C-906F-29E634CB72BA}" dt="2020-09-27T20:04:48.533" v="7215" actId="20578"/>
        <pc:sldMkLst>
          <pc:docMk/>
          <pc:sldMk cId="2896366195" sldId="259"/>
        </pc:sldMkLst>
        <pc:spChg chg="mod">
          <ac:chgData name="Valentina Neblitt-Jones" userId="ec1c26d2-1245-4e8c-b17b-701b1932701b" providerId="ADAL" clId="{D0B7E6D6-8445-564C-906F-29E634CB72BA}" dt="2020-09-22T16:16:36.057" v="178" actId="20577"/>
          <ac:spMkLst>
            <pc:docMk/>
            <pc:sldMk cId="2896366195" sldId="259"/>
            <ac:spMk id="2" creationId="{9255CEBD-CBB6-A844-A6EB-05CB8E6FA660}"/>
          </ac:spMkLst>
        </pc:spChg>
        <pc:spChg chg="mod">
          <ac:chgData name="Valentina Neblitt-Jones" userId="ec1c26d2-1245-4e8c-b17b-701b1932701b" providerId="ADAL" clId="{D0B7E6D6-8445-564C-906F-29E634CB72BA}" dt="2020-09-22T16:39:07.062" v="294" actId="20577"/>
          <ac:spMkLst>
            <pc:docMk/>
            <pc:sldMk cId="2896366195" sldId="259"/>
            <ac:spMk id="3" creationId="{B577C403-C453-E44C-B312-3D4802C5F619}"/>
          </ac:spMkLst>
        </pc:spChg>
        <pc:picChg chg="add mod">
          <ac:chgData name="Valentina Neblitt-Jones" userId="ec1c26d2-1245-4e8c-b17b-701b1932701b" providerId="ADAL" clId="{D0B7E6D6-8445-564C-906F-29E634CB72BA}" dt="2020-09-22T16:17:11.332" v="185" actId="14100"/>
          <ac:picMkLst>
            <pc:docMk/>
            <pc:sldMk cId="2896366195" sldId="259"/>
            <ac:picMk id="5" creationId="{37BA7B45-B158-AB4B-B368-3C4B3A4115CB}"/>
          </ac:picMkLst>
        </pc:picChg>
        <pc:picChg chg="del">
          <ac:chgData name="Valentina Neblitt-Jones" userId="ec1c26d2-1245-4e8c-b17b-701b1932701b" providerId="ADAL" clId="{D0B7E6D6-8445-564C-906F-29E634CB72BA}" dt="2020-09-22T16:16:54.940" v="181" actId="478"/>
          <ac:picMkLst>
            <pc:docMk/>
            <pc:sldMk cId="2896366195" sldId="259"/>
            <ac:picMk id="6" creationId="{BE82FFCD-6BE0-4343-A7E8-51FCADCB2873}"/>
          </ac:picMkLst>
        </pc:picChg>
      </pc:sldChg>
      <pc:sldChg chg="addSp delSp modSp add mod ord">
        <pc:chgData name="Valentina Neblitt-Jones" userId="ec1c26d2-1245-4e8c-b17b-701b1932701b" providerId="ADAL" clId="{D0B7E6D6-8445-564C-906F-29E634CB72BA}" dt="2020-09-27T20:05:02.748" v="7218" actId="20578"/>
        <pc:sldMkLst>
          <pc:docMk/>
          <pc:sldMk cId="3146822354" sldId="260"/>
        </pc:sldMkLst>
        <pc:spChg chg="mod">
          <ac:chgData name="Valentina Neblitt-Jones" userId="ec1c26d2-1245-4e8c-b17b-701b1932701b" providerId="ADAL" clId="{D0B7E6D6-8445-564C-906F-29E634CB72BA}" dt="2020-09-22T16:40:53.593" v="305" actId="20577"/>
          <ac:spMkLst>
            <pc:docMk/>
            <pc:sldMk cId="3146822354" sldId="260"/>
            <ac:spMk id="2" creationId="{9255CEBD-CBB6-A844-A6EB-05CB8E6FA660}"/>
          </ac:spMkLst>
        </pc:spChg>
        <pc:spChg chg="mod">
          <ac:chgData name="Valentina Neblitt-Jones" userId="ec1c26d2-1245-4e8c-b17b-701b1932701b" providerId="ADAL" clId="{D0B7E6D6-8445-564C-906F-29E634CB72BA}" dt="2020-09-22T16:42:37.102" v="502" actId="20577"/>
          <ac:spMkLst>
            <pc:docMk/>
            <pc:sldMk cId="3146822354" sldId="260"/>
            <ac:spMk id="3" creationId="{B577C403-C453-E44C-B312-3D4802C5F619}"/>
          </ac:spMkLst>
        </pc:spChg>
        <pc:picChg chg="add mod">
          <ac:chgData name="Valentina Neblitt-Jones" userId="ec1c26d2-1245-4e8c-b17b-701b1932701b" providerId="ADAL" clId="{D0B7E6D6-8445-564C-906F-29E634CB72BA}" dt="2020-09-22T16:42:43.612" v="503" actId="1076"/>
          <ac:picMkLst>
            <pc:docMk/>
            <pc:sldMk cId="3146822354" sldId="260"/>
            <ac:picMk id="5" creationId="{351B450C-2FE3-1F42-AC5F-9485721B8383}"/>
          </ac:picMkLst>
        </pc:picChg>
        <pc:picChg chg="del">
          <ac:chgData name="Valentina Neblitt-Jones" userId="ec1c26d2-1245-4e8c-b17b-701b1932701b" providerId="ADAL" clId="{D0B7E6D6-8445-564C-906F-29E634CB72BA}" dt="2020-09-22T16:41:01.435" v="307" actId="478"/>
          <ac:picMkLst>
            <pc:docMk/>
            <pc:sldMk cId="3146822354" sldId="260"/>
            <ac:picMk id="6" creationId="{BE82FFCD-6BE0-4343-A7E8-51FCADCB2873}"/>
          </ac:picMkLst>
        </pc:picChg>
      </pc:sldChg>
      <pc:sldChg chg="addSp delSp modSp add mod ord">
        <pc:chgData name="Valentina Neblitt-Jones" userId="ec1c26d2-1245-4e8c-b17b-701b1932701b" providerId="ADAL" clId="{D0B7E6D6-8445-564C-906F-29E634CB72BA}" dt="2020-09-27T20:04:56.389" v="7216" actId="20578"/>
        <pc:sldMkLst>
          <pc:docMk/>
          <pc:sldMk cId="969388569" sldId="261"/>
        </pc:sldMkLst>
        <pc:spChg chg="mod">
          <ac:chgData name="Valentina Neblitt-Jones" userId="ec1c26d2-1245-4e8c-b17b-701b1932701b" providerId="ADAL" clId="{D0B7E6D6-8445-564C-906F-29E634CB72BA}" dt="2020-09-22T16:48:55.824" v="652" actId="20577"/>
          <ac:spMkLst>
            <pc:docMk/>
            <pc:sldMk cId="969388569" sldId="261"/>
            <ac:spMk id="2" creationId="{9255CEBD-CBB6-A844-A6EB-05CB8E6FA660}"/>
          </ac:spMkLst>
        </pc:spChg>
        <pc:spChg chg="mod">
          <ac:chgData name="Valentina Neblitt-Jones" userId="ec1c26d2-1245-4e8c-b17b-701b1932701b" providerId="ADAL" clId="{D0B7E6D6-8445-564C-906F-29E634CB72BA}" dt="2020-09-22T16:52:00.143" v="832" actId="20577"/>
          <ac:spMkLst>
            <pc:docMk/>
            <pc:sldMk cId="969388569" sldId="261"/>
            <ac:spMk id="3" creationId="{B577C403-C453-E44C-B312-3D4802C5F619}"/>
          </ac:spMkLst>
        </pc:spChg>
        <pc:picChg chg="del">
          <ac:chgData name="Valentina Neblitt-Jones" userId="ec1c26d2-1245-4e8c-b17b-701b1932701b" providerId="ADAL" clId="{D0B7E6D6-8445-564C-906F-29E634CB72BA}" dt="2020-09-22T16:50:08.548" v="653" actId="478"/>
          <ac:picMkLst>
            <pc:docMk/>
            <pc:sldMk cId="969388569" sldId="261"/>
            <ac:picMk id="5" creationId="{351B450C-2FE3-1F42-AC5F-9485721B8383}"/>
          </ac:picMkLst>
        </pc:picChg>
        <pc:picChg chg="add mod">
          <ac:chgData name="Valentina Neblitt-Jones" userId="ec1c26d2-1245-4e8c-b17b-701b1932701b" providerId="ADAL" clId="{D0B7E6D6-8445-564C-906F-29E634CB72BA}" dt="2020-09-22T16:50:12.867" v="656" actId="14100"/>
          <ac:picMkLst>
            <pc:docMk/>
            <pc:sldMk cId="969388569" sldId="261"/>
            <ac:picMk id="6" creationId="{C7189BD1-D087-1A43-B6BB-110B2BEFA647}"/>
          </ac:picMkLst>
        </pc:picChg>
      </pc:sldChg>
      <pc:sldChg chg="addSp delSp modSp add mod modClrScheme chgLayout">
        <pc:chgData name="Valentina Neblitt-Jones" userId="ec1c26d2-1245-4e8c-b17b-701b1932701b" providerId="ADAL" clId="{D0B7E6D6-8445-564C-906F-29E634CB72BA}" dt="2020-09-29T19:27:05.046" v="10772" actId="20577"/>
        <pc:sldMkLst>
          <pc:docMk/>
          <pc:sldMk cId="2976478263" sldId="262"/>
        </pc:sldMkLst>
        <pc:spChg chg="add mod">
          <ac:chgData name="Valentina Neblitt-Jones" userId="ec1c26d2-1245-4e8c-b17b-701b1932701b" providerId="ADAL" clId="{D0B7E6D6-8445-564C-906F-29E634CB72BA}" dt="2020-09-29T19:27:05.046" v="10772" actId="20577"/>
          <ac:spMkLst>
            <pc:docMk/>
            <pc:sldMk cId="2976478263" sldId="262"/>
            <ac:spMk id="2" creationId="{470E8FC6-6F2F-7142-90AA-97DC2DBF1DF1}"/>
          </ac:spMkLst>
        </pc:spChg>
        <pc:spChg chg="del mod ord">
          <ac:chgData name="Valentina Neblitt-Jones" userId="ec1c26d2-1245-4e8c-b17b-701b1932701b" providerId="ADAL" clId="{D0B7E6D6-8445-564C-906F-29E634CB72BA}" dt="2020-09-22T16:52:40.766" v="834" actId="700"/>
          <ac:spMkLst>
            <pc:docMk/>
            <pc:sldMk cId="2976478263" sldId="262"/>
            <ac:spMk id="2" creationId="{4EB2D34E-E1AD-654D-AA2F-D0C43330FD0C}"/>
          </ac:spMkLst>
        </pc:spChg>
        <pc:spChg chg="del mod ord">
          <ac:chgData name="Valentina Neblitt-Jones" userId="ec1c26d2-1245-4e8c-b17b-701b1932701b" providerId="ADAL" clId="{D0B7E6D6-8445-564C-906F-29E634CB72BA}" dt="2020-09-22T16:52:40.766" v="834" actId="700"/>
          <ac:spMkLst>
            <pc:docMk/>
            <pc:sldMk cId="2976478263" sldId="262"/>
            <ac:spMk id="3" creationId="{5734B719-E9E1-5647-8152-377BAB0A0C65}"/>
          </ac:spMkLst>
        </pc:spChg>
        <pc:spChg chg="mod ord">
          <ac:chgData name="Valentina Neblitt-Jones" userId="ec1c26d2-1245-4e8c-b17b-701b1932701b" providerId="ADAL" clId="{D0B7E6D6-8445-564C-906F-29E634CB72BA}" dt="2020-09-22T16:52:40.766" v="834" actId="700"/>
          <ac:spMkLst>
            <pc:docMk/>
            <pc:sldMk cId="2976478263" sldId="262"/>
            <ac:spMk id="4" creationId="{60539643-4CBE-584E-A1FE-FBF61FC2E721}"/>
          </ac:spMkLst>
        </pc:spChg>
        <pc:spChg chg="add mod ord">
          <ac:chgData name="Valentina Neblitt-Jones" userId="ec1c26d2-1245-4e8c-b17b-701b1932701b" providerId="ADAL" clId="{D0B7E6D6-8445-564C-906F-29E634CB72BA}" dt="2020-09-22T16:58:23.005" v="1264" actId="20577"/>
          <ac:spMkLst>
            <pc:docMk/>
            <pc:sldMk cId="2976478263" sldId="262"/>
            <ac:spMk id="5" creationId="{08442647-4F63-1F47-9577-5EF5F5596881}"/>
          </ac:spMkLst>
        </pc:spChg>
        <pc:spChg chg="add mod ord">
          <ac:chgData name="Valentina Neblitt-Jones" userId="ec1c26d2-1245-4e8c-b17b-701b1932701b" providerId="ADAL" clId="{D0B7E6D6-8445-564C-906F-29E634CB72BA}" dt="2020-09-29T19:03:20.616" v="10769" actId="20577"/>
          <ac:spMkLst>
            <pc:docMk/>
            <pc:sldMk cId="2976478263" sldId="262"/>
            <ac:spMk id="6" creationId="{88A3AA37-2669-734A-AC2E-36B95F69A965}"/>
          </ac:spMkLst>
        </pc:spChg>
      </pc:sldChg>
      <pc:sldChg chg="modSp add mod">
        <pc:chgData name="Valentina Neblitt-Jones" userId="ec1c26d2-1245-4e8c-b17b-701b1932701b" providerId="ADAL" clId="{D0B7E6D6-8445-564C-906F-29E634CB72BA}" dt="2020-09-22T17:00:34.970" v="1660" actId="20577"/>
        <pc:sldMkLst>
          <pc:docMk/>
          <pc:sldMk cId="3032983914" sldId="263"/>
        </pc:sldMkLst>
        <pc:spChg chg="mod">
          <ac:chgData name="Valentina Neblitt-Jones" userId="ec1c26d2-1245-4e8c-b17b-701b1932701b" providerId="ADAL" clId="{D0B7E6D6-8445-564C-906F-29E634CB72BA}" dt="2020-09-22T17:00:34.970" v="1660" actId="20577"/>
          <ac:spMkLst>
            <pc:docMk/>
            <pc:sldMk cId="3032983914" sldId="263"/>
            <ac:spMk id="2" creationId="{23577741-8ABF-EA47-9701-AE01E3665131}"/>
          </ac:spMkLst>
        </pc:spChg>
        <pc:spChg chg="mod">
          <ac:chgData name="Valentina Neblitt-Jones" userId="ec1c26d2-1245-4e8c-b17b-701b1932701b" providerId="ADAL" clId="{D0B7E6D6-8445-564C-906F-29E634CB72BA}" dt="2020-09-22T17:00:27.433" v="1659" actId="20577"/>
          <ac:spMkLst>
            <pc:docMk/>
            <pc:sldMk cId="3032983914" sldId="263"/>
            <ac:spMk id="3" creationId="{E15AD07F-0941-894C-AA55-8D386665D019}"/>
          </ac:spMkLst>
        </pc:spChg>
      </pc:sldChg>
      <pc:sldChg chg="modSp add mod">
        <pc:chgData name="Valentina Neblitt-Jones" userId="ec1c26d2-1245-4e8c-b17b-701b1932701b" providerId="ADAL" clId="{D0B7E6D6-8445-564C-906F-29E634CB72BA}" dt="2020-09-22T17:02:16.158" v="1822" actId="20577"/>
        <pc:sldMkLst>
          <pc:docMk/>
          <pc:sldMk cId="2371108128" sldId="264"/>
        </pc:sldMkLst>
        <pc:spChg chg="mod">
          <ac:chgData name="Valentina Neblitt-Jones" userId="ec1c26d2-1245-4e8c-b17b-701b1932701b" providerId="ADAL" clId="{D0B7E6D6-8445-564C-906F-29E634CB72BA}" dt="2020-09-22T17:01:43.557" v="1693" actId="20577"/>
          <ac:spMkLst>
            <pc:docMk/>
            <pc:sldMk cId="2371108128" sldId="264"/>
            <ac:spMk id="2" creationId="{9F789D67-FC1A-4340-942D-0BE533FDCDD1}"/>
          </ac:spMkLst>
        </pc:spChg>
        <pc:spChg chg="mod">
          <ac:chgData name="Valentina Neblitt-Jones" userId="ec1c26d2-1245-4e8c-b17b-701b1932701b" providerId="ADAL" clId="{D0B7E6D6-8445-564C-906F-29E634CB72BA}" dt="2020-09-22T17:02:16.158" v="1822" actId="20577"/>
          <ac:spMkLst>
            <pc:docMk/>
            <pc:sldMk cId="2371108128" sldId="264"/>
            <ac:spMk id="3" creationId="{191D1FCD-936C-754C-8956-60A7F20CEA5B}"/>
          </ac:spMkLst>
        </pc:spChg>
      </pc:sldChg>
      <pc:sldChg chg="modSp add mod modNotesTx">
        <pc:chgData name="Valentina Neblitt-Jones" userId="ec1c26d2-1245-4e8c-b17b-701b1932701b" providerId="ADAL" clId="{D0B7E6D6-8445-564C-906F-29E634CB72BA}" dt="2020-09-28T13:34:25.984" v="10057" actId="20577"/>
        <pc:sldMkLst>
          <pc:docMk/>
          <pc:sldMk cId="3446644423" sldId="265"/>
        </pc:sldMkLst>
        <pc:spChg chg="mod">
          <ac:chgData name="Valentina Neblitt-Jones" userId="ec1c26d2-1245-4e8c-b17b-701b1932701b" providerId="ADAL" clId="{D0B7E6D6-8445-564C-906F-29E634CB72BA}" dt="2020-09-22T17:02:30.261" v="1857" actId="20577"/>
          <ac:spMkLst>
            <pc:docMk/>
            <pc:sldMk cId="3446644423" sldId="265"/>
            <ac:spMk id="2" creationId="{74E6BADB-E1F0-7443-8B60-6353096EEBFC}"/>
          </ac:spMkLst>
        </pc:spChg>
        <pc:spChg chg="mod">
          <ac:chgData name="Valentina Neblitt-Jones" userId="ec1c26d2-1245-4e8c-b17b-701b1932701b" providerId="ADAL" clId="{D0B7E6D6-8445-564C-906F-29E634CB72BA}" dt="2020-09-28T13:11:01.811" v="9160" actId="20577"/>
          <ac:spMkLst>
            <pc:docMk/>
            <pc:sldMk cId="3446644423" sldId="265"/>
            <ac:spMk id="3" creationId="{0F7962F0-CBA8-1444-B12B-E0FA51DF70F8}"/>
          </ac:spMkLst>
        </pc:spChg>
      </pc:sldChg>
      <pc:sldChg chg="addSp delSp modSp add mod ord">
        <pc:chgData name="Valentina Neblitt-Jones" userId="ec1c26d2-1245-4e8c-b17b-701b1932701b" providerId="ADAL" clId="{D0B7E6D6-8445-564C-906F-29E634CB72BA}" dt="2020-09-27T20:05:06.949" v="7219" actId="20578"/>
        <pc:sldMkLst>
          <pc:docMk/>
          <pc:sldMk cId="1174358554" sldId="266"/>
        </pc:sldMkLst>
        <pc:spChg chg="mod">
          <ac:chgData name="Valentina Neblitt-Jones" userId="ec1c26d2-1245-4e8c-b17b-701b1932701b" providerId="ADAL" clId="{D0B7E6D6-8445-564C-906F-29E634CB72BA}" dt="2020-09-22T17:14:41.458" v="2048" actId="20577"/>
          <ac:spMkLst>
            <pc:docMk/>
            <pc:sldMk cId="1174358554" sldId="266"/>
            <ac:spMk id="2" creationId="{9255CEBD-CBB6-A844-A6EB-05CB8E6FA660}"/>
          </ac:spMkLst>
        </pc:spChg>
        <pc:spChg chg="mod">
          <ac:chgData name="Valentina Neblitt-Jones" userId="ec1c26d2-1245-4e8c-b17b-701b1932701b" providerId="ADAL" clId="{D0B7E6D6-8445-564C-906F-29E634CB72BA}" dt="2020-09-22T17:16:32.430" v="2168" actId="20577"/>
          <ac:spMkLst>
            <pc:docMk/>
            <pc:sldMk cId="1174358554" sldId="266"/>
            <ac:spMk id="3" creationId="{B577C403-C453-E44C-B312-3D4802C5F619}"/>
          </ac:spMkLst>
        </pc:spChg>
        <pc:picChg chg="del">
          <ac:chgData name="Valentina Neblitt-Jones" userId="ec1c26d2-1245-4e8c-b17b-701b1932701b" providerId="ADAL" clId="{D0B7E6D6-8445-564C-906F-29E634CB72BA}" dt="2020-09-22T17:16:47.158" v="2169" actId="478"/>
          <ac:picMkLst>
            <pc:docMk/>
            <pc:sldMk cId="1174358554" sldId="266"/>
            <ac:picMk id="5" creationId="{351B450C-2FE3-1F42-AC5F-9485721B8383}"/>
          </ac:picMkLst>
        </pc:picChg>
        <pc:picChg chg="add del mod">
          <ac:chgData name="Valentina Neblitt-Jones" userId="ec1c26d2-1245-4e8c-b17b-701b1932701b" providerId="ADAL" clId="{D0B7E6D6-8445-564C-906F-29E634CB72BA}" dt="2020-09-22T17:17:21.153" v="2173" actId="478"/>
          <ac:picMkLst>
            <pc:docMk/>
            <pc:sldMk cId="1174358554" sldId="266"/>
            <ac:picMk id="6" creationId="{232BBCFF-F2A7-B745-A2C7-BD683C2623AE}"/>
          </ac:picMkLst>
        </pc:picChg>
        <pc:picChg chg="add mod">
          <ac:chgData name="Valentina Neblitt-Jones" userId="ec1c26d2-1245-4e8c-b17b-701b1932701b" providerId="ADAL" clId="{D0B7E6D6-8445-564C-906F-29E634CB72BA}" dt="2020-09-22T17:17:49.456" v="2177" actId="1076"/>
          <ac:picMkLst>
            <pc:docMk/>
            <pc:sldMk cId="1174358554" sldId="266"/>
            <ac:picMk id="7" creationId="{94F2B81D-2BBB-4D4D-ADE6-FCA960DE9B7B}"/>
          </ac:picMkLst>
        </pc:picChg>
      </pc:sldChg>
      <pc:sldChg chg="addSp modSp add mod modNotesTx">
        <pc:chgData name="Valentina Neblitt-Jones" userId="ec1c26d2-1245-4e8c-b17b-701b1932701b" providerId="ADAL" clId="{D0B7E6D6-8445-564C-906F-29E634CB72BA}" dt="2020-10-01T13:51:14.156" v="10831" actId="6549"/>
        <pc:sldMkLst>
          <pc:docMk/>
          <pc:sldMk cId="1652414641" sldId="267"/>
        </pc:sldMkLst>
        <pc:spChg chg="mod">
          <ac:chgData name="Valentina Neblitt-Jones" userId="ec1c26d2-1245-4e8c-b17b-701b1932701b" providerId="ADAL" clId="{D0B7E6D6-8445-564C-906F-29E634CB72BA}" dt="2020-09-22T22:21:05.229" v="2232" actId="20577"/>
          <ac:spMkLst>
            <pc:docMk/>
            <pc:sldMk cId="1652414641" sldId="267"/>
            <ac:spMk id="2" creationId="{6B2A5563-3999-074C-920C-74BBA585BAC3}"/>
          </ac:spMkLst>
        </pc:spChg>
        <pc:spChg chg="mod">
          <ac:chgData name="Valentina Neblitt-Jones" userId="ec1c26d2-1245-4e8c-b17b-701b1932701b" providerId="ADAL" clId="{D0B7E6D6-8445-564C-906F-29E634CB72BA}" dt="2020-09-22T22:23:54.963" v="2849" actId="20577"/>
          <ac:spMkLst>
            <pc:docMk/>
            <pc:sldMk cId="1652414641" sldId="267"/>
            <ac:spMk id="3" creationId="{26C633ED-854F-A845-9888-808FA254C851}"/>
          </ac:spMkLst>
        </pc:spChg>
        <pc:spChg chg="add mod">
          <ac:chgData name="Valentina Neblitt-Jones" userId="ec1c26d2-1245-4e8c-b17b-701b1932701b" providerId="ADAL" clId="{D0B7E6D6-8445-564C-906F-29E634CB72BA}" dt="2020-09-28T12:37:59.643" v="7860" actId="1076"/>
          <ac:spMkLst>
            <pc:docMk/>
            <pc:sldMk cId="1652414641" sldId="267"/>
            <ac:spMk id="5" creationId="{840C0B7E-1A1C-8046-870B-0D21D7639F44}"/>
          </ac:spMkLst>
        </pc:spChg>
      </pc:sldChg>
      <pc:sldChg chg="addSp delSp modSp add mod modNotesTx">
        <pc:chgData name="Valentina Neblitt-Jones" userId="ec1c26d2-1245-4e8c-b17b-701b1932701b" providerId="ADAL" clId="{D0B7E6D6-8445-564C-906F-29E634CB72BA}" dt="2020-10-01T13:51:10.461" v="10830" actId="6549"/>
        <pc:sldMkLst>
          <pc:docMk/>
          <pc:sldMk cId="3376950130" sldId="268"/>
        </pc:sldMkLst>
        <pc:spChg chg="mod">
          <ac:chgData name="Valentina Neblitt-Jones" userId="ec1c26d2-1245-4e8c-b17b-701b1932701b" providerId="ADAL" clId="{D0B7E6D6-8445-564C-906F-29E634CB72BA}" dt="2020-09-22T22:24:17.179" v="2863" actId="20577"/>
          <ac:spMkLst>
            <pc:docMk/>
            <pc:sldMk cId="3376950130" sldId="268"/>
            <ac:spMk id="2" creationId="{2A49823E-E313-D843-B79E-6DCEFCE4FD15}"/>
          </ac:spMkLst>
        </pc:spChg>
        <pc:spChg chg="del mod">
          <ac:chgData name="Valentina Neblitt-Jones" userId="ec1c26d2-1245-4e8c-b17b-701b1932701b" providerId="ADAL" clId="{D0B7E6D6-8445-564C-906F-29E634CB72BA}" dt="2020-09-28T12:32:58.378" v="7843" actId="478"/>
          <ac:spMkLst>
            <pc:docMk/>
            <pc:sldMk cId="3376950130" sldId="268"/>
            <ac:spMk id="3" creationId="{3DD1D975-2E42-E24A-80AB-CE17DF923957}"/>
          </ac:spMkLst>
        </pc:spChg>
        <pc:spChg chg="add mod">
          <ac:chgData name="Valentina Neblitt-Jones" userId="ec1c26d2-1245-4e8c-b17b-701b1932701b" providerId="ADAL" clId="{D0B7E6D6-8445-564C-906F-29E634CB72BA}" dt="2020-09-28T12:33:33.811" v="7846" actId="1076"/>
          <ac:spMkLst>
            <pc:docMk/>
            <pc:sldMk cId="3376950130" sldId="268"/>
            <ac:spMk id="5" creationId="{CBF430F4-5F6D-0947-A3FA-E9CD5C5E4B2C}"/>
          </ac:spMkLst>
        </pc:spChg>
        <pc:picChg chg="add mod">
          <ac:chgData name="Valentina Neblitt-Jones" userId="ec1c26d2-1245-4e8c-b17b-701b1932701b" providerId="ADAL" clId="{D0B7E6D6-8445-564C-906F-29E634CB72BA}" dt="2020-09-28T12:35:09.406" v="7851" actId="1076"/>
          <ac:picMkLst>
            <pc:docMk/>
            <pc:sldMk cId="3376950130" sldId="268"/>
            <ac:picMk id="6" creationId="{CA338375-1C88-5D49-A568-84777EC5F160}"/>
          </ac:picMkLst>
        </pc:picChg>
        <pc:picChg chg="add mod">
          <ac:chgData name="Valentina Neblitt-Jones" userId="ec1c26d2-1245-4e8c-b17b-701b1932701b" providerId="ADAL" clId="{D0B7E6D6-8445-564C-906F-29E634CB72BA}" dt="2020-09-28T12:35:10.508" v="7852" actId="1076"/>
          <ac:picMkLst>
            <pc:docMk/>
            <pc:sldMk cId="3376950130" sldId="268"/>
            <ac:picMk id="1026" creationId="{6AA326F7-ADF9-CC41-B48C-9BE227A24E86}"/>
          </ac:picMkLst>
        </pc:picChg>
      </pc:sldChg>
      <pc:sldChg chg="modSp add mod">
        <pc:chgData name="Valentina Neblitt-Jones" userId="ec1c26d2-1245-4e8c-b17b-701b1932701b" providerId="ADAL" clId="{D0B7E6D6-8445-564C-906F-29E634CB72BA}" dt="2020-09-28T12:51:44.105" v="8796" actId="20577"/>
        <pc:sldMkLst>
          <pc:docMk/>
          <pc:sldMk cId="1319738709" sldId="269"/>
        </pc:sldMkLst>
        <pc:spChg chg="mod">
          <ac:chgData name="Valentina Neblitt-Jones" userId="ec1c26d2-1245-4e8c-b17b-701b1932701b" providerId="ADAL" clId="{D0B7E6D6-8445-564C-906F-29E634CB72BA}" dt="2020-09-22T22:30:09.813" v="3352" actId="20577"/>
          <ac:spMkLst>
            <pc:docMk/>
            <pc:sldMk cId="1319738709" sldId="269"/>
            <ac:spMk id="2" creationId="{51D5134F-655F-1A44-8310-0FD3B8ADF929}"/>
          </ac:spMkLst>
        </pc:spChg>
        <pc:spChg chg="mod">
          <ac:chgData name="Valentina Neblitt-Jones" userId="ec1c26d2-1245-4e8c-b17b-701b1932701b" providerId="ADAL" clId="{D0B7E6D6-8445-564C-906F-29E634CB72BA}" dt="2020-09-28T12:51:44.105" v="8796" actId="20577"/>
          <ac:spMkLst>
            <pc:docMk/>
            <pc:sldMk cId="1319738709" sldId="269"/>
            <ac:spMk id="3" creationId="{D0DAA09A-991B-A24F-99C9-705670423941}"/>
          </ac:spMkLst>
        </pc:spChg>
      </pc:sldChg>
      <pc:sldChg chg="modSp add mod">
        <pc:chgData name="Valentina Neblitt-Jones" userId="ec1c26d2-1245-4e8c-b17b-701b1932701b" providerId="ADAL" clId="{D0B7E6D6-8445-564C-906F-29E634CB72BA}" dt="2020-09-29T21:40:07.840" v="10777" actId="6549"/>
        <pc:sldMkLst>
          <pc:docMk/>
          <pc:sldMk cId="4264150360" sldId="270"/>
        </pc:sldMkLst>
        <pc:spChg chg="mod">
          <ac:chgData name="Valentina Neblitt-Jones" userId="ec1c26d2-1245-4e8c-b17b-701b1932701b" providerId="ADAL" clId="{D0B7E6D6-8445-564C-906F-29E634CB72BA}" dt="2020-09-22T22:32:50.298" v="3767" actId="20577"/>
          <ac:spMkLst>
            <pc:docMk/>
            <pc:sldMk cId="4264150360" sldId="270"/>
            <ac:spMk id="2" creationId="{5E73DC29-C887-F841-AD79-B49094FDAF2B}"/>
          </ac:spMkLst>
        </pc:spChg>
        <pc:spChg chg="mod">
          <ac:chgData name="Valentina Neblitt-Jones" userId="ec1c26d2-1245-4e8c-b17b-701b1932701b" providerId="ADAL" clId="{D0B7E6D6-8445-564C-906F-29E634CB72BA}" dt="2020-09-29T21:40:07.840" v="10777" actId="6549"/>
          <ac:spMkLst>
            <pc:docMk/>
            <pc:sldMk cId="4264150360" sldId="270"/>
            <ac:spMk id="3" creationId="{6D8DDE67-72BD-2D4D-A464-9AF4C191D0CA}"/>
          </ac:spMkLst>
        </pc:spChg>
      </pc:sldChg>
      <pc:sldChg chg="modSp add mod">
        <pc:chgData name="Valentina Neblitt-Jones" userId="ec1c26d2-1245-4e8c-b17b-701b1932701b" providerId="ADAL" clId="{D0B7E6D6-8445-564C-906F-29E634CB72BA}" dt="2020-09-28T13:30:36.577" v="9960" actId="20577"/>
        <pc:sldMkLst>
          <pc:docMk/>
          <pc:sldMk cId="2219420524" sldId="271"/>
        </pc:sldMkLst>
        <pc:spChg chg="mod">
          <ac:chgData name="Valentina Neblitt-Jones" userId="ec1c26d2-1245-4e8c-b17b-701b1932701b" providerId="ADAL" clId="{D0B7E6D6-8445-564C-906F-29E634CB72BA}" dt="2020-09-28T13:10:21.960" v="9146" actId="20577"/>
          <ac:spMkLst>
            <pc:docMk/>
            <pc:sldMk cId="2219420524" sldId="271"/>
            <ac:spMk id="2" creationId="{19104AC0-49FA-F443-A867-03FF90FD1D94}"/>
          </ac:spMkLst>
        </pc:spChg>
        <pc:spChg chg="mod">
          <ac:chgData name="Valentina Neblitt-Jones" userId="ec1c26d2-1245-4e8c-b17b-701b1932701b" providerId="ADAL" clId="{D0B7E6D6-8445-564C-906F-29E634CB72BA}" dt="2020-09-28T13:30:36.577" v="9960" actId="20577"/>
          <ac:spMkLst>
            <pc:docMk/>
            <pc:sldMk cId="2219420524" sldId="271"/>
            <ac:spMk id="3" creationId="{F80F447E-0277-BA4B-8E9C-DCEA79F3BA43}"/>
          </ac:spMkLst>
        </pc:spChg>
      </pc:sldChg>
      <pc:sldChg chg="modSp add mod">
        <pc:chgData name="Valentina Neblitt-Jones" userId="ec1c26d2-1245-4e8c-b17b-701b1932701b" providerId="ADAL" clId="{D0B7E6D6-8445-564C-906F-29E634CB72BA}" dt="2020-09-28T13:30:57.586" v="9972" actId="20577"/>
        <pc:sldMkLst>
          <pc:docMk/>
          <pc:sldMk cId="1955391139" sldId="272"/>
        </pc:sldMkLst>
        <pc:spChg chg="mod">
          <ac:chgData name="Valentina Neblitt-Jones" userId="ec1c26d2-1245-4e8c-b17b-701b1932701b" providerId="ADAL" clId="{D0B7E6D6-8445-564C-906F-29E634CB72BA}" dt="2020-09-28T13:10:24.465" v="9147" actId="20577"/>
          <ac:spMkLst>
            <pc:docMk/>
            <pc:sldMk cId="1955391139" sldId="272"/>
            <ac:spMk id="2" creationId="{CA9884F1-648D-2E41-9142-34DDC2F025D6}"/>
          </ac:spMkLst>
        </pc:spChg>
        <pc:spChg chg="mod">
          <ac:chgData name="Valentina Neblitt-Jones" userId="ec1c26d2-1245-4e8c-b17b-701b1932701b" providerId="ADAL" clId="{D0B7E6D6-8445-564C-906F-29E634CB72BA}" dt="2020-09-28T13:30:57.586" v="9972" actId="20577"/>
          <ac:spMkLst>
            <pc:docMk/>
            <pc:sldMk cId="1955391139" sldId="272"/>
            <ac:spMk id="3" creationId="{A9C40159-978A-E847-B5AA-842D5B044B44}"/>
          </ac:spMkLst>
        </pc:spChg>
      </pc:sldChg>
      <pc:sldChg chg="modSp add mod">
        <pc:chgData name="Valentina Neblitt-Jones" userId="ec1c26d2-1245-4e8c-b17b-701b1932701b" providerId="ADAL" clId="{D0B7E6D6-8445-564C-906F-29E634CB72BA}" dt="2020-09-28T13:10:26.680" v="9148" actId="20577"/>
        <pc:sldMkLst>
          <pc:docMk/>
          <pc:sldMk cId="2282130084" sldId="273"/>
        </pc:sldMkLst>
        <pc:spChg chg="mod">
          <ac:chgData name="Valentina Neblitt-Jones" userId="ec1c26d2-1245-4e8c-b17b-701b1932701b" providerId="ADAL" clId="{D0B7E6D6-8445-564C-906F-29E634CB72BA}" dt="2020-09-28T13:10:26.680" v="9148" actId="20577"/>
          <ac:spMkLst>
            <pc:docMk/>
            <pc:sldMk cId="2282130084" sldId="273"/>
            <ac:spMk id="2" creationId="{D18D0317-25EC-104F-8D0D-497EF0DE59DD}"/>
          </ac:spMkLst>
        </pc:spChg>
        <pc:spChg chg="mod">
          <ac:chgData name="Valentina Neblitt-Jones" userId="ec1c26d2-1245-4e8c-b17b-701b1932701b" providerId="ADAL" clId="{D0B7E6D6-8445-564C-906F-29E634CB72BA}" dt="2020-09-22T22:42:50.796" v="4931" actId="20577"/>
          <ac:spMkLst>
            <pc:docMk/>
            <pc:sldMk cId="2282130084" sldId="273"/>
            <ac:spMk id="3" creationId="{A210289D-EE56-3C40-BDB7-EB4FC9C9CDA1}"/>
          </ac:spMkLst>
        </pc:spChg>
      </pc:sldChg>
      <pc:sldChg chg="add del">
        <pc:chgData name="Valentina Neblitt-Jones" userId="ec1c26d2-1245-4e8c-b17b-701b1932701b" providerId="ADAL" clId="{D0B7E6D6-8445-564C-906F-29E634CB72BA}" dt="2020-09-22T22:44:10.105" v="4933" actId="2696"/>
        <pc:sldMkLst>
          <pc:docMk/>
          <pc:sldMk cId="3739335923" sldId="274"/>
        </pc:sldMkLst>
      </pc:sldChg>
      <pc:sldChg chg="addSp modSp add mod modNotesTx">
        <pc:chgData name="Valentina Neblitt-Jones" userId="ec1c26d2-1245-4e8c-b17b-701b1932701b" providerId="ADAL" clId="{D0B7E6D6-8445-564C-906F-29E634CB72BA}" dt="2020-10-01T13:51:02.556" v="10829" actId="6549"/>
        <pc:sldMkLst>
          <pc:docMk/>
          <pc:sldMk cId="4252198020" sldId="274"/>
        </pc:sldMkLst>
        <pc:spChg chg="mod">
          <ac:chgData name="Valentina Neblitt-Jones" userId="ec1c26d2-1245-4e8c-b17b-701b1932701b" providerId="ADAL" clId="{D0B7E6D6-8445-564C-906F-29E634CB72BA}" dt="2020-09-22T23:08:37.507" v="4993" actId="20577"/>
          <ac:spMkLst>
            <pc:docMk/>
            <pc:sldMk cId="4252198020" sldId="274"/>
            <ac:spMk id="2" creationId="{4E3F6D45-35B8-C74C-93D8-1D182666533D}"/>
          </ac:spMkLst>
        </pc:spChg>
        <pc:spChg chg="mod">
          <ac:chgData name="Valentina Neblitt-Jones" userId="ec1c26d2-1245-4e8c-b17b-701b1932701b" providerId="ADAL" clId="{D0B7E6D6-8445-564C-906F-29E634CB72BA}" dt="2020-09-28T15:00:54.174" v="10070" actId="20577"/>
          <ac:spMkLst>
            <pc:docMk/>
            <pc:sldMk cId="4252198020" sldId="274"/>
            <ac:spMk id="3" creationId="{27D87200-9FBA-0B41-861D-7C730F7F2D63}"/>
          </ac:spMkLst>
        </pc:spChg>
        <pc:spChg chg="add mod">
          <ac:chgData name="Valentina Neblitt-Jones" userId="ec1c26d2-1245-4e8c-b17b-701b1932701b" providerId="ADAL" clId="{D0B7E6D6-8445-564C-906F-29E634CB72BA}" dt="2020-09-30T21:37:04.516" v="10824" actId="1076"/>
          <ac:spMkLst>
            <pc:docMk/>
            <pc:sldMk cId="4252198020" sldId="274"/>
            <ac:spMk id="5" creationId="{E23D29C3-8C77-7E40-8AAD-B4A9FC0DAB5A}"/>
          </ac:spMkLst>
        </pc:spChg>
        <pc:spChg chg="add mod">
          <ac:chgData name="Valentina Neblitt-Jones" userId="ec1c26d2-1245-4e8c-b17b-701b1932701b" providerId="ADAL" clId="{D0B7E6D6-8445-564C-906F-29E634CB72BA}" dt="2020-09-30T21:37:24.894" v="10827" actId="20577"/>
          <ac:spMkLst>
            <pc:docMk/>
            <pc:sldMk cId="4252198020" sldId="274"/>
            <ac:spMk id="6" creationId="{3E9063D4-BE0F-604C-B27D-95675FF51262}"/>
          </ac:spMkLst>
        </pc:spChg>
      </pc:sldChg>
      <pc:sldChg chg="addSp delSp modSp add mod modClrScheme chgLayout modNotesTx">
        <pc:chgData name="Valentina Neblitt-Jones" userId="ec1c26d2-1245-4e8c-b17b-701b1932701b" providerId="ADAL" clId="{D0B7E6D6-8445-564C-906F-29E634CB72BA}" dt="2020-09-30T22:42:20.909" v="10828" actId="13926"/>
        <pc:sldMkLst>
          <pc:docMk/>
          <pc:sldMk cId="520546466" sldId="275"/>
        </pc:sldMkLst>
        <pc:spChg chg="del mod ord">
          <ac:chgData name="Valentina Neblitt-Jones" userId="ec1c26d2-1245-4e8c-b17b-701b1932701b" providerId="ADAL" clId="{D0B7E6D6-8445-564C-906F-29E634CB72BA}" dt="2020-09-27T19:51:04.599" v="5698" actId="700"/>
          <ac:spMkLst>
            <pc:docMk/>
            <pc:sldMk cId="520546466" sldId="275"/>
            <ac:spMk id="2" creationId="{10C77D12-222C-964F-8F31-4EFBCCC71AC3}"/>
          </ac:spMkLst>
        </pc:spChg>
        <pc:spChg chg="add del mod ord">
          <ac:chgData name="Valentina Neblitt-Jones" userId="ec1c26d2-1245-4e8c-b17b-701b1932701b" providerId="ADAL" clId="{D0B7E6D6-8445-564C-906F-29E634CB72BA}" dt="2020-09-28T12:47:42.126" v="8537" actId="1032"/>
          <ac:spMkLst>
            <pc:docMk/>
            <pc:sldMk cId="520546466" sldId="275"/>
            <ac:spMk id="2" creationId="{88262B9C-EF49-1D4A-829C-16BC17AC924E}"/>
          </ac:spMkLst>
        </pc:spChg>
        <pc:spChg chg="del mod ord">
          <ac:chgData name="Valentina Neblitt-Jones" userId="ec1c26d2-1245-4e8c-b17b-701b1932701b" providerId="ADAL" clId="{D0B7E6D6-8445-564C-906F-29E634CB72BA}" dt="2020-09-27T19:51:04.599" v="5698" actId="700"/>
          <ac:spMkLst>
            <pc:docMk/>
            <pc:sldMk cId="520546466" sldId="275"/>
            <ac:spMk id="3" creationId="{EDB9AD91-6F72-404E-B914-9784CB2408AD}"/>
          </ac:spMkLst>
        </pc:spChg>
        <pc:spChg chg="add del mod">
          <ac:chgData name="Valentina Neblitt-Jones" userId="ec1c26d2-1245-4e8c-b17b-701b1932701b" providerId="ADAL" clId="{D0B7E6D6-8445-564C-906F-29E634CB72BA}" dt="2020-09-28T12:48:52.030" v="8671"/>
          <ac:spMkLst>
            <pc:docMk/>
            <pc:sldMk cId="520546466" sldId="275"/>
            <ac:spMk id="4" creationId="{15D1FDC1-50C3-D04B-AB80-C4B3023295D0}"/>
          </ac:spMkLst>
        </pc:spChg>
        <pc:spChg chg="del">
          <ac:chgData name="Valentina Neblitt-Jones" userId="ec1c26d2-1245-4e8c-b17b-701b1932701b" providerId="ADAL" clId="{D0B7E6D6-8445-564C-906F-29E634CB72BA}" dt="2020-09-27T19:51:04.599" v="5698" actId="700"/>
          <ac:spMkLst>
            <pc:docMk/>
            <pc:sldMk cId="520546466" sldId="275"/>
            <ac:spMk id="4" creationId="{680BC610-A5A1-084A-AD77-83B8EC5F18FB}"/>
          </ac:spMkLst>
        </pc:spChg>
        <pc:spChg chg="mod ord">
          <ac:chgData name="Valentina Neblitt-Jones" userId="ec1c26d2-1245-4e8c-b17b-701b1932701b" providerId="ADAL" clId="{D0B7E6D6-8445-564C-906F-29E634CB72BA}" dt="2020-09-28T12:47:01.608" v="8536" actId="700"/>
          <ac:spMkLst>
            <pc:docMk/>
            <pc:sldMk cId="520546466" sldId="275"/>
            <ac:spMk id="5" creationId="{D3E567BC-813A-024D-AF30-34E380B2AE70}"/>
          </ac:spMkLst>
        </pc:spChg>
        <pc:spChg chg="add mod ord">
          <ac:chgData name="Valentina Neblitt-Jones" userId="ec1c26d2-1245-4e8c-b17b-701b1932701b" providerId="ADAL" clId="{D0B7E6D6-8445-564C-906F-29E634CB72BA}" dt="2020-09-28T12:47:01.608" v="8536" actId="700"/>
          <ac:spMkLst>
            <pc:docMk/>
            <pc:sldMk cId="520546466" sldId="275"/>
            <ac:spMk id="6" creationId="{476A353C-22C7-9542-92C2-0A65D4F6DDBD}"/>
          </ac:spMkLst>
        </pc:spChg>
        <pc:spChg chg="add mod ord">
          <ac:chgData name="Valentina Neblitt-Jones" userId="ec1c26d2-1245-4e8c-b17b-701b1932701b" providerId="ADAL" clId="{D0B7E6D6-8445-564C-906F-29E634CB72BA}" dt="2020-09-30T22:42:20.909" v="10828" actId="13926"/>
          <ac:spMkLst>
            <pc:docMk/>
            <pc:sldMk cId="520546466" sldId="275"/>
            <ac:spMk id="7" creationId="{81FDD008-1B97-234E-954B-8AC627157090}"/>
          </ac:spMkLst>
        </pc:spChg>
        <pc:spChg chg="add mod">
          <ac:chgData name="Valentina Neblitt-Jones" userId="ec1c26d2-1245-4e8c-b17b-701b1932701b" providerId="ADAL" clId="{D0B7E6D6-8445-564C-906F-29E634CB72BA}" dt="2020-09-28T12:49:36.773" v="8673" actId="1076"/>
          <ac:spMkLst>
            <pc:docMk/>
            <pc:sldMk cId="520546466" sldId="275"/>
            <ac:spMk id="8" creationId="{E7B9129E-2D38-9D4F-9D68-B5B9F841BF2E}"/>
          </ac:spMkLst>
        </pc:spChg>
        <pc:graphicFrameChg chg="add mod modGraphic">
          <ac:chgData name="Valentina Neblitt-Jones" userId="ec1c26d2-1245-4e8c-b17b-701b1932701b" providerId="ADAL" clId="{D0B7E6D6-8445-564C-906F-29E634CB72BA}" dt="2020-09-28T12:48:50.688" v="8669" actId="1076"/>
          <ac:graphicFrameMkLst>
            <pc:docMk/>
            <pc:sldMk cId="520546466" sldId="275"/>
            <ac:graphicFrameMk id="3" creationId="{1658A278-DC33-E048-B7A4-B71A6A4C1B0C}"/>
          </ac:graphicFrameMkLst>
        </pc:graphicFrameChg>
      </pc:sldChg>
      <pc:sldChg chg="modSp add del mod modNotesTx">
        <pc:chgData name="Valentina Neblitt-Jones" userId="ec1c26d2-1245-4e8c-b17b-701b1932701b" providerId="ADAL" clId="{D0B7E6D6-8445-564C-906F-29E634CB72BA}" dt="2020-09-28T12:24:56.099" v="7781" actId="2696"/>
        <pc:sldMkLst>
          <pc:docMk/>
          <pc:sldMk cId="3338859040" sldId="276"/>
        </pc:sldMkLst>
        <pc:spChg chg="mod">
          <ac:chgData name="Valentina Neblitt-Jones" userId="ec1c26d2-1245-4e8c-b17b-701b1932701b" providerId="ADAL" clId="{D0B7E6D6-8445-564C-906F-29E634CB72BA}" dt="2020-09-27T19:56:02.142" v="6217" actId="20577"/>
          <ac:spMkLst>
            <pc:docMk/>
            <pc:sldMk cId="3338859040" sldId="276"/>
            <ac:spMk id="2" creationId="{BAE9E662-7137-1F48-98E5-A8C371FBD6E1}"/>
          </ac:spMkLst>
        </pc:spChg>
      </pc:sldChg>
      <pc:sldChg chg="modSp add del mod modNotesTx">
        <pc:chgData name="Valentina Neblitt-Jones" userId="ec1c26d2-1245-4e8c-b17b-701b1932701b" providerId="ADAL" clId="{D0B7E6D6-8445-564C-906F-29E634CB72BA}" dt="2020-09-28T12:24:56.103" v="7782" actId="2696"/>
        <pc:sldMkLst>
          <pc:docMk/>
          <pc:sldMk cId="3466965131" sldId="277"/>
        </pc:sldMkLst>
        <pc:spChg chg="mod">
          <ac:chgData name="Valentina Neblitt-Jones" userId="ec1c26d2-1245-4e8c-b17b-701b1932701b" providerId="ADAL" clId="{D0B7E6D6-8445-564C-906F-29E634CB72BA}" dt="2020-09-27T19:55:59.142" v="6214" actId="20577"/>
          <ac:spMkLst>
            <pc:docMk/>
            <pc:sldMk cId="3466965131" sldId="277"/>
            <ac:spMk id="2" creationId="{7E1D27D9-0137-5541-846D-5DFBB9A33072}"/>
          </ac:spMkLst>
        </pc:spChg>
      </pc:sldChg>
      <pc:sldChg chg="modSp add del mod modNotesTx">
        <pc:chgData name="Valentina Neblitt-Jones" userId="ec1c26d2-1245-4e8c-b17b-701b1932701b" providerId="ADAL" clId="{D0B7E6D6-8445-564C-906F-29E634CB72BA}" dt="2020-09-28T12:24:56.106" v="7783" actId="2696"/>
        <pc:sldMkLst>
          <pc:docMk/>
          <pc:sldMk cId="3126658144" sldId="278"/>
        </pc:sldMkLst>
        <pc:spChg chg="mod">
          <ac:chgData name="Valentina Neblitt-Jones" userId="ec1c26d2-1245-4e8c-b17b-701b1932701b" providerId="ADAL" clId="{D0B7E6D6-8445-564C-906F-29E634CB72BA}" dt="2020-09-27T19:55:55.718" v="6211" actId="20577"/>
          <ac:spMkLst>
            <pc:docMk/>
            <pc:sldMk cId="3126658144" sldId="278"/>
            <ac:spMk id="2" creationId="{B7BA4348-7344-2F49-8F8C-F91CFF0C24D4}"/>
          </ac:spMkLst>
        </pc:spChg>
      </pc:sldChg>
      <pc:sldChg chg="modSp add del mod modNotesTx">
        <pc:chgData name="Valentina Neblitt-Jones" userId="ec1c26d2-1245-4e8c-b17b-701b1932701b" providerId="ADAL" clId="{D0B7E6D6-8445-564C-906F-29E634CB72BA}" dt="2020-09-28T12:24:56.109" v="7784" actId="2696"/>
        <pc:sldMkLst>
          <pc:docMk/>
          <pc:sldMk cId="4227438598" sldId="279"/>
        </pc:sldMkLst>
        <pc:spChg chg="mod">
          <ac:chgData name="Valentina Neblitt-Jones" userId="ec1c26d2-1245-4e8c-b17b-701b1932701b" providerId="ADAL" clId="{D0B7E6D6-8445-564C-906F-29E634CB72BA}" dt="2020-09-27T19:55:51.182" v="6208" actId="20577"/>
          <ac:spMkLst>
            <pc:docMk/>
            <pc:sldMk cId="4227438598" sldId="279"/>
            <ac:spMk id="2" creationId="{2C58BDC1-4CF5-1649-9BB6-5BD3887089D6}"/>
          </ac:spMkLst>
        </pc:spChg>
      </pc:sldChg>
      <pc:sldChg chg="addSp modSp add mod modNotesTx">
        <pc:chgData name="Valentina Neblitt-Jones" userId="ec1c26d2-1245-4e8c-b17b-701b1932701b" providerId="ADAL" clId="{D0B7E6D6-8445-564C-906F-29E634CB72BA}" dt="2020-09-29T21:26:34.100" v="10775" actId="20577"/>
        <pc:sldMkLst>
          <pc:docMk/>
          <pc:sldMk cId="2628465215" sldId="280"/>
        </pc:sldMkLst>
        <pc:spChg chg="mod">
          <ac:chgData name="Valentina Neblitt-Jones" userId="ec1c26d2-1245-4e8c-b17b-701b1932701b" providerId="ADAL" clId="{D0B7E6D6-8445-564C-906F-29E634CB72BA}" dt="2020-09-28T12:26:38.335" v="7820" actId="20577"/>
          <ac:spMkLst>
            <pc:docMk/>
            <pc:sldMk cId="2628465215" sldId="280"/>
            <ac:spMk id="2" creationId="{6756D480-86D3-2044-B421-FA1624B9EB94}"/>
          </ac:spMkLst>
        </pc:spChg>
        <pc:spChg chg="mod">
          <ac:chgData name="Valentina Neblitt-Jones" userId="ec1c26d2-1245-4e8c-b17b-701b1932701b" providerId="ADAL" clId="{D0B7E6D6-8445-564C-906F-29E634CB72BA}" dt="2020-09-28T12:42:39.417" v="8162" actId="20577"/>
          <ac:spMkLst>
            <pc:docMk/>
            <pc:sldMk cId="2628465215" sldId="280"/>
            <ac:spMk id="3" creationId="{D0EB49DC-237A-104D-8A12-868B15C139A3}"/>
          </ac:spMkLst>
        </pc:spChg>
        <pc:spChg chg="add mod">
          <ac:chgData name="Valentina Neblitt-Jones" userId="ec1c26d2-1245-4e8c-b17b-701b1932701b" providerId="ADAL" clId="{D0B7E6D6-8445-564C-906F-29E634CB72BA}" dt="2020-09-28T12:49:40.706" v="8674"/>
          <ac:spMkLst>
            <pc:docMk/>
            <pc:sldMk cId="2628465215" sldId="280"/>
            <ac:spMk id="5" creationId="{B071A4CB-C085-B149-BC1D-A0D7C54CF5D3}"/>
          </ac:spMkLst>
        </pc:spChg>
      </pc:sldChg>
      <pc:sldChg chg="modSp add del mod modNotesTx">
        <pc:chgData name="Valentina Neblitt-Jones" userId="ec1c26d2-1245-4e8c-b17b-701b1932701b" providerId="ADAL" clId="{D0B7E6D6-8445-564C-906F-29E634CB72BA}" dt="2020-09-28T12:24:56.112" v="7785" actId="2696"/>
        <pc:sldMkLst>
          <pc:docMk/>
          <pc:sldMk cId="2292283243" sldId="281"/>
        </pc:sldMkLst>
        <pc:spChg chg="mod">
          <ac:chgData name="Valentina Neblitt-Jones" userId="ec1c26d2-1245-4e8c-b17b-701b1932701b" providerId="ADAL" clId="{D0B7E6D6-8445-564C-906F-29E634CB72BA}" dt="2020-09-27T19:55:39.589" v="6202" actId="20577"/>
          <ac:spMkLst>
            <pc:docMk/>
            <pc:sldMk cId="2292283243" sldId="281"/>
            <ac:spMk id="2" creationId="{869C5D5E-32BA-C748-B14E-E71AC26F84EB}"/>
          </ac:spMkLst>
        </pc:spChg>
      </pc:sldChg>
      <pc:sldChg chg="addSp delSp modSp add mod ord modClrScheme chgLayout">
        <pc:chgData name="Valentina Neblitt-Jones" userId="ec1c26d2-1245-4e8c-b17b-701b1932701b" providerId="ADAL" clId="{D0B7E6D6-8445-564C-906F-29E634CB72BA}" dt="2020-09-27T20:04:45.772" v="7214" actId="20578"/>
        <pc:sldMkLst>
          <pc:docMk/>
          <pc:sldMk cId="1030515350" sldId="282"/>
        </pc:sldMkLst>
        <pc:spChg chg="mod ord">
          <ac:chgData name="Valentina Neblitt-Jones" userId="ec1c26d2-1245-4e8c-b17b-701b1932701b" providerId="ADAL" clId="{D0B7E6D6-8445-564C-906F-29E634CB72BA}" dt="2020-09-27T20:04:18.253" v="7211" actId="700"/>
          <ac:spMkLst>
            <pc:docMk/>
            <pc:sldMk cId="1030515350" sldId="282"/>
            <ac:spMk id="2" creationId="{98D38D3E-583F-9948-AC3E-A83E5098A978}"/>
          </ac:spMkLst>
        </pc:spChg>
        <pc:spChg chg="del mod ord">
          <ac:chgData name="Valentina Neblitt-Jones" userId="ec1c26d2-1245-4e8c-b17b-701b1932701b" providerId="ADAL" clId="{D0B7E6D6-8445-564C-906F-29E634CB72BA}" dt="2020-09-27T20:04:18.253" v="7211" actId="700"/>
          <ac:spMkLst>
            <pc:docMk/>
            <pc:sldMk cId="1030515350" sldId="282"/>
            <ac:spMk id="3" creationId="{B7120F41-49B3-7645-8F2E-341AB1EF0C01}"/>
          </ac:spMkLst>
        </pc:spChg>
        <pc:spChg chg="mod ord">
          <ac:chgData name="Valentina Neblitt-Jones" userId="ec1c26d2-1245-4e8c-b17b-701b1932701b" providerId="ADAL" clId="{D0B7E6D6-8445-564C-906F-29E634CB72BA}" dt="2020-09-27T20:04:18.253" v="7211" actId="700"/>
          <ac:spMkLst>
            <pc:docMk/>
            <pc:sldMk cId="1030515350" sldId="282"/>
            <ac:spMk id="4" creationId="{9F08454B-62FD-4A4E-95D7-4186F0B4A338}"/>
          </ac:spMkLst>
        </pc:spChg>
        <pc:spChg chg="add mod ord">
          <ac:chgData name="Valentina Neblitt-Jones" userId="ec1c26d2-1245-4e8c-b17b-701b1932701b" providerId="ADAL" clId="{D0B7E6D6-8445-564C-906F-29E634CB72BA}" dt="2020-09-27T20:04:18.253" v="7211" actId="700"/>
          <ac:spMkLst>
            <pc:docMk/>
            <pc:sldMk cId="1030515350" sldId="282"/>
            <ac:spMk id="5" creationId="{37EE44F3-D3B5-8941-A940-0708730AB947}"/>
          </ac:spMkLst>
        </pc:spChg>
      </pc:sldChg>
      <pc:sldChg chg="addSp modSp add mod">
        <pc:chgData name="Valentina Neblitt-Jones" userId="ec1c26d2-1245-4e8c-b17b-701b1932701b" providerId="ADAL" clId="{D0B7E6D6-8445-564C-906F-29E634CB72BA}" dt="2020-09-28T12:40:16.932" v="7888" actId="20577"/>
        <pc:sldMkLst>
          <pc:docMk/>
          <pc:sldMk cId="1932225070" sldId="283"/>
        </pc:sldMkLst>
        <pc:spChg chg="mod">
          <ac:chgData name="Valentina Neblitt-Jones" userId="ec1c26d2-1245-4e8c-b17b-701b1932701b" providerId="ADAL" clId="{D0B7E6D6-8445-564C-906F-29E634CB72BA}" dt="2020-09-27T21:04:38.996" v="7776" actId="20577"/>
          <ac:spMkLst>
            <pc:docMk/>
            <pc:sldMk cId="1932225070" sldId="283"/>
            <ac:spMk id="2" creationId="{F29F56D2-BB52-0D45-8CCB-3D895699D1E0}"/>
          </ac:spMkLst>
        </pc:spChg>
        <pc:spChg chg="mod">
          <ac:chgData name="Valentina Neblitt-Jones" userId="ec1c26d2-1245-4e8c-b17b-701b1932701b" providerId="ADAL" clId="{D0B7E6D6-8445-564C-906F-29E634CB72BA}" dt="2020-09-28T12:39:54.691" v="7885" actId="12"/>
          <ac:spMkLst>
            <pc:docMk/>
            <pc:sldMk cId="1932225070" sldId="283"/>
            <ac:spMk id="3" creationId="{89B8F2A7-86E8-1542-A4B9-747DB0AAB88F}"/>
          </ac:spMkLst>
        </pc:spChg>
        <pc:spChg chg="add mod">
          <ac:chgData name="Valentina Neblitt-Jones" userId="ec1c26d2-1245-4e8c-b17b-701b1932701b" providerId="ADAL" clId="{D0B7E6D6-8445-564C-906F-29E634CB72BA}" dt="2020-09-28T12:40:16.932" v="7888" actId="20577"/>
          <ac:spMkLst>
            <pc:docMk/>
            <pc:sldMk cId="1932225070" sldId="283"/>
            <ac:spMk id="5" creationId="{CFDEF730-6BC9-D649-8BD1-5BD18EDD256E}"/>
          </ac:spMkLst>
        </pc:spChg>
      </pc:sldChg>
      <pc:sldChg chg="addSp modSp add mod modNotesTx">
        <pc:chgData name="Valentina Neblitt-Jones" userId="ec1c26d2-1245-4e8c-b17b-701b1932701b" providerId="ADAL" clId="{D0B7E6D6-8445-564C-906F-29E634CB72BA}" dt="2020-09-30T20:55:18.086" v="10823" actId="20577"/>
        <pc:sldMkLst>
          <pc:docMk/>
          <pc:sldMk cId="4019578781" sldId="284"/>
        </pc:sldMkLst>
        <pc:spChg chg="mod">
          <ac:chgData name="Valentina Neblitt-Jones" userId="ec1c26d2-1245-4e8c-b17b-701b1932701b" providerId="ADAL" clId="{D0B7E6D6-8445-564C-906F-29E634CB72BA}" dt="2020-09-28T12:26:54.287" v="7833" actId="20577"/>
          <ac:spMkLst>
            <pc:docMk/>
            <pc:sldMk cId="4019578781" sldId="284"/>
            <ac:spMk id="2" creationId="{6756D480-86D3-2044-B421-FA1624B9EB94}"/>
          </ac:spMkLst>
        </pc:spChg>
        <pc:spChg chg="mod">
          <ac:chgData name="Valentina Neblitt-Jones" userId="ec1c26d2-1245-4e8c-b17b-701b1932701b" providerId="ADAL" clId="{D0B7E6D6-8445-564C-906F-29E634CB72BA}" dt="2020-09-30T20:55:18.086" v="10823" actId="20577"/>
          <ac:spMkLst>
            <pc:docMk/>
            <pc:sldMk cId="4019578781" sldId="284"/>
            <ac:spMk id="3" creationId="{D0EB49DC-237A-104D-8A12-868B15C139A3}"/>
          </ac:spMkLst>
        </pc:spChg>
        <pc:spChg chg="add mod">
          <ac:chgData name="Valentina Neblitt-Jones" userId="ec1c26d2-1245-4e8c-b17b-701b1932701b" providerId="ADAL" clId="{D0B7E6D6-8445-564C-906F-29E634CB72BA}" dt="2020-09-28T12:49:44.778" v="8675"/>
          <ac:spMkLst>
            <pc:docMk/>
            <pc:sldMk cId="4019578781" sldId="284"/>
            <ac:spMk id="5" creationId="{20380341-7C74-3A4C-BB0D-1B5B28215276}"/>
          </ac:spMkLst>
        </pc:spChg>
      </pc:sldChg>
      <pc:sldChg chg="addSp delSp modSp add mod modNotesTx">
        <pc:chgData name="Valentina Neblitt-Jones" userId="ec1c26d2-1245-4e8c-b17b-701b1932701b" providerId="ADAL" clId="{D0B7E6D6-8445-564C-906F-29E634CB72BA}" dt="2020-09-28T13:07:17.023" v="9094" actId="20577"/>
        <pc:sldMkLst>
          <pc:docMk/>
          <pc:sldMk cId="3118571977" sldId="285"/>
        </pc:sldMkLst>
        <pc:spChg chg="mod">
          <ac:chgData name="Valentina Neblitt-Jones" userId="ec1c26d2-1245-4e8c-b17b-701b1932701b" providerId="ADAL" clId="{D0B7E6D6-8445-564C-906F-29E634CB72BA}" dt="2020-09-28T13:07:17.023" v="9094" actId="20577"/>
          <ac:spMkLst>
            <pc:docMk/>
            <pc:sldMk cId="3118571977" sldId="285"/>
            <ac:spMk id="2" creationId="{C80B764B-3E67-B749-84A0-6F65ACDC4E48}"/>
          </ac:spMkLst>
        </pc:spChg>
        <pc:spChg chg="del">
          <ac:chgData name="Valentina Neblitt-Jones" userId="ec1c26d2-1245-4e8c-b17b-701b1932701b" providerId="ADAL" clId="{D0B7E6D6-8445-564C-906F-29E634CB72BA}" dt="2020-09-28T13:05:51.108" v="9055" actId="478"/>
          <ac:spMkLst>
            <pc:docMk/>
            <pc:sldMk cId="3118571977" sldId="285"/>
            <ac:spMk id="3" creationId="{A1BFE4E0-A4F5-0E48-AED3-3A0165E10643}"/>
          </ac:spMkLst>
        </pc:spChg>
        <pc:spChg chg="add mod">
          <ac:chgData name="Valentina Neblitt-Jones" userId="ec1c26d2-1245-4e8c-b17b-701b1932701b" providerId="ADAL" clId="{D0B7E6D6-8445-564C-906F-29E634CB72BA}" dt="2020-09-28T13:06:20.021" v="9061" actId="20577"/>
          <ac:spMkLst>
            <pc:docMk/>
            <pc:sldMk cId="3118571977" sldId="285"/>
            <ac:spMk id="5" creationId="{2E2849D3-FD03-D84F-BF59-D7752C8751D4}"/>
          </ac:spMkLst>
        </pc:spChg>
        <pc:picChg chg="add mod">
          <ac:chgData name="Valentina Neblitt-Jones" userId="ec1c26d2-1245-4e8c-b17b-701b1932701b" providerId="ADAL" clId="{D0B7E6D6-8445-564C-906F-29E634CB72BA}" dt="2020-09-28T13:06:02.211" v="9058" actId="1076"/>
          <ac:picMkLst>
            <pc:docMk/>
            <pc:sldMk cId="3118571977" sldId="285"/>
            <ac:picMk id="2050" creationId="{C020C4E5-B3AF-2C43-A882-D1C5539BAAA8}"/>
          </ac:picMkLst>
        </pc:picChg>
      </pc:sldChg>
      <pc:sldChg chg="addSp modSp add mod">
        <pc:chgData name="Valentina Neblitt-Jones" userId="ec1c26d2-1245-4e8c-b17b-701b1932701b" providerId="ADAL" clId="{D0B7E6D6-8445-564C-906F-29E634CB72BA}" dt="2020-09-28T13:08:19.400" v="9132" actId="20577"/>
        <pc:sldMkLst>
          <pc:docMk/>
          <pc:sldMk cId="3994434772" sldId="286"/>
        </pc:sldMkLst>
        <pc:spChg chg="mod">
          <ac:chgData name="Valentina Neblitt-Jones" userId="ec1c26d2-1245-4e8c-b17b-701b1932701b" providerId="ADAL" clId="{D0B7E6D6-8445-564C-906F-29E634CB72BA}" dt="2020-09-28T13:08:19.400" v="9132" actId="20577"/>
          <ac:spMkLst>
            <pc:docMk/>
            <pc:sldMk cId="3994434772" sldId="286"/>
            <ac:spMk id="2" creationId="{2C95D8F5-C734-C24F-AD21-CA6DA31915AE}"/>
          </ac:spMkLst>
        </pc:spChg>
        <pc:spChg chg="add mod">
          <ac:chgData name="Valentina Neblitt-Jones" userId="ec1c26d2-1245-4e8c-b17b-701b1932701b" providerId="ADAL" clId="{D0B7E6D6-8445-564C-906F-29E634CB72BA}" dt="2020-09-28T13:07:59.537" v="9115" actId="20577"/>
          <ac:spMkLst>
            <pc:docMk/>
            <pc:sldMk cId="3994434772" sldId="286"/>
            <ac:spMk id="4" creationId="{7126A85B-C1B1-ED41-A216-874A2B8099F9}"/>
          </ac:spMkLst>
        </pc:spChg>
        <pc:picChg chg="add mod">
          <ac:chgData name="Valentina Neblitt-Jones" userId="ec1c26d2-1245-4e8c-b17b-701b1932701b" providerId="ADAL" clId="{D0B7E6D6-8445-564C-906F-29E634CB72BA}" dt="2020-09-28T13:07:49.078" v="9112" actId="1076"/>
          <ac:picMkLst>
            <pc:docMk/>
            <pc:sldMk cId="3994434772" sldId="286"/>
            <ac:picMk id="3074" creationId="{A0029A03-EBFB-5E4A-B74D-8BA9A270034E}"/>
          </ac:picMkLst>
        </pc:picChg>
      </pc:sldChg>
      <pc:sldChg chg="modSp add del mod">
        <pc:chgData name="Valentina Neblitt-Jones" userId="ec1c26d2-1245-4e8c-b17b-701b1932701b" providerId="ADAL" clId="{D0B7E6D6-8445-564C-906F-29E634CB72BA}" dt="2020-09-28T13:15:33.821" v="9798" actId="2696"/>
        <pc:sldMkLst>
          <pc:docMk/>
          <pc:sldMk cId="3350278342" sldId="287"/>
        </pc:sldMkLst>
        <pc:spChg chg="mod">
          <ac:chgData name="Valentina Neblitt-Jones" userId="ec1c26d2-1245-4e8c-b17b-701b1932701b" providerId="ADAL" clId="{D0B7E6D6-8445-564C-906F-29E634CB72BA}" dt="2020-09-28T13:09:10.530" v="9145" actId="20577"/>
          <ac:spMkLst>
            <pc:docMk/>
            <pc:sldMk cId="3350278342" sldId="287"/>
            <ac:spMk id="2" creationId="{AF7DDC6D-B61D-1748-B977-B0E969E088A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DA2D61-9F82-9E47-9663-8912F483F4F8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FEA1A9-0C59-AA49-87AE-6F446AD609B3}">
      <dgm:prSet phldrT="[Text]"/>
      <dgm:spPr/>
      <dgm:t>
        <a:bodyPr/>
        <a:lstStyle/>
        <a:p>
          <a:r>
            <a:rPr lang="en-US" dirty="0"/>
            <a:t>American Library Association (ALA)</a:t>
          </a:r>
        </a:p>
      </dgm:t>
    </dgm:pt>
    <dgm:pt modelId="{3A9FB02B-558A-D54F-A094-106078E81869}" type="parTrans" cxnId="{6C778ABF-1EE6-DD41-B7E4-418B35BF6B41}">
      <dgm:prSet/>
      <dgm:spPr/>
      <dgm:t>
        <a:bodyPr/>
        <a:lstStyle/>
        <a:p>
          <a:endParaRPr lang="en-US"/>
        </a:p>
      </dgm:t>
    </dgm:pt>
    <dgm:pt modelId="{EA52322F-B917-4547-92A2-74B4069215CC}" type="sibTrans" cxnId="{6C778ABF-1EE6-DD41-B7E4-418B35BF6B41}">
      <dgm:prSet/>
      <dgm:spPr/>
      <dgm:t>
        <a:bodyPr/>
        <a:lstStyle/>
        <a:p>
          <a:endParaRPr lang="en-US"/>
        </a:p>
      </dgm:t>
    </dgm:pt>
    <dgm:pt modelId="{E3EDD2C3-22C4-3F45-B123-DDC58CD24F67}" type="asst">
      <dgm:prSet phldrT="[Text]"/>
      <dgm:spPr/>
      <dgm:t>
        <a:bodyPr/>
        <a:lstStyle/>
        <a:p>
          <a:r>
            <a:rPr lang="en-US" dirty="0"/>
            <a:t>Association of College and Research Libraries (ACRL)</a:t>
          </a:r>
        </a:p>
      </dgm:t>
    </dgm:pt>
    <dgm:pt modelId="{881E0DA8-1086-6340-8EB1-F74B02B5304A}" type="parTrans" cxnId="{89B9A597-A2AB-0A4C-95C4-89074087F5BC}">
      <dgm:prSet/>
      <dgm:spPr/>
      <dgm:t>
        <a:bodyPr/>
        <a:lstStyle/>
        <a:p>
          <a:endParaRPr lang="en-US"/>
        </a:p>
      </dgm:t>
    </dgm:pt>
    <dgm:pt modelId="{4D7D788C-D953-9949-B61B-98C3F5C2BD64}" type="sibTrans" cxnId="{89B9A597-A2AB-0A4C-95C4-89074087F5BC}">
      <dgm:prSet/>
      <dgm:spPr/>
      <dgm:t>
        <a:bodyPr/>
        <a:lstStyle/>
        <a:p>
          <a:endParaRPr lang="en-US"/>
        </a:p>
      </dgm:t>
    </dgm:pt>
    <dgm:pt modelId="{740D6E43-0093-BA43-A675-4FF2DB348C29}" type="pres">
      <dgm:prSet presAssocID="{30DA2D61-9F82-9E47-9663-8912F483F4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C608DA1-A9C7-C544-B787-4B8875B0A9EB}" type="pres">
      <dgm:prSet presAssocID="{BEFEA1A9-0C59-AA49-87AE-6F446AD609B3}" presName="hierRoot1" presStyleCnt="0">
        <dgm:presLayoutVars>
          <dgm:hierBranch val="init"/>
        </dgm:presLayoutVars>
      </dgm:prSet>
      <dgm:spPr/>
    </dgm:pt>
    <dgm:pt modelId="{D22E4A25-EAD0-D346-8260-EF4D435B9CB1}" type="pres">
      <dgm:prSet presAssocID="{BEFEA1A9-0C59-AA49-87AE-6F446AD609B3}" presName="rootComposite1" presStyleCnt="0"/>
      <dgm:spPr/>
    </dgm:pt>
    <dgm:pt modelId="{4DA292BC-9A3C-3E48-853E-C47B7424ECB5}" type="pres">
      <dgm:prSet presAssocID="{BEFEA1A9-0C59-AA49-87AE-6F446AD609B3}" presName="rootText1" presStyleLbl="node0" presStyleIdx="0" presStyleCnt="1">
        <dgm:presLayoutVars>
          <dgm:chPref val="3"/>
        </dgm:presLayoutVars>
      </dgm:prSet>
      <dgm:spPr/>
    </dgm:pt>
    <dgm:pt modelId="{0D13AD39-9ECB-844F-A00A-926CE73E13E3}" type="pres">
      <dgm:prSet presAssocID="{BEFEA1A9-0C59-AA49-87AE-6F446AD609B3}" presName="rootConnector1" presStyleLbl="node1" presStyleIdx="0" presStyleCnt="0"/>
      <dgm:spPr/>
    </dgm:pt>
    <dgm:pt modelId="{BC4616F3-5A71-E249-9EBD-89B66BF8F0BC}" type="pres">
      <dgm:prSet presAssocID="{BEFEA1A9-0C59-AA49-87AE-6F446AD609B3}" presName="hierChild2" presStyleCnt="0"/>
      <dgm:spPr/>
    </dgm:pt>
    <dgm:pt modelId="{0EB94287-825B-7843-8A1A-CA362778CECC}" type="pres">
      <dgm:prSet presAssocID="{BEFEA1A9-0C59-AA49-87AE-6F446AD609B3}" presName="hierChild3" presStyleCnt="0"/>
      <dgm:spPr/>
    </dgm:pt>
    <dgm:pt modelId="{ED007371-E4CA-7845-9866-A50AA2AEDADE}" type="pres">
      <dgm:prSet presAssocID="{881E0DA8-1086-6340-8EB1-F74B02B5304A}" presName="Name111" presStyleLbl="parChTrans1D2" presStyleIdx="0" presStyleCnt="1"/>
      <dgm:spPr/>
    </dgm:pt>
    <dgm:pt modelId="{9C7398B3-4365-0F4B-BBBD-0707E120E71D}" type="pres">
      <dgm:prSet presAssocID="{E3EDD2C3-22C4-3F45-B123-DDC58CD24F67}" presName="hierRoot3" presStyleCnt="0">
        <dgm:presLayoutVars>
          <dgm:hierBranch val="init"/>
        </dgm:presLayoutVars>
      </dgm:prSet>
      <dgm:spPr/>
    </dgm:pt>
    <dgm:pt modelId="{FA4611DE-BD50-DB4D-8AD4-00886253EF71}" type="pres">
      <dgm:prSet presAssocID="{E3EDD2C3-22C4-3F45-B123-DDC58CD24F67}" presName="rootComposite3" presStyleCnt="0"/>
      <dgm:spPr/>
    </dgm:pt>
    <dgm:pt modelId="{75B175A4-C02A-FF48-9C1E-44D0972ED128}" type="pres">
      <dgm:prSet presAssocID="{E3EDD2C3-22C4-3F45-B123-DDC58CD24F67}" presName="rootText3" presStyleLbl="asst1" presStyleIdx="0" presStyleCnt="1">
        <dgm:presLayoutVars>
          <dgm:chPref val="3"/>
        </dgm:presLayoutVars>
      </dgm:prSet>
      <dgm:spPr/>
    </dgm:pt>
    <dgm:pt modelId="{93E0AC58-6016-D445-9F0F-BB83D9157706}" type="pres">
      <dgm:prSet presAssocID="{E3EDD2C3-22C4-3F45-B123-DDC58CD24F67}" presName="rootConnector3" presStyleLbl="asst1" presStyleIdx="0" presStyleCnt="1"/>
      <dgm:spPr/>
    </dgm:pt>
    <dgm:pt modelId="{AB802658-405B-9740-B41F-8A3440A30299}" type="pres">
      <dgm:prSet presAssocID="{E3EDD2C3-22C4-3F45-B123-DDC58CD24F67}" presName="hierChild6" presStyleCnt="0"/>
      <dgm:spPr/>
    </dgm:pt>
    <dgm:pt modelId="{CB709793-585E-B14E-BF30-F185AD5C14BF}" type="pres">
      <dgm:prSet presAssocID="{E3EDD2C3-22C4-3F45-B123-DDC58CD24F67}" presName="hierChild7" presStyleCnt="0"/>
      <dgm:spPr/>
    </dgm:pt>
  </dgm:ptLst>
  <dgm:cxnLst>
    <dgm:cxn modelId="{D9063527-9619-9F4D-AB45-6D35B92A5F1B}" type="presOf" srcId="{BEFEA1A9-0C59-AA49-87AE-6F446AD609B3}" destId="{0D13AD39-9ECB-844F-A00A-926CE73E13E3}" srcOrd="1" destOrd="0" presId="urn:microsoft.com/office/officeart/2005/8/layout/orgChart1"/>
    <dgm:cxn modelId="{8EA2DB28-57F4-954A-95D4-7DEC3901F7BF}" type="presOf" srcId="{E3EDD2C3-22C4-3F45-B123-DDC58CD24F67}" destId="{93E0AC58-6016-D445-9F0F-BB83D9157706}" srcOrd="1" destOrd="0" presId="urn:microsoft.com/office/officeart/2005/8/layout/orgChart1"/>
    <dgm:cxn modelId="{1E527F68-CC8E-394A-8807-BE24882C8E73}" type="presOf" srcId="{BEFEA1A9-0C59-AA49-87AE-6F446AD609B3}" destId="{4DA292BC-9A3C-3E48-853E-C47B7424ECB5}" srcOrd="0" destOrd="0" presId="urn:microsoft.com/office/officeart/2005/8/layout/orgChart1"/>
    <dgm:cxn modelId="{89B9A597-A2AB-0A4C-95C4-89074087F5BC}" srcId="{BEFEA1A9-0C59-AA49-87AE-6F446AD609B3}" destId="{E3EDD2C3-22C4-3F45-B123-DDC58CD24F67}" srcOrd="0" destOrd="0" parTransId="{881E0DA8-1086-6340-8EB1-F74B02B5304A}" sibTransId="{4D7D788C-D953-9949-B61B-98C3F5C2BD64}"/>
    <dgm:cxn modelId="{2084F6B6-F0B9-7842-BBD1-09D5BFA8F3F5}" type="presOf" srcId="{881E0DA8-1086-6340-8EB1-F74B02B5304A}" destId="{ED007371-E4CA-7845-9866-A50AA2AEDADE}" srcOrd="0" destOrd="0" presId="urn:microsoft.com/office/officeart/2005/8/layout/orgChart1"/>
    <dgm:cxn modelId="{6C778ABF-1EE6-DD41-B7E4-418B35BF6B41}" srcId="{30DA2D61-9F82-9E47-9663-8912F483F4F8}" destId="{BEFEA1A9-0C59-AA49-87AE-6F446AD609B3}" srcOrd="0" destOrd="0" parTransId="{3A9FB02B-558A-D54F-A094-106078E81869}" sibTransId="{EA52322F-B917-4547-92A2-74B4069215CC}"/>
    <dgm:cxn modelId="{C44350F1-C43C-8C40-A5E2-757324C3567E}" type="presOf" srcId="{30DA2D61-9F82-9E47-9663-8912F483F4F8}" destId="{740D6E43-0093-BA43-A675-4FF2DB348C29}" srcOrd="0" destOrd="0" presId="urn:microsoft.com/office/officeart/2005/8/layout/orgChart1"/>
    <dgm:cxn modelId="{E7EC57F8-7FFA-0147-ADC7-398C0F6ED986}" type="presOf" srcId="{E3EDD2C3-22C4-3F45-B123-DDC58CD24F67}" destId="{75B175A4-C02A-FF48-9C1E-44D0972ED128}" srcOrd="0" destOrd="0" presId="urn:microsoft.com/office/officeart/2005/8/layout/orgChart1"/>
    <dgm:cxn modelId="{6D09FEEC-1D84-FC40-9514-03B57535C9F2}" type="presParOf" srcId="{740D6E43-0093-BA43-A675-4FF2DB348C29}" destId="{7C608DA1-A9C7-C544-B787-4B8875B0A9EB}" srcOrd="0" destOrd="0" presId="urn:microsoft.com/office/officeart/2005/8/layout/orgChart1"/>
    <dgm:cxn modelId="{79212E24-739D-7E41-9080-D1F84782D364}" type="presParOf" srcId="{7C608DA1-A9C7-C544-B787-4B8875B0A9EB}" destId="{D22E4A25-EAD0-D346-8260-EF4D435B9CB1}" srcOrd="0" destOrd="0" presId="urn:microsoft.com/office/officeart/2005/8/layout/orgChart1"/>
    <dgm:cxn modelId="{E3778E0A-2F34-F24C-A1CD-280893534300}" type="presParOf" srcId="{D22E4A25-EAD0-D346-8260-EF4D435B9CB1}" destId="{4DA292BC-9A3C-3E48-853E-C47B7424ECB5}" srcOrd="0" destOrd="0" presId="urn:microsoft.com/office/officeart/2005/8/layout/orgChart1"/>
    <dgm:cxn modelId="{A4BB2A4A-6537-E742-A8F5-6AD68F022685}" type="presParOf" srcId="{D22E4A25-EAD0-D346-8260-EF4D435B9CB1}" destId="{0D13AD39-9ECB-844F-A00A-926CE73E13E3}" srcOrd="1" destOrd="0" presId="urn:microsoft.com/office/officeart/2005/8/layout/orgChart1"/>
    <dgm:cxn modelId="{8792F83F-C750-CE49-9180-8861B95EA9FE}" type="presParOf" srcId="{7C608DA1-A9C7-C544-B787-4B8875B0A9EB}" destId="{BC4616F3-5A71-E249-9EBD-89B66BF8F0BC}" srcOrd="1" destOrd="0" presId="urn:microsoft.com/office/officeart/2005/8/layout/orgChart1"/>
    <dgm:cxn modelId="{A18836A5-F706-AF44-B86C-2761709374BB}" type="presParOf" srcId="{7C608DA1-A9C7-C544-B787-4B8875B0A9EB}" destId="{0EB94287-825B-7843-8A1A-CA362778CECC}" srcOrd="2" destOrd="0" presId="urn:microsoft.com/office/officeart/2005/8/layout/orgChart1"/>
    <dgm:cxn modelId="{527EBB39-EAF3-694F-B757-FC4D6B6FCEBB}" type="presParOf" srcId="{0EB94287-825B-7843-8A1A-CA362778CECC}" destId="{ED007371-E4CA-7845-9866-A50AA2AEDADE}" srcOrd="0" destOrd="0" presId="urn:microsoft.com/office/officeart/2005/8/layout/orgChart1"/>
    <dgm:cxn modelId="{BF99C617-F873-F142-B487-9F17B7611567}" type="presParOf" srcId="{0EB94287-825B-7843-8A1A-CA362778CECC}" destId="{9C7398B3-4365-0F4B-BBBD-0707E120E71D}" srcOrd="1" destOrd="0" presId="urn:microsoft.com/office/officeart/2005/8/layout/orgChart1"/>
    <dgm:cxn modelId="{26ECB85B-59CF-8749-8CCF-B98BEC22963E}" type="presParOf" srcId="{9C7398B3-4365-0F4B-BBBD-0707E120E71D}" destId="{FA4611DE-BD50-DB4D-8AD4-00886253EF71}" srcOrd="0" destOrd="0" presId="urn:microsoft.com/office/officeart/2005/8/layout/orgChart1"/>
    <dgm:cxn modelId="{54E83249-53D9-3C42-96B8-D0FAB46F9E4D}" type="presParOf" srcId="{FA4611DE-BD50-DB4D-8AD4-00886253EF71}" destId="{75B175A4-C02A-FF48-9C1E-44D0972ED128}" srcOrd="0" destOrd="0" presId="urn:microsoft.com/office/officeart/2005/8/layout/orgChart1"/>
    <dgm:cxn modelId="{FDC20888-3DAD-1845-B797-3D714E64986A}" type="presParOf" srcId="{FA4611DE-BD50-DB4D-8AD4-00886253EF71}" destId="{93E0AC58-6016-D445-9F0F-BB83D9157706}" srcOrd="1" destOrd="0" presId="urn:microsoft.com/office/officeart/2005/8/layout/orgChart1"/>
    <dgm:cxn modelId="{0E299944-AE6F-234A-AB2C-A9A877FAE1C6}" type="presParOf" srcId="{9C7398B3-4365-0F4B-BBBD-0707E120E71D}" destId="{AB802658-405B-9740-B41F-8A3440A30299}" srcOrd="1" destOrd="0" presId="urn:microsoft.com/office/officeart/2005/8/layout/orgChart1"/>
    <dgm:cxn modelId="{27F0B090-8610-5D4D-A61F-67F3488C6C39}" type="presParOf" srcId="{9C7398B3-4365-0F4B-BBBD-0707E120E71D}" destId="{CB709793-585E-B14E-BF30-F185AD5C14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07371-E4CA-7845-9866-A50AA2AEDADE}">
      <dsp:nvSpPr>
        <dsp:cNvPr id="0" name=""/>
        <dsp:cNvSpPr/>
      </dsp:nvSpPr>
      <dsp:spPr>
        <a:xfrm>
          <a:off x="3227905" y="1836954"/>
          <a:ext cx="338714" cy="1483890"/>
        </a:xfrm>
        <a:custGeom>
          <a:avLst/>
          <a:gdLst/>
          <a:ahLst/>
          <a:cxnLst/>
          <a:rect l="0" t="0" r="0" b="0"/>
          <a:pathLst>
            <a:path>
              <a:moveTo>
                <a:pt x="338714" y="0"/>
              </a:moveTo>
              <a:lnTo>
                <a:pt x="338714" y="1483890"/>
              </a:lnTo>
              <a:lnTo>
                <a:pt x="0" y="14838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292BC-9A3C-3E48-853E-C47B7424ECB5}">
      <dsp:nvSpPr>
        <dsp:cNvPr id="0" name=""/>
        <dsp:cNvSpPr/>
      </dsp:nvSpPr>
      <dsp:spPr>
        <a:xfrm>
          <a:off x="1953694" y="224029"/>
          <a:ext cx="3225849" cy="1612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American Library Association (ALA)</a:t>
          </a:r>
        </a:p>
      </dsp:txBody>
      <dsp:txXfrm>
        <a:off x="1953694" y="224029"/>
        <a:ext cx="3225849" cy="1612924"/>
      </dsp:txXfrm>
    </dsp:sp>
    <dsp:sp modelId="{75B175A4-C02A-FF48-9C1E-44D0972ED128}">
      <dsp:nvSpPr>
        <dsp:cNvPr id="0" name=""/>
        <dsp:cNvSpPr/>
      </dsp:nvSpPr>
      <dsp:spPr>
        <a:xfrm>
          <a:off x="2055" y="2514383"/>
          <a:ext cx="3225849" cy="1612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Association of College and Research Libraries (ACRL)</a:t>
          </a:r>
        </a:p>
      </dsp:txBody>
      <dsp:txXfrm>
        <a:off x="2055" y="2514383"/>
        <a:ext cx="3225849" cy="1612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2455C-2208-5A48-8F33-B5C900277DF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0400F-6E8F-404C-A7CC-F84B827D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78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0400F-6E8F-404C-A7CC-F84B827DE2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87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0400F-6E8F-404C-A7CC-F84B827DE2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42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0400F-6E8F-404C-A7CC-F84B827DE2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3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0400F-6E8F-404C-A7CC-F84B827DE2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4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0400F-6E8F-404C-A7CC-F84B827DE2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6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0400F-6E8F-404C-A7CC-F84B827DE2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27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0400F-6E8F-404C-A7CC-F84B827DE2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1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0400F-6E8F-404C-A7CC-F84B827DE2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63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0400F-6E8F-404C-A7CC-F84B827DE2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15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0400F-6E8F-404C-A7CC-F84B827DE2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29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0400F-6E8F-404C-A7CC-F84B827DE2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4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1A39-5641-C94A-AD35-8B64BB27B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43F3D-FCAC-7741-B8FF-1A06F65C1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7B0CF-88D9-9E4C-B89D-F8707818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9301-976F-0B4B-AD2E-EDC9CA10DC46}" type="datetime1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49AA3-E938-BF4B-9542-7C509121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DC463-2127-4F40-9A35-920E2AB4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CF5F-1194-3048-A6B9-CD008976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F1A6C-FCDD-3C45-82EE-A4E93C576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616FE-4D23-D74C-8134-A374C5FE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C74-5011-D248-A1FD-3F29F9DF62AF}" type="datetime1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FC32F-F936-BA4F-B256-A301FD94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DDB66-4012-CC45-901B-409B2427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7BA4D-36B3-224B-B24C-764AF352E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CC41E-FF0B-8A48-AAAD-43C782928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4E3D-ACFA-744C-B520-A0D18BA1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B5BD-493A-9849-9301-9E431AC83CEC}" type="datetime1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A9E59-81BA-9A4F-A2DB-5017FCB3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EB888-D2FB-6448-9936-AFF76396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3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AEBD-ED7E-3541-B05D-4F14CF79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59A08-1FE7-9448-8EE6-73586F8F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21AA1-D84A-6943-A2AD-A5DC9618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62D8-47FE-3C47-8786-ED8D2269F174}" type="datetime1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8654C-9CAB-4E44-B89D-94E173EB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DC2C-91B7-3545-8477-B06F63F9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9CB5-A320-1B4A-B7D9-F09C391F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1B16C-C6EF-6A4C-83D0-11F2CC258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146D-C8B9-2B4B-8C3B-9AE88B8E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5358-F706-C04F-8D47-C486A9120C09}" type="datetime1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F4BA-A732-C74B-A882-145265CE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770E7-0908-7745-8E9F-58B15479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0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BF24-9D85-ED41-A19F-D5F57D0D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56E27-1287-D94B-AA2B-977CE291E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E01A1-431D-C547-8818-E65AA691E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09F17-9F2A-FB42-B7F8-B83ED169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FFD-5B62-A54B-BADA-3C2CB566170D}" type="datetime1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8D07B-60C7-B442-9BA2-0F7E290F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FA5B0-DBB8-5B4A-86A9-EA3D21D8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1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0E89-6DAE-C244-99EF-79093BF1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1A0DB-A442-A348-9948-9AF5FEE1A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BD48-C098-AC4F-A643-9B677BF25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77B29-5C1E-8D4D-96D0-A67AE45A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BE412-6294-7F46-B8AA-0E6D34E05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16DF8-110D-4344-BB64-14403566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AF64-19E1-1A4D-A4EA-3B6814C5F681}" type="datetime1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8AF13B-5E74-FD4B-B5DD-F5D957A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3F7FB-3044-194F-9CBF-963D1B79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0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46A0-1727-D246-BF61-E135504B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A57AF-038B-B84F-8894-2A01B120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84E4-27D5-174C-B42E-67906C0024C5}" type="datetime1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CEC54-B774-E345-928F-74E6E035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41F65-8074-DD4A-AAB7-C4B7A600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5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53AED-2F7B-4744-AEF7-729BEE39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5628-E4DB-B345-9496-61BE48F7F7D3}" type="datetime1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A4962-DE18-844D-9DB9-E384F6C0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2CA48-D654-CB44-BF46-33CEAB14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BB26-A8AD-0447-94F4-145721D5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CC84-CF6A-DF4E-820A-25DEDAD1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562E2-7BF8-294E-B72B-4580BFBB8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0684C-4B7D-BE47-9A22-C0449681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E8FB-A5D0-5844-B4F4-C98C0B73F2F7}" type="datetime1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1AD86-CA5B-644A-8C3D-6A989E4A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67ADE-2BB7-AB4E-B9FE-BE002A46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2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19CF-4E55-2D45-A504-228A09D4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86D2E-66A7-7B4F-A950-40BC33576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00EF2-1ADB-8F4F-A4F9-6795A8D21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FC3B8-43A7-FB40-97EC-C44BBDD7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0648-D1F1-9542-A7A3-ADBC043EF2B7}" type="datetime1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C64A3-EAB4-FC45-BAF7-52B9CBC1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94C8A-C3FD-DD4C-B602-2CE660EE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8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92829-8EE1-A648-8F61-80D7CE655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AC307-230B-AF4A-A62D-56038E8C9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B9076-FC5E-EB42-8BEC-178FA6BF7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3375C-18EC-6F45-B838-211E7AEA3F5E}" type="datetime1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DE77B-0166-C549-B61B-B126F0298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CFBB9-75FD-A542-AAE6-395280282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10335-7B4D-2E4F-989F-54E1A3DF7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1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jr.org/innovations/librarians_journalism_lessons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librarypractice.org/2015/03/11/scholarship-is-a-conversa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rrowingsam.tumblr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librarypractice.org/wp-content/uploads/2015/03/fig1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librarypractice.org/wp-content/uploads/2015/03/fig2.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herryturkle.mit.edu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ism.org/2016/07/07/the-modern-news-consume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nightfoundation.org/features/je-append-rutenbeck-transcript-qa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knightfoundation.org/features/journalism-education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a.org/acrl/standards/ilframework" TargetMode="External"/><Relationship Id="rId2" Type="http://schemas.openxmlformats.org/officeDocument/2006/relationships/hyperlink" Target="https://web.archive.org/web/20160130100040/https:/acrl.ala.org/framework/?page_id=74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reativelibrarypractice.org/2015/03/11/scholarship-is-a-conversation/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ournalism.org/2016/07/07/the-modern-news-consumer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a.org/acrl/standards/ilframewor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la.org/acrl/standards/ilframework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a.org/acrl/standards/ilframewor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a.org/acrl/standards/ilframewor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BCD4-5ECF-014C-8800-838085735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23" y="495298"/>
            <a:ext cx="9144000" cy="1935163"/>
          </a:xfrm>
        </p:spPr>
        <p:txBody>
          <a:bodyPr/>
          <a:lstStyle/>
          <a:p>
            <a:pPr algn="l"/>
            <a:r>
              <a:rPr lang="en-US" dirty="0"/>
              <a:t>What the News Media Can Learn from Librarians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2EB80-D983-8244-866A-7EE6EA027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2100" y="4112348"/>
            <a:ext cx="5016500" cy="226305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Presented by </a:t>
            </a:r>
          </a:p>
          <a:p>
            <a:pPr algn="r"/>
            <a:r>
              <a:rPr lang="en-US" dirty="0"/>
              <a:t>Valentina Neblitt-Jones</a:t>
            </a:r>
          </a:p>
          <a:p>
            <a:pPr algn="r"/>
            <a:r>
              <a:rPr lang="en-US" dirty="0"/>
              <a:t>Los Alamos National Laboratory (LANL)</a:t>
            </a:r>
          </a:p>
          <a:p>
            <a:pPr algn="r"/>
            <a:r>
              <a:rPr lang="en-US" dirty="0"/>
              <a:t>Metadata/Systems Librarian</a:t>
            </a:r>
          </a:p>
          <a:p>
            <a:pPr algn="r"/>
            <a:r>
              <a:rPr lang="en-US" dirty="0" err="1"/>
              <a:t>vneblitt@lanl.gov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1F5F8-A8A5-944D-8450-757610087F06}"/>
              </a:ext>
            </a:extLst>
          </p:cNvPr>
          <p:cNvSpPr txBox="1"/>
          <p:nvPr/>
        </p:nvSpPr>
        <p:spPr>
          <a:xfrm>
            <a:off x="612623" y="2593580"/>
            <a:ext cx="49455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By Louise </a:t>
            </a:r>
            <a:r>
              <a:rPr lang="en-US" sz="3200" dirty="0" err="1"/>
              <a:t>Lief</a:t>
            </a:r>
            <a:endParaRPr lang="en-US" sz="3200" dirty="0"/>
          </a:p>
          <a:p>
            <a:r>
              <a:rPr lang="en-US" sz="3200" dirty="0"/>
              <a:t>Columbia Journalism Review</a:t>
            </a:r>
          </a:p>
          <a:p>
            <a:r>
              <a:rPr lang="en-US" sz="3200" dirty="0"/>
              <a:t>October 24, 2016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B0EA7-D745-9745-BC0E-C3EECA40814A}"/>
              </a:ext>
            </a:extLst>
          </p:cNvPr>
          <p:cNvSpPr txBox="1"/>
          <p:nvPr/>
        </p:nvSpPr>
        <p:spPr>
          <a:xfrm>
            <a:off x="320523" y="6190735"/>
            <a:ext cx="69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www.cjr.org</a:t>
            </a:r>
            <a:r>
              <a:rPr lang="en-US" dirty="0">
                <a:hlinkClick r:id="rId3"/>
              </a:rPr>
              <a:t>/innovations/</a:t>
            </a:r>
            <a:r>
              <a:rPr lang="en-US" dirty="0" err="1">
                <a:hlinkClick r:id="rId3"/>
              </a:rPr>
              <a:t>librarians_journalism_lessons.php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3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6D45-35B8-C74C-93D8-1D182666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about the Harm of Plagiarism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87200-9FBA-0B41-861D-7C730F7F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55449"/>
          </a:xfrm>
        </p:spPr>
        <p:txBody>
          <a:bodyPr/>
          <a:lstStyle/>
          <a:p>
            <a:r>
              <a:rPr lang="en-US" dirty="0"/>
              <a:t>Two University of Maryland librarians found that using compliance to discuss the importance of citing sources while discussing plagiarism and academic integrity did not resonate with their students.</a:t>
            </a:r>
          </a:p>
          <a:p>
            <a:r>
              <a:rPr lang="en-US" dirty="0"/>
              <a:t>So they used examples from Twitter to show the harm that plagiarism causes.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0D4B0-0456-F149-B0A0-E12759AC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D29C3-8C77-7E40-8AAD-B4A9FC0DAB5A}"/>
              </a:ext>
            </a:extLst>
          </p:cNvPr>
          <p:cNvSpPr txBox="1"/>
          <p:nvPr/>
        </p:nvSpPr>
        <p:spPr>
          <a:xfrm>
            <a:off x="1030705" y="4981074"/>
            <a:ext cx="747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https://creativelibrarypractice.org/2015/03/11/scholarship-is-a-conversation/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063D4-BE0F-604C-B27D-95675FF51262}"/>
              </a:ext>
            </a:extLst>
          </p:cNvPr>
          <p:cNvSpPr txBox="1"/>
          <p:nvPr/>
        </p:nvSpPr>
        <p:spPr>
          <a:xfrm>
            <a:off x="1030705" y="5967663"/>
            <a:ext cx="353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https://borrowingsam.tumblr.com/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219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764B-3E67-B749-84A0-6F65ACDC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Sam – Paraphrase Plagiarism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1A425-C6D8-B146-A1BC-B4CDA231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20C4E5-B3AF-2C43-A882-D1C5539BA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468307"/>
            <a:ext cx="11353800" cy="459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2849D3-FD03-D84F-BF59-D7752C8751D4}"/>
              </a:ext>
            </a:extLst>
          </p:cNvPr>
          <p:cNvSpPr txBox="1"/>
          <p:nvPr/>
        </p:nvSpPr>
        <p:spPr>
          <a:xfrm>
            <a:off x="1034716" y="6356350"/>
            <a:ext cx="710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https://creativelibrarypractice.org/wp-content/uploads/2015/03/fig1.png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857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D8F5-C734-C24F-AD21-CA6DA319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Sam: Self-Plagiarism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4B6FDF-311C-D34B-9F7C-748A9843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029A03-EBFB-5E4A-B74D-8BA9A2700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26A85B-C1B1-ED41-A216-874A2B8099F9}"/>
              </a:ext>
            </a:extLst>
          </p:cNvPr>
          <p:cNvSpPr txBox="1"/>
          <p:nvPr/>
        </p:nvSpPr>
        <p:spPr>
          <a:xfrm>
            <a:off x="577516" y="6256421"/>
            <a:ext cx="710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https://creativelibrarypractice.org/wp-content/uploads/2015/03/fig2.png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4434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823E-E313-D843-B79E-6DCEFCE4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Sherry Turkle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606DA-A30B-8B43-A85E-2B3854E3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430F4-5F6D-0947-A3FA-E9CD5C5E4B2C}"/>
              </a:ext>
            </a:extLst>
          </p:cNvPr>
          <p:cNvSpPr txBox="1"/>
          <p:nvPr/>
        </p:nvSpPr>
        <p:spPr>
          <a:xfrm>
            <a:off x="838200" y="6171684"/>
            <a:ext cx="30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http://sherryturkle.mit.edu/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338375-1C88-5D49-A568-84777EC5F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79" y="1360905"/>
            <a:ext cx="7524549" cy="453456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AA326F7-ADF9-CC41-B48C-9BE227A24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321" y="438150"/>
            <a:ext cx="39370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95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5563-3999-074C-920C-74BBA585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Pew Research Report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33ED-854F-A845-9888-808FA254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Adults aged 18-29</a:t>
            </a:r>
          </a:p>
          <a:p>
            <a:pPr lvl="1"/>
            <a:r>
              <a:rPr lang="en-US" dirty="0"/>
              <a:t>More negative attitudes towards the news media</a:t>
            </a:r>
          </a:p>
          <a:p>
            <a:pPr lvl="1"/>
            <a:r>
              <a:rPr lang="en-US" dirty="0"/>
              <a:t>Much less likely to engage with news than older adults</a:t>
            </a:r>
          </a:p>
          <a:p>
            <a:pPr lvl="1"/>
            <a:r>
              <a:rPr lang="en-US" dirty="0"/>
              <a:t>Least likely to say that the media is doing a good job</a:t>
            </a:r>
          </a:p>
          <a:p>
            <a:pPr lvl="1"/>
            <a:r>
              <a:rPr lang="en-US" dirty="0"/>
              <a:t>28% say they are very loyal to their sources of news (lowest percentage of any age group)</a:t>
            </a:r>
          </a:p>
          <a:p>
            <a:pPr lvl="1"/>
            <a:r>
              <a:rPr lang="en-US" dirty="0"/>
              <a:t>More likely to get their news online and more likely to see it on social networking sites; most don’t trust the information they get there</a:t>
            </a:r>
          </a:p>
          <a:p>
            <a:pPr lvl="1"/>
            <a:r>
              <a:rPr lang="en-US" dirty="0"/>
              <a:t>More likely than any other age groups to sense media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24C09-2FEC-714A-8621-2730F74E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C0B7E-1A1C-8046-870B-0D21D7639F44}"/>
              </a:ext>
            </a:extLst>
          </p:cNvPr>
          <p:cNvSpPr txBox="1"/>
          <p:nvPr/>
        </p:nvSpPr>
        <p:spPr>
          <a:xfrm>
            <a:off x="838200" y="6081991"/>
            <a:ext cx="688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https://www.journalism.org/2016/07/07/the-modern-news-consumer/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241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134F-655F-1A44-8310-0FD3B8AD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Literacy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AA09A-991B-A24F-99C9-70567042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meaningful way to engage with information and manage information</a:t>
            </a:r>
          </a:p>
          <a:p>
            <a:r>
              <a:rPr lang="en-US" dirty="0"/>
              <a:t>Encourage users to</a:t>
            </a:r>
          </a:p>
          <a:p>
            <a:pPr lvl="1"/>
            <a:r>
              <a:rPr lang="en-US" dirty="0"/>
              <a:t>focus on inquiry rather than opinion</a:t>
            </a:r>
          </a:p>
          <a:p>
            <a:pPr lvl="1"/>
            <a:r>
              <a:rPr lang="en-US" dirty="0"/>
              <a:t>evaluate a range of sources</a:t>
            </a:r>
          </a:p>
          <a:p>
            <a:pPr lvl="1"/>
            <a:r>
              <a:rPr lang="en-US" dirty="0"/>
              <a:t>take into account diverse viewpoints and perspectives</a:t>
            </a:r>
          </a:p>
          <a:p>
            <a:pPr lvl="1"/>
            <a:r>
              <a:rPr lang="en-US" dirty="0"/>
              <a:t>develop the ability to pursue new avenues as they gain new understanding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4C070-E474-9240-B8F9-CDC31212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38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DC29-C887-F841-AD79-B49094FD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Literacy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DE67-72BD-2D4D-A464-9AF4C191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 the value of information in its various forms</a:t>
            </a:r>
          </a:p>
          <a:p>
            <a:r>
              <a:rPr lang="en-US" dirty="0"/>
              <a:t>How is it being used?</a:t>
            </a:r>
          </a:p>
          <a:p>
            <a:pPr lvl="1"/>
            <a:r>
              <a:rPr lang="en-US" dirty="0"/>
              <a:t>A commodity</a:t>
            </a:r>
          </a:p>
          <a:p>
            <a:pPr lvl="1"/>
            <a:r>
              <a:rPr lang="en-US" dirty="0"/>
              <a:t>A way to understand the world</a:t>
            </a:r>
          </a:p>
          <a:p>
            <a:pPr lvl="1"/>
            <a:r>
              <a:rPr lang="en-US" dirty="0"/>
              <a:t>A means to influence</a:t>
            </a:r>
          </a:p>
          <a:p>
            <a:pPr lvl="1"/>
            <a:r>
              <a:rPr lang="en-US" dirty="0"/>
              <a:t>A path to educate</a:t>
            </a:r>
          </a:p>
          <a:p>
            <a:pPr lvl="1"/>
            <a:r>
              <a:rPr lang="en-US" dirty="0"/>
              <a:t>Some combination of these</a:t>
            </a:r>
          </a:p>
          <a:p>
            <a:r>
              <a:rPr lang="en-US" dirty="0"/>
              <a:t>Users are not just knowledge consumers, but also knowledge creators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A2F17-4E19-5B4C-8635-D2C4AFD1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50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4AC0-49FA-F443-A867-03FF90FD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 Reframing the News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447E-0277-BA4B-8E9C-DCEA79F3B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Persuade a skeptical public that the media is</a:t>
            </a:r>
          </a:p>
          <a:p>
            <a:pPr lvl="1"/>
            <a:r>
              <a:rPr lang="en-US" dirty="0"/>
              <a:t>making a genuine effort to understand them</a:t>
            </a:r>
          </a:p>
          <a:p>
            <a:pPr lvl="1"/>
            <a:r>
              <a:rPr lang="en-US" dirty="0"/>
              <a:t>presenting them with credible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CDC49-C7B4-964E-81B6-38CEB228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20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84F1-648D-2E41-9142-34DDC2F0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 How News Organizations Can Use 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40159-978A-E847-B5AA-842D5B044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 organizations</a:t>
            </a:r>
          </a:p>
          <a:p>
            <a:pPr lvl="1"/>
            <a:r>
              <a:rPr lang="en-US" dirty="0"/>
              <a:t>Reinstating or adding internal fact-checking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E1F71-1198-2D47-A1C8-07D8F6C3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91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0317-25EC-104F-8D0D-497EF0DE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 How Journalists Can Use 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289D-EE56-3C40-BDB7-EB4FC9C9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navigational tool</a:t>
            </a:r>
          </a:p>
          <a:p>
            <a:pPr lvl="1"/>
            <a:r>
              <a:rPr lang="en-US" dirty="0"/>
              <a:t>Chart a course in destabilized terrain and around social media echo chambers</a:t>
            </a:r>
          </a:p>
          <a:p>
            <a:pPr lvl="1"/>
            <a:r>
              <a:rPr lang="en-US" dirty="0"/>
              <a:t>To check the traditional gate keeper</a:t>
            </a:r>
          </a:p>
          <a:p>
            <a:r>
              <a:rPr lang="en-US" dirty="0"/>
              <a:t>When collaborating with the public on a project</a:t>
            </a:r>
          </a:p>
          <a:p>
            <a:pPr lvl="1"/>
            <a:r>
              <a:rPr lang="en-US" dirty="0"/>
              <a:t>Some common understanding of how information will be evaluated and used</a:t>
            </a:r>
          </a:p>
          <a:p>
            <a:pPr lvl="1"/>
            <a:r>
              <a:rPr lang="en-US" dirty="0"/>
              <a:t>Open to diverse perspectives and the possibility of changing their mind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CEBAA-EB74-644E-86CF-15077A4A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3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442647-4F63-1F47-9577-5EF5F559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Scenario/Background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3AA37-2669-734A-AC2E-36B95F69A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7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“Journalism has had the luxury of not having to ask itself the existential question of why anyone should pay any attention to us at all”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Jeffrey </a:t>
            </a:r>
            <a:r>
              <a:rPr lang="en-US" dirty="0" err="1"/>
              <a:t>Rutenbeck</a:t>
            </a:r>
            <a:r>
              <a:rPr lang="en-US" dirty="0"/>
              <a:t>, Dean of the School of Communication, American University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39643-4CBE-584E-A1FE-FBF61FC2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E8FC6-6F2F-7142-90AA-97DC2DBF1DF1}"/>
              </a:ext>
            </a:extLst>
          </p:cNvPr>
          <p:cNvSpPr txBox="1"/>
          <p:nvPr/>
        </p:nvSpPr>
        <p:spPr>
          <a:xfrm>
            <a:off x="838200" y="5461000"/>
            <a:ext cx="717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https://knightfoundation.org/features/je-append-rutenbeck-transcript-qa/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478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8D3E-583F-9948-AC3E-A83E5098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References and Links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E44F3-D3B5-8941-A940-0708730AB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8454B-62FD-4A4E-95D7-4186F0B4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15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CEBD-CBB6-A844-A6EB-05CB8E6F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– Knight Foundation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C403-C453-E44C-B312-3D4802C5F6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https://knightfoundation.org/features/journalism-education/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Above &amp; Beyond: Looking at the Future of Journalism Education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Dianne Lynch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F8DF6-82C6-3344-8DE1-9F4977DF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A7B45-B158-AB4B-B368-3C4B3A411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277" y="1825625"/>
            <a:ext cx="5370135" cy="21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66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CEBD-CBB6-A844-A6EB-05CB8E6F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– Principles on Info Literacy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C403-C453-E44C-B312-3D4802C5F6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Broken link; use this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https://web.archive.org/web/20160130100040/https://acrl.ala.org/framework/?page_id=74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About The Framework for Information Literacy for Higher Education</a:t>
            </a:r>
          </a:p>
          <a:p>
            <a:pPr marL="0" indent="0">
              <a:buNone/>
            </a:pPr>
            <a:r>
              <a:rPr lang="en-US" dirty="0"/>
              <a:t>ALA</a:t>
            </a:r>
          </a:p>
          <a:p>
            <a:pPr marL="0" indent="0">
              <a:buNone/>
            </a:pPr>
            <a:r>
              <a:rPr lang="en-US" dirty="0"/>
              <a:t>A summary of </a:t>
            </a:r>
            <a:r>
              <a:rPr lang="en-US" dirty="0">
                <a:hlinkClick r:id="rId3"/>
              </a:rPr>
              <a:t>http://www.ala.org/acrl/standards/ilframework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F8DF6-82C6-3344-8DE1-9F4977DF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82FFCD-6BE0-4343-A7E8-51FCADCB2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825625"/>
            <a:ext cx="5300505" cy="21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0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CEBD-CBB6-A844-A6EB-05CB8E6F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– Plagiarism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C403-C453-E44C-B312-3D4802C5F6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https://creativelibrarypractice.org/2015/03/11/scholarship-is-a-conversation/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“Scholarship is a Conversation”: Discourse, Attribution, and Twitter’s Role in Information Literacy Instruction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Alexander J. Carroll and Robin </a:t>
            </a:r>
            <a:r>
              <a:rPr lang="en-US" dirty="0" err="1"/>
              <a:t>Dasler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March 11, 2015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F8DF6-82C6-3344-8DE1-9F4977DF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B450C-2FE3-1F42-AC5F-9485721B8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615" y="2391671"/>
            <a:ext cx="5624081" cy="234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22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CEBD-CBB6-A844-A6EB-05CB8E6F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– Reclaiming Conversation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C403-C453-E44C-B312-3D4802C5F6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Reclaiming Conversation: The Power of Talk in the Digital Age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Sherry Turkle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2015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F8DF6-82C6-3344-8DE1-9F4977DF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F2B81D-2BBB-4D4D-ADE6-FCA960DE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452" y="2003252"/>
            <a:ext cx="6007730" cy="28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58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CEBD-CBB6-A844-A6EB-05CB8E6F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– Pew Research Center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C403-C453-E44C-B312-3D4802C5F6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https://www.journalism.org/2016/07/07/the-modern-news-consumer/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The Modern News Consumer: News Attitudes and Practices in the Digital Era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Amy Mitchell, Jeffrey Gottfried, Michael Barthel, Elisa Shearer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July 7, 2016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F8DF6-82C6-3344-8DE1-9F4977DF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89BD1-D087-1A43-B6BB-110B2BEFA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997" y="1511299"/>
            <a:ext cx="5341171" cy="291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8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7741-8ABF-EA47-9701-AE01E366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from Librarians?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AD07F-0941-894C-AA55-8D386665D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the world of information</a:t>
            </a:r>
          </a:p>
          <a:p>
            <a:r>
              <a:rPr lang="en-US" dirty="0"/>
              <a:t>Help scholars and students get what they need</a:t>
            </a:r>
          </a:p>
          <a:p>
            <a:r>
              <a:rPr lang="en-US" dirty="0"/>
              <a:t>Distinguish good information from bad</a:t>
            </a:r>
          </a:p>
          <a:p>
            <a:r>
              <a:rPr lang="en-US" dirty="0"/>
              <a:t>Faced technological disruptions</a:t>
            </a:r>
          </a:p>
          <a:p>
            <a:r>
              <a:rPr lang="en-US" dirty="0"/>
              <a:t>Developed a set of principles to help their patrons assess the credibility of information and use it ethically </a:t>
            </a:r>
            <a:r>
              <a:rPr lang="en-US" dirty="0">
                <a:sym typeface="Wingdings" pitchFamily="2" charset="2"/>
              </a:rPr>
              <a:t> Information Literacy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F8939-C33D-1A44-B91F-3688D3E7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8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9D67-FC1A-4340-942D-0BE533FD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Literacy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1FCD-936C-754C-8956-60A7F20CE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 attention to the source of the information</a:t>
            </a:r>
          </a:p>
          <a:p>
            <a:r>
              <a:rPr lang="en-US" dirty="0"/>
              <a:t>Ask whether it can be verified</a:t>
            </a:r>
          </a:p>
          <a:p>
            <a:r>
              <a:rPr lang="en-US" dirty="0"/>
              <a:t>Consider the context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D40C9-28EE-FE4B-8948-F9FCDA70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56D2-BB52-0D45-8CCB-3D895699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Literacy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F2A7-86E8-1542-A4B9-747DB0AA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Information literacy is the set of integrated abilities encompassing:</a:t>
            </a:r>
          </a:p>
          <a:p>
            <a:r>
              <a:rPr lang="en-US" dirty="0"/>
              <a:t>the reflective discovery of information</a:t>
            </a:r>
          </a:p>
          <a:p>
            <a:r>
              <a:rPr lang="en-US" dirty="0"/>
              <a:t>the understanding of how information is produced and valued</a:t>
            </a:r>
          </a:p>
          <a:p>
            <a:r>
              <a:rPr lang="en-US" dirty="0"/>
              <a:t>the use of information in creating new knowledge and participating ethically in communities of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8B34B-71DC-FB43-8D80-E721DB76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EF730-6BC9-D649-8BD1-5BD18EDD256E}"/>
              </a:ext>
            </a:extLst>
          </p:cNvPr>
          <p:cNvSpPr txBox="1"/>
          <p:nvPr/>
        </p:nvSpPr>
        <p:spPr>
          <a:xfrm>
            <a:off x="1155032" y="5979695"/>
            <a:ext cx="4706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http://www.ala.org/acrl/standards/ilframework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222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6A353C-22C7-9542-92C2-0A65D4F6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 Framework – 6 Principles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FDD008-1B97-234E-954B-8AC6271570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Authority is Constructed and Contextual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 Creation as a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 has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Research as Inquiry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Scholarship as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Searching as Strategic Exploration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658A278-DC33-E048-B7A4-B71A6A4C1B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5688269"/>
              </p:ext>
            </p:extLst>
          </p:nvPr>
        </p:nvGraphicFramePr>
        <p:xfrm>
          <a:off x="6019800" y="1847850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567BC-813A-024D-AF30-34E380B2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9129E-2D38-9D4F-9D68-B5B9F841BF2E}"/>
              </a:ext>
            </a:extLst>
          </p:cNvPr>
          <p:cNvSpPr txBox="1"/>
          <p:nvPr/>
        </p:nvSpPr>
        <p:spPr>
          <a:xfrm>
            <a:off x="838200" y="6308209"/>
            <a:ext cx="4706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8"/>
              </a:rPr>
              <a:t>http://www.ala.org/acrl/standards/ilframework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054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D480-86D3-2044-B421-FA1624B9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Scholarship as Conversation -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B49DC-237A-104D-8A12-868B15C1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Cite contributing work</a:t>
            </a:r>
          </a:p>
          <a:p>
            <a:r>
              <a:rPr lang="en-US" dirty="0"/>
              <a:t>Contribute to scholarly conversation</a:t>
            </a:r>
          </a:p>
          <a:p>
            <a:r>
              <a:rPr lang="en-US" dirty="0"/>
              <a:t>Identify barriers to entry</a:t>
            </a:r>
          </a:p>
          <a:p>
            <a:r>
              <a:rPr lang="en-US" dirty="0"/>
              <a:t>Critically evaluate contributions</a:t>
            </a:r>
          </a:p>
          <a:p>
            <a:r>
              <a:rPr lang="en-US" dirty="0"/>
              <a:t>Identify contributions</a:t>
            </a:r>
          </a:p>
          <a:p>
            <a:r>
              <a:rPr lang="en-US" dirty="0"/>
              <a:t>Summarize changes</a:t>
            </a:r>
          </a:p>
          <a:p>
            <a:r>
              <a:rPr lang="en-US" dirty="0"/>
              <a:t>Recognize the place of a given scholarly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34786-08D7-0B45-9C59-520343FC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1A4CB-C085-B149-BC1D-A0D7C54CF5D3}"/>
              </a:ext>
            </a:extLst>
          </p:cNvPr>
          <p:cNvSpPr txBox="1"/>
          <p:nvPr/>
        </p:nvSpPr>
        <p:spPr>
          <a:xfrm>
            <a:off x="1155032" y="5979695"/>
            <a:ext cx="4706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http://www.ala.org/acrl/standards/ilframework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846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D480-86D3-2044-B421-FA1624B9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Scholarship as Conversation - Dispositions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B49DC-237A-104D-8A12-868B15C1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Recognize that the conversation is ongoing and not finished</a:t>
            </a:r>
          </a:p>
          <a:p>
            <a:r>
              <a:rPr lang="en-US" dirty="0"/>
              <a:t>Seek out conversations</a:t>
            </a:r>
          </a:p>
          <a:p>
            <a:r>
              <a:rPr lang="en-US" dirty="0"/>
              <a:t>Recognize self as contributor</a:t>
            </a:r>
          </a:p>
          <a:p>
            <a:r>
              <a:rPr lang="en-US" dirty="0"/>
              <a:t>Recognize the variety of venues</a:t>
            </a:r>
          </a:p>
          <a:p>
            <a:r>
              <a:rPr lang="en-US" dirty="0"/>
              <a:t>Suspend judgment</a:t>
            </a:r>
          </a:p>
          <a:p>
            <a:r>
              <a:rPr lang="en-US" dirty="0"/>
              <a:t>Understand responsibility</a:t>
            </a:r>
          </a:p>
          <a:p>
            <a:r>
              <a:rPr lang="en-US" dirty="0"/>
              <a:t>Value contributions by others</a:t>
            </a:r>
          </a:p>
          <a:p>
            <a:r>
              <a:rPr lang="en-US" dirty="0"/>
              <a:t>Recognize system privilege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34786-08D7-0B45-9C59-520343FC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80341-7C74-3A4C-BB0D-1B5B28215276}"/>
              </a:ext>
            </a:extLst>
          </p:cNvPr>
          <p:cNvSpPr txBox="1"/>
          <p:nvPr/>
        </p:nvSpPr>
        <p:spPr>
          <a:xfrm>
            <a:off x="1155032" y="5979695"/>
            <a:ext cx="4706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http://www.ala.org/acrl/standards/ilframework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957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BADB-E1F0-7443-8B60-6353096E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Success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962F0-CBA8-1444-B12B-E0FA51DF7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inquires</a:t>
            </a:r>
          </a:p>
          <a:p>
            <a:pPr lvl="1"/>
            <a:r>
              <a:rPr lang="en-US" dirty="0"/>
              <a:t>Says who?</a:t>
            </a:r>
          </a:p>
          <a:p>
            <a:pPr lvl="1"/>
            <a:r>
              <a:rPr lang="en-US" dirty="0"/>
              <a:t>Based on what authority?</a:t>
            </a:r>
          </a:p>
          <a:p>
            <a:pPr lvl="1"/>
            <a:r>
              <a:rPr lang="en-US" dirty="0"/>
              <a:t>Based on what evidence?</a:t>
            </a:r>
          </a:p>
          <a:p>
            <a:r>
              <a:rPr lang="en-US" dirty="0"/>
              <a:t>Next level</a:t>
            </a:r>
          </a:p>
          <a:p>
            <a:pPr lvl="1"/>
            <a:r>
              <a:rPr lang="en-US" dirty="0"/>
              <a:t>Refutes inaccurate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F9074-FFD8-144F-8878-EE94EF09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0335-7B4D-2E4F-989F-54E1A3DF7A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4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1055</Words>
  <Application>Microsoft Macintosh PowerPoint</Application>
  <PresentationFormat>Widescreen</PresentationFormat>
  <Paragraphs>186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What the News Media Can Learn from Librarians</vt:lpstr>
      <vt:lpstr>Scenario/Background</vt:lpstr>
      <vt:lpstr>Why Learn from Librarians?</vt:lpstr>
      <vt:lpstr>Information Literacy</vt:lpstr>
      <vt:lpstr>Information Literacy</vt:lpstr>
      <vt:lpstr>IL Framework – 6 Principles</vt:lpstr>
      <vt:lpstr>Scholarship as Conversation - Practices</vt:lpstr>
      <vt:lpstr>Scholarship as Conversation - Dispositions</vt:lpstr>
      <vt:lpstr>What Does Success Look Like?</vt:lpstr>
      <vt:lpstr>Teaching about the Harm of Plagiarism</vt:lpstr>
      <vt:lpstr>Borrowing Sam – Paraphrase Plagiarism</vt:lpstr>
      <vt:lpstr>Borrowing Sam: Self-Plagiarism</vt:lpstr>
      <vt:lpstr>Sherry Turkle</vt:lpstr>
      <vt:lpstr>Pew Research Report Findings</vt:lpstr>
      <vt:lpstr>Information Literacy</vt:lpstr>
      <vt:lpstr>Information Literacy</vt:lpstr>
      <vt:lpstr>Conclusions: Reframing the News Media</vt:lpstr>
      <vt:lpstr>Conclusions: How News Organizations Can Use IL</vt:lpstr>
      <vt:lpstr>Conclusions: How Journalists Can Use IL</vt:lpstr>
      <vt:lpstr>Article References and Links</vt:lpstr>
      <vt:lpstr>Links – Knight Foundation Report</vt:lpstr>
      <vt:lpstr>Links – Principles on Info Literacy</vt:lpstr>
      <vt:lpstr>Links – Plagiarism</vt:lpstr>
      <vt:lpstr>Reference – Reclaiming Conversation</vt:lpstr>
      <vt:lpstr>Links – Pew Research Center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the News Media Can Learn from Librarians</dc:title>
  <dc:creator>Valentina Neblitt-Jones</dc:creator>
  <cp:lastModifiedBy>Valentina Neblitt-Jones</cp:lastModifiedBy>
  <cp:revision>2</cp:revision>
  <dcterms:created xsi:type="dcterms:W3CDTF">2020-09-22T14:23:23Z</dcterms:created>
  <dcterms:modified xsi:type="dcterms:W3CDTF">2020-10-01T13:51:32Z</dcterms:modified>
</cp:coreProperties>
</file>