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7"/>
  </p:notesMasterIdLst>
  <p:sldIdLst>
    <p:sldId id="256" r:id="rId2"/>
    <p:sldId id="262" r:id="rId3"/>
    <p:sldId id="263" r:id="rId4"/>
    <p:sldId id="264" r:id="rId5"/>
    <p:sldId id="283" r:id="rId6"/>
    <p:sldId id="275" r:id="rId7"/>
    <p:sldId id="280" r:id="rId8"/>
    <p:sldId id="284" r:id="rId9"/>
    <p:sldId id="265" r:id="rId10"/>
    <p:sldId id="274" r:id="rId11"/>
    <p:sldId id="285" r:id="rId12"/>
    <p:sldId id="286" r:id="rId13"/>
    <p:sldId id="268" r:id="rId14"/>
    <p:sldId id="267" r:id="rId15"/>
    <p:sldId id="269" r:id="rId16"/>
    <p:sldId id="270" r:id="rId17"/>
    <p:sldId id="271" r:id="rId18"/>
    <p:sldId id="272" r:id="rId19"/>
    <p:sldId id="273" r:id="rId20"/>
    <p:sldId id="282" r:id="rId21"/>
    <p:sldId id="259" r:id="rId22"/>
    <p:sldId id="258" r:id="rId23"/>
    <p:sldId id="260" r:id="rId24"/>
    <p:sldId id="266" r:id="rId25"/>
    <p:sldId id="261"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0B7E6D6-8445-564C-906F-29E634CB72BA}" v="275" dt="2020-09-30T21:37:24.89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27"/>
    <p:restoredTop sz="93881"/>
  </p:normalViewPr>
  <p:slideViewPr>
    <p:cSldViewPr snapToGrid="0" snapToObjects="1">
      <p:cViewPr varScale="1">
        <p:scale>
          <a:sx n="106" d="100"/>
          <a:sy n="106" d="100"/>
        </p:scale>
        <p:origin x="184" y="1832"/>
      </p:cViewPr>
      <p:guideLst/>
    </p:cSldViewPr>
  </p:slideViewPr>
  <p:notesTextViewPr>
    <p:cViewPr>
      <p:scale>
        <a:sx n="1" d="1"/>
        <a:sy n="1" d="1"/>
      </p:scale>
      <p:origin x="0" y="0"/>
    </p:cViewPr>
  </p:notesTextViewPr>
  <p:sorterViewPr>
    <p:cViewPr>
      <p:scale>
        <a:sx n="120" d="100"/>
        <a:sy n="12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lentina Neblitt-Jones" userId="ec1c26d2-1245-4e8c-b17b-701b1932701b" providerId="ADAL" clId="{D0B7E6D6-8445-564C-906F-29E634CB72BA}"/>
    <pc:docChg chg="undo custSel addSld delSld modSld sldOrd">
      <pc:chgData name="Valentina Neblitt-Jones" userId="ec1c26d2-1245-4e8c-b17b-701b1932701b" providerId="ADAL" clId="{D0B7E6D6-8445-564C-906F-29E634CB72BA}" dt="2020-09-30T22:42:20.909" v="10828" actId="13926"/>
      <pc:docMkLst>
        <pc:docMk/>
      </pc:docMkLst>
      <pc:sldChg chg="addSp delSp modSp mod modNotesTx">
        <pc:chgData name="Valentina Neblitt-Jones" userId="ec1c26d2-1245-4e8c-b17b-701b1932701b" providerId="ADAL" clId="{D0B7E6D6-8445-564C-906F-29E634CB72BA}" dt="2020-09-29T21:25:55.123" v="10774" actId="6549"/>
        <pc:sldMkLst>
          <pc:docMk/>
          <pc:sldMk cId="2889934334" sldId="256"/>
        </pc:sldMkLst>
        <pc:spChg chg="mod">
          <ac:chgData name="Valentina Neblitt-Jones" userId="ec1c26d2-1245-4e8c-b17b-701b1932701b" providerId="ADAL" clId="{D0B7E6D6-8445-564C-906F-29E634CB72BA}" dt="2020-09-28T15:03:54.677" v="10128" actId="1076"/>
          <ac:spMkLst>
            <pc:docMk/>
            <pc:sldMk cId="2889934334" sldId="256"/>
            <ac:spMk id="2" creationId="{ECFBBCD4-5ECF-014C-8800-8380857356A5}"/>
          </ac:spMkLst>
        </pc:spChg>
        <pc:spChg chg="mod">
          <ac:chgData name="Valentina Neblitt-Jones" userId="ec1c26d2-1245-4e8c-b17b-701b1932701b" providerId="ADAL" clId="{D0B7E6D6-8445-564C-906F-29E634CB72BA}" dt="2020-09-28T15:03:01.714" v="10119" actId="20577"/>
          <ac:spMkLst>
            <pc:docMk/>
            <pc:sldMk cId="2889934334" sldId="256"/>
            <ac:spMk id="3" creationId="{6DD2EB80-D983-8244-866A-7EE6EA027695}"/>
          </ac:spMkLst>
        </pc:spChg>
        <pc:spChg chg="add del mod">
          <ac:chgData name="Valentina Neblitt-Jones" userId="ec1c26d2-1245-4e8c-b17b-701b1932701b" providerId="ADAL" clId="{D0B7E6D6-8445-564C-906F-29E634CB72BA}" dt="2020-09-28T15:03:34.517" v="10125" actId="6549"/>
          <ac:spMkLst>
            <pc:docMk/>
            <pc:sldMk cId="2889934334" sldId="256"/>
            <ac:spMk id="4" creationId="{F241F5F8-A8A5-944D-8450-757610087F06}"/>
          </ac:spMkLst>
        </pc:spChg>
        <pc:spChg chg="add mod">
          <ac:chgData name="Valentina Neblitt-Jones" userId="ec1c26d2-1245-4e8c-b17b-701b1932701b" providerId="ADAL" clId="{D0B7E6D6-8445-564C-906F-29E634CB72BA}" dt="2020-09-28T15:03:39.491" v="10126" actId="1076"/>
          <ac:spMkLst>
            <pc:docMk/>
            <pc:sldMk cId="2889934334" sldId="256"/>
            <ac:spMk id="5" creationId="{8A0B0EA7-D745-9745-BC0E-C3EECA40814A}"/>
          </ac:spMkLst>
        </pc:spChg>
      </pc:sldChg>
      <pc:sldChg chg="delSp modSp del mod">
        <pc:chgData name="Valentina Neblitt-Jones" userId="ec1c26d2-1245-4e8c-b17b-701b1932701b" providerId="ADAL" clId="{D0B7E6D6-8445-564C-906F-29E634CB72BA}" dt="2020-09-28T15:03:21.245" v="10122" actId="2696"/>
        <pc:sldMkLst>
          <pc:docMk/>
          <pc:sldMk cId="1601303180" sldId="257"/>
        </pc:sldMkLst>
        <pc:spChg chg="mod">
          <ac:chgData name="Valentina Neblitt-Jones" userId="ec1c26d2-1245-4e8c-b17b-701b1932701b" providerId="ADAL" clId="{D0B7E6D6-8445-564C-906F-29E634CB72BA}" dt="2020-09-22T23:13:46.997" v="5590" actId="20577"/>
          <ac:spMkLst>
            <pc:docMk/>
            <pc:sldMk cId="1601303180" sldId="257"/>
            <ac:spMk id="2" creationId="{B346C931-5424-1C46-9183-2BB07802881B}"/>
          </ac:spMkLst>
        </pc:spChg>
        <pc:spChg chg="del">
          <ac:chgData name="Valentina Neblitt-Jones" userId="ec1c26d2-1245-4e8c-b17b-701b1932701b" providerId="ADAL" clId="{D0B7E6D6-8445-564C-906F-29E634CB72BA}" dt="2020-09-28T15:02:32.645" v="10109" actId="21"/>
          <ac:spMkLst>
            <pc:docMk/>
            <pc:sldMk cId="1601303180" sldId="257"/>
            <ac:spMk id="4" creationId="{5CC92A36-8F5F-C84A-95D8-F04A73283F4E}"/>
          </ac:spMkLst>
        </pc:spChg>
      </pc:sldChg>
      <pc:sldChg chg="addSp delSp modSp add mod ord modClrScheme chgLayout">
        <pc:chgData name="Valentina Neblitt-Jones" userId="ec1c26d2-1245-4e8c-b17b-701b1932701b" providerId="ADAL" clId="{D0B7E6D6-8445-564C-906F-29E634CB72BA}" dt="2020-09-27T20:04:57.732" v="7217" actId="20578"/>
        <pc:sldMkLst>
          <pc:docMk/>
          <pc:sldMk cId="402910870" sldId="258"/>
        </pc:sldMkLst>
        <pc:spChg chg="mod ord">
          <ac:chgData name="Valentina Neblitt-Jones" userId="ec1c26d2-1245-4e8c-b17b-701b1932701b" providerId="ADAL" clId="{D0B7E6D6-8445-564C-906F-29E634CB72BA}" dt="2020-09-22T16:03:51.248" v="97" actId="700"/>
          <ac:spMkLst>
            <pc:docMk/>
            <pc:sldMk cId="402910870" sldId="258"/>
            <ac:spMk id="2" creationId="{9255CEBD-CBB6-A844-A6EB-05CB8E6FA660}"/>
          </ac:spMkLst>
        </pc:spChg>
        <pc:spChg chg="mod ord">
          <ac:chgData name="Valentina Neblitt-Jones" userId="ec1c26d2-1245-4e8c-b17b-701b1932701b" providerId="ADAL" clId="{D0B7E6D6-8445-564C-906F-29E634CB72BA}" dt="2020-09-22T16:46:40.590" v="611" actId="20577"/>
          <ac:spMkLst>
            <pc:docMk/>
            <pc:sldMk cId="402910870" sldId="258"/>
            <ac:spMk id="3" creationId="{B577C403-C453-E44C-B312-3D4802C5F619}"/>
          </ac:spMkLst>
        </pc:spChg>
        <pc:spChg chg="mod ord">
          <ac:chgData name="Valentina Neblitt-Jones" userId="ec1c26d2-1245-4e8c-b17b-701b1932701b" providerId="ADAL" clId="{D0B7E6D6-8445-564C-906F-29E634CB72BA}" dt="2020-09-22T16:03:51.248" v="97" actId="700"/>
          <ac:spMkLst>
            <pc:docMk/>
            <pc:sldMk cId="402910870" sldId="258"/>
            <ac:spMk id="4" creationId="{E56F8DF6-82C6-3344-8DE1-9F4977DF050A}"/>
          </ac:spMkLst>
        </pc:spChg>
        <pc:spChg chg="add del mod ord">
          <ac:chgData name="Valentina Neblitt-Jones" userId="ec1c26d2-1245-4e8c-b17b-701b1932701b" providerId="ADAL" clId="{D0B7E6D6-8445-564C-906F-29E634CB72BA}" dt="2020-09-22T16:15:21.380" v="98" actId="478"/>
          <ac:spMkLst>
            <pc:docMk/>
            <pc:sldMk cId="402910870" sldId="258"/>
            <ac:spMk id="5" creationId="{2E5FC4EA-1A73-D045-938E-B31C47256F4F}"/>
          </ac:spMkLst>
        </pc:spChg>
        <pc:picChg chg="add mod">
          <ac:chgData name="Valentina Neblitt-Jones" userId="ec1c26d2-1245-4e8c-b17b-701b1932701b" providerId="ADAL" clId="{D0B7E6D6-8445-564C-906F-29E634CB72BA}" dt="2020-09-22T16:15:32.809" v="101" actId="14100"/>
          <ac:picMkLst>
            <pc:docMk/>
            <pc:sldMk cId="402910870" sldId="258"/>
            <ac:picMk id="6" creationId="{BE82FFCD-6BE0-4343-A7E8-51FCADCB2873}"/>
          </ac:picMkLst>
        </pc:picChg>
      </pc:sldChg>
      <pc:sldChg chg="addSp delSp modSp add mod ord">
        <pc:chgData name="Valentina Neblitt-Jones" userId="ec1c26d2-1245-4e8c-b17b-701b1932701b" providerId="ADAL" clId="{D0B7E6D6-8445-564C-906F-29E634CB72BA}" dt="2020-09-27T20:04:48.533" v="7215" actId="20578"/>
        <pc:sldMkLst>
          <pc:docMk/>
          <pc:sldMk cId="2896366195" sldId="259"/>
        </pc:sldMkLst>
        <pc:spChg chg="mod">
          <ac:chgData name="Valentina Neblitt-Jones" userId="ec1c26d2-1245-4e8c-b17b-701b1932701b" providerId="ADAL" clId="{D0B7E6D6-8445-564C-906F-29E634CB72BA}" dt="2020-09-22T16:16:36.057" v="178" actId="20577"/>
          <ac:spMkLst>
            <pc:docMk/>
            <pc:sldMk cId="2896366195" sldId="259"/>
            <ac:spMk id="2" creationId="{9255CEBD-CBB6-A844-A6EB-05CB8E6FA660}"/>
          </ac:spMkLst>
        </pc:spChg>
        <pc:spChg chg="mod">
          <ac:chgData name="Valentina Neblitt-Jones" userId="ec1c26d2-1245-4e8c-b17b-701b1932701b" providerId="ADAL" clId="{D0B7E6D6-8445-564C-906F-29E634CB72BA}" dt="2020-09-22T16:39:07.062" v="294" actId="20577"/>
          <ac:spMkLst>
            <pc:docMk/>
            <pc:sldMk cId="2896366195" sldId="259"/>
            <ac:spMk id="3" creationId="{B577C403-C453-E44C-B312-3D4802C5F619}"/>
          </ac:spMkLst>
        </pc:spChg>
        <pc:picChg chg="add mod">
          <ac:chgData name="Valentina Neblitt-Jones" userId="ec1c26d2-1245-4e8c-b17b-701b1932701b" providerId="ADAL" clId="{D0B7E6D6-8445-564C-906F-29E634CB72BA}" dt="2020-09-22T16:17:11.332" v="185" actId="14100"/>
          <ac:picMkLst>
            <pc:docMk/>
            <pc:sldMk cId="2896366195" sldId="259"/>
            <ac:picMk id="5" creationId="{37BA7B45-B158-AB4B-B368-3C4B3A4115CB}"/>
          </ac:picMkLst>
        </pc:picChg>
        <pc:picChg chg="del">
          <ac:chgData name="Valentina Neblitt-Jones" userId="ec1c26d2-1245-4e8c-b17b-701b1932701b" providerId="ADAL" clId="{D0B7E6D6-8445-564C-906F-29E634CB72BA}" dt="2020-09-22T16:16:54.940" v="181" actId="478"/>
          <ac:picMkLst>
            <pc:docMk/>
            <pc:sldMk cId="2896366195" sldId="259"/>
            <ac:picMk id="6" creationId="{BE82FFCD-6BE0-4343-A7E8-51FCADCB2873}"/>
          </ac:picMkLst>
        </pc:picChg>
      </pc:sldChg>
      <pc:sldChg chg="addSp delSp modSp add mod ord">
        <pc:chgData name="Valentina Neblitt-Jones" userId="ec1c26d2-1245-4e8c-b17b-701b1932701b" providerId="ADAL" clId="{D0B7E6D6-8445-564C-906F-29E634CB72BA}" dt="2020-09-27T20:05:02.748" v="7218" actId="20578"/>
        <pc:sldMkLst>
          <pc:docMk/>
          <pc:sldMk cId="3146822354" sldId="260"/>
        </pc:sldMkLst>
        <pc:spChg chg="mod">
          <ac:chgData name="Valentina Neblitt-Jones" userId="ec1c26d2-1245-4e8c-b17b-701b1932701b" providerId="ADAL" clId="{D0B7E6D6-8445-564C-906F-29E634CB72BA}" dt="2020-09-22T16:40:53.593" v="305" actId="20577"/>
          <ac:spMkLst>
            <pc:docMk/>
            <pc:sldMk cId="3146822354" sldId="260"/>
            <ac:spMk id="2" creationId="{9255CEBD-CBB6-A844-A6EB-05CB8E6FA660}"/>
          </ac:spMkLst>
        </pc:spChg>
        <pc:spChg chg="mod">
          <ac:chgData name="Valentina Neblitt-Jones" userId="ec1c26d2-1245-4e8c-b17b-701b1932701b" providerId="ADAL" clId="{D0B7E6D6-8445-564C-906F-29E634CB72BA}" dt="2020-09-22T16:42:37.102" v="502" actId="20577"/>
          <ac:spMkLst>
            <pc:docMk/>
            <pc:sldMk cId="3146822354" sldId="260"/>
            <ac:spMk id="3" creationId="{B577C403-C453-E44C-B312-3D4802C5F619}"/>
          </ac:spMkLst>
        </pc:spChg>
        <pc:picChg chg="add mod">
          <ac:chgData name="Valentina Neblitt-Jones" userId="ec1c26d2-1245-4e8c-b17b-701b1932701b" providerId="ADAL" clId="{D0B7E6D6-8445-564C-906F-29E634CB72BA}" dt="2020-09-22T16:42:43.612" v="503" actId="1076"/>
          <ac:picMkLst>
            <pc:docMk/>
            <pc:sldMk cId="3146822354" sldId="260"/>
            <ac:picMk id="5" creationId="{351B450C-2FE3-1F42-AC5F-9485721B8383}"/>
          </ac:picMkLst>
        </pc:picChg>
        <pc:picChg chg="del">
          <ac:chgData name="Valentina Neblitt-Jones" userId="ec1c26d2-1245-4e8c-b17b-701b1932701b" providerId="ADAL" clId="{D0B7E6D6-8445-564C-906F-29E634CB72BA}" dt="2020-09-22T16:41:01.435" v="307" actId="478"/>
          <ac:picMkLst>
            <pc:docMk/>
            <pc:sldMk cId="3146822354" sldId="260"/>
            <ac:picMk id="6" creationId="{BE82FFCD-6BE0-4343-A7E8-51FCADCB2873}"/>
          </ac:picMkLst>
        </pc:picChg>
      </pc:sldChg>
      <pc:sldChg chg="addSp delSp modSp add mod ord">
        <pc:chgData name="Valentina Neblitt-Jones" userId="ec1c26d2-1245-4e8c-b17b-701b1932701b" providerId="ADAL" clId="{D0B7E6D6-8445-564C-906F-29E634CB72BA}" dt="2020-09-27T20:04:56.389" v="7216" actId="20578"/>
        <pc:sldMkLst>
          <pc:docMk/>
          <pc:sldMk cId="969388569" sldId="261"/>
        </pc:sldMkLst>
        <pc:spChg chg="mod">
          <ac:chgData name="Valentina Neblitt-Jones" userId="ec1c26d2-1245-4e8c-b17b-701b1932701b" providerId="ADAL" clId="{D0B7E6D6-8445-564C-906F-29E634CB72BA}" dt="2020-09-22T16:48:55.824" v="652" actId="20577"/>
          <ac:spMkLst>
            <pc:docMk/>
            <pc:sldMk cId="969388569" sldId="261"/>
            <ac:spMk id="2" creationId="{9255CEBD-CBB6-A844-A6EB-05CB8E6FA660}"/>
          </ac:spMkLst>
        </pc:spChg>
        <pc:spChg chg="mod">
          <ac:chgData name="Valentina Neblitt-Jones" userId="ec1c26d2-1245-4e8c-b17b-701b1932701b" providerId="ADAL" clId="{D0B7E6D6-8445-564C-906F-29E634CB72BA}" dt="2020-09-22T16:52:00.143" v="832" actId="20577"/>
          <ac:spMkLst>
            <pc:docMk/>
            <pc:sldMk cId="969388569" sldId="261"/>
            <ac:spMk id="3" creationId="{B577C403-C453-E44C-B312-3D4802C5F619}"/>
          </ac:spMkLst>
        </pc:spChg>
        <pc:picChg chg="del">
          <ac:chgData name="Valentina Neblitt-Jones" userId="ec1c26d2-1245-4e8c-b17b-701b1932701b" providerId="ADAL" clId="{D0B7E6D6-8445-564C-906F-29E634CB72BA}" dt="2020-09-22T16:50:08.548" v="653" actId="478"/>
          <ac:picMkLst>
            <pc:docMk/>
            <pc:sldMk cId="969388569" sldId="261"/>
            <ac:picMk id="5" creationId="{351B450C-2FE3-1F42-AC5F-9485721B8383}"/>
          </ac:picMkLst>
        </pc:picChg>
        <pc:picChg chg="add mod">
          <ac:chgData name="Valentina Neblitt-Jones" userId="ec1c26d2-1245-4e8c-b17b-701b1932701b" providerId="ADAL" clId="{D0B7E6D6-8445-564C-906F-29E634CB72BA}" dt="2020-09-22T16:50:12.867" v="656" actId="14100"/>
          <ac:picMkLst>
            <pc:docMk/>
            <pc:sldMk cId="969388569" sldId="261"/>
            <ac:picMk id="6" creationId="{C7189BD1-D087-1A43-B6BB-110B2BEFA647}"/>
          </ac:picMkLst>
        </pc:picChg>
      </pc:sldChg>
      <pc:sldChg chg="addSp delSp modSp add mod modClrScheme chgLayout">
        <pc:chgData name="Valentina Neblitt-Jones" userId="ec1c26d2-1245-4e8c-b17b-701b1932701b" providerId="ADAL" clId="{D0B7E6D6-8445-564C-906F-29E634CB72BA}" dt="2020-09-29T19:27:05.046" v="10772" actId="20577"/>
        <pc:sldMkLst>
          <pc:docMk/>
          <pc:sldMk cId="2976478263" sldId="262"/>
        </pc:sldMkLst>
        <pc:spChg chg="add mod">
          <ac:chgData name="Valentina Neblitt-Jones" userId="ec1c26d2-1245-4e8c-b17b-701b1932701b" providerId="ADAL" clId="{D0B7E6D6-8445-564C-906F-29E634CB72BA}" dt="2020-09-29T19:27:05.046" v="10772" actId="20577"/>
          <ac:spMkLst>
            <pc:docMk/>
            <pc:sldMk cId="2976478263" sldId="262"/>
            <ac:spMk id="2" creationId="{470E8FC6-6F2F-7142-90AA-97DC2DBF1DF1}"/>
          </ac:spMkLst>
        </pc:spChg>
        <pc:spChg chg="del mod ord">
          <ac:chgData name="Valentina Neblitt-Jones" userId="ec1c26d2-1245-4e8c-b17b-701b1932701b" providerId="ADAL" clId="{D0B7E6D6-8445-564C-906F-29E634CB72BA}" dt="2020-09-22T16:52:40.766" v="834" actId="700"/>
          <ac:spMkLst>
            <pc:docMk/>
            <pc:sldMk cId="2976478263" sldId="262"/>
            <ac:spMk id="2" creationId="{4EB2D34E-E1AD-654D-AA2F-D0C43330FD0C}"/>
          </ac:spMkLst>
        </pc:spChg>
        <pc:spChg chg="del mod ord">
          <ac:chgData name="Valentina Neblitt-Jones" userId="ec1c26d2-1245-4e8c-b17b-701b1932701b" providerId="ADAL" clId="{D0B7E6D6-8445-564C-906F-29E634CB72BA}" dt="2020-09-22T16:52:40.766" v="834" actId="700"/>
          <ac:spMkLst>
            <pc:docMk/>
            <pc:sldMk cId="2976478263" sldId="262"/>
            <ac:spMk id="3" creationId="{5734B719-E9E1-5647-8152-377BAB0A0C65}"/>
          </ac:spMkLst>
        </pc:spChg>
        <pc:spChg chg="mod ord">
          <ac:chgData name="Valentina Neblitt-Jones" userId="ec1c26d2-1245-4e8c-b17b-701b1932701b" providerId="ADAL" clId="{D0B7E6D6-8445-564C-906F-29E634CB72BA}" dt="2020-09-22T16:52:40.766" v="834" actId="700"/>
          <ac:spMkLst>
            <pc:docMk/>
            <pc:sldMk cId="2976478263" sldId="262"/>
            <ac:spMk id="4" creationId="{60539643-4CBE-584E-A1FE-FBF61FC2E721}"/>
          </ac:spMkLst>
        </pc:spChg>
        <pc:spChg chg="add mod ord">
          <ac:chgData name="Valentina Neblitt-Jones" userId="ec1c26d2-1245-4e8c-b17b-701b1932701b" providerId="ADAL" clId="{D0B7E6D6-8445-564C-906F-29E634CB72BA}" dt="2020-09-22T16:58:23.005" v="1264" actId="20577"/>
          <ac:spMkLst>
            <pc:docMk/>
            <pc:sldMk cId="2976478263" sldId="262"/>
            <ac:spMk id="5" creationId="{08442647-4F63-1F47-9577-5EF5F5596881}"/>
          </ac:spMkLst>
        </pc:spChg>
        <pc:spChg chg="add mod ord">
          <ac:chgData name="Valentina Neblitt-Jones" userId="ec1c26d2-1245-4e8c-b17b-701b1932701b" providerId="ADAL" clId="{D0B7E6D6-8445-564C-906F-29E634CB72BA}" dt="2020-09-29T19:03:20.616" v="10769" actId="20577"/>
          <ac:spMkLst>
            <pc:docMk/>
            <pc:sldMk cId="2976478263" sldId="262"/>
            <ac:spMk id="6" creationId="{88A3AA37-2669-734A-AC2E-36B95F69A965}"/>
          </ac:spMkLst>
        </pc:spChg>
      </pc:sldChg>
      <pc:sldChg chg="modSp add mod">
        <pc:chgData name="Valentina Neblitt-Jones" userId="ec1c26d2-1245-4e8c-b17b-701b1932701b" providerId="ADAL" clId="{D0B7E6D6-8445-564C-906F-29E634CB72BA}" dt="2020-09-22T17:00:34.970" v="1660" actId="20577"/>
        <pc:sldMkLst>
          <pc:docMk/>
          <pc:sldMk cId="3032983914" sldId="263"/>
        </pc:sldMkLst>
        <pc:spChg chg="mod">
          <ac:chgData name="Valentina Neblitt-Jones" userId="ec1c26d2-1245-4e8c-b17b-701b1932701b" providerId="ADAL" clId="{D0B7E6D6-8445-564C-906F-29E634CB72BA}" dt="2020-09-22T17:00:34.970" v="1660" actId="20577"/>
          <ac:spMkLst>
            <pc:docMk/>
            <pc:sldMk cId="3032983914" sldId="263"/>
            <ac:spMk id="2" creationId="{23577741-8ABF-EA47-9701-AE01E3665131}"/>
          </ac:spMkLst>
        </pc:spChg>
        <pc:spChg chg="mod">
          <ac:chgData name="Valentina Neblitt-Jones" userId="ec1c26d2-1245-4e8c-b17b-701b1932701b" providerId="ADAL" clId="{D0B7E6D6-8445-564C-906F-29E634CB72BA}" dt="2020-09-22T17:00:27.433" v="1659" actId="20577"/>
          <ac:spMkLst>
            <pc:docMk/>
            <pc:sldMk cId="3032983914" sldId="263"/>
            <ac:spMk id="3" creationId="{E15AD07F-0941-894C-AA55-8D386665D019}"/>
          </ac:spMkLst>
        </pc:spChg>
      </pc:sldChg>
      <pc:sldChg chg="modSp add mod">
        <pc:chgData name="Valentina Neblitt-Jones" userId="ec1c26d2-1245-4e8c-b17b-701b1932701b" providerId="ADAL" clId="{D0B7E6D6-8445-564C-906F-29E634CB72BA}" dt="2020-09-22T17:02:16.158" v="1822" actId="20577"/>
        <pc:sldMkLst>
          <pc:docMk/>
          <pc:sldMk cId="2371108128" sldId="264"/>
        </pc:sldMkLst>
        <pc:spChg chg="mod">
          <ac:chgData name="Valentina Neblitt-Jones" userId="ec1c26d2-1245-4e8c-b17b-701b1932701b" providerId="ADAL" clId="{D0B7E6D6-8445-564C-906F-29E634CB72BA}" dt="2020-09-22T17:01:43.557" v="1693" actId="20577"/>
          <ac:spMkLst>
            <pc:docMk/>
            <pc:sldMk cId="2371108128" sldId="264"/>
            <ac:spMk id="2" creationId="{9F789D67-FC1A-4340-942D-0BE533FDCDD1}"/>
          </ac:spMkLst>
        </pc:spChg>
        <pc:spChg chg="mod">
          <ac:chgData name="Valentina Neblitt-Jones" userId="ec1c26d2-1245-4e8c-b17b-701b1932701b" providerId="ADAL" clId="{D0B7E6D6-8445-564C-906F-29E634CB72BA}" dt="2020-09-22T17:02:16.158" v="1822" actId="20577"/>
          <ac:spMkLst>
            <pc:docMk/>
            <pc:sldMk cId="2371108128" sldId="264"/>
            <ac:spMk id="3" creationId="{191D1FCD-936C-754C-8956-60A7F20CEA5B}"/>
          </ac:spMkLst>
        </pc:spChg>
      </pc:sldChg>
      <pc:sldChg chg="modSp add mod modNotesTx">
        <pc:chgData name="Valentina Neblitt-Jones" userId="ec1c26d2-1245-4e8c-b17b-701b1932701b" providerId="ADAL" clId="{D0B7E6D6-8445-564C-906F-29E634CB72BA}" dt="2020-09-28T13:34:25.984" v="10057" actId="20577"/>
        <pc:sldMkLst>
          <pc:docMk/>
          <pc:sldMk cId="3446644423" sldId="265"/>
        </pc:sldMkLst>
        <pc:spChg chg="mod">
          <ac:chgData name="Valentina Neblitt-Jones" userId="ec1c26d2-1245-4e8c-b17b-701b1932701b" providerId="ADAL" clId="{D0B7E6D6-8445-564C-906F-29E634CB72BA}" dt="2020-09-22T17:02:30.261" v="1857" actId="20577"/>
          <ac:spMkLst>
            <pc:docMk/>
            <pc:sldMk cId="3446644423" sldId="265"/>
            <ac:spMk id="2" creationId="{74E6BADB-E1F0-7443-8B60-6353096EEBFC}"/>
          </ac:spMkLst>
        </pc:spChg>
        <pc:spChg chg="mod">
          <ac:chgData name="Valentina Neblitt-Jones" userId="ec1c26d2-1245-4e8c-b17b-701b1932701b" providerId="ADAL" clId="{D0B7E6D6-8445-564C-906F-29E634CB72BA}" dt="2020-09-28T13:11:01.811" v="9160" actId="20577"/>
          <ac:spMkLst>
            <pc:docMk/>
            <pc:sldMk cId="3446644423" sldId="265"/>
            <ac:spMk id="3" creationId="{0F7962F0-CBA8-1444-B12B-E0FA51DF70F8}"/>
          </ac:spMkLst>
        </pc:spChg>
      </pc:sldChg>
      <pc:sldChg chg="addSp delSp modSp add mod ord">
        <pc:chgData name="Valentina Neblitt-Jones" userId="ec1c26d2-1245-4e8c-b17b-701b1932701b" providerId="ADAL" clId="{D0B7E6D6-8445-564C-906F-29E634CB72BA}" dt="2020-09-27T20:05:06.949" v="7219" actId="20578"/>
        <pc:sldMkLst>
          <pc:docMk/>
          <pc:sldMk cId="1174358554" sldId="266"/>
        </pc:sldMkLst>
        <pc:spChg chg="mod">
          <ac:chgData name="Valentina Neblitt-Jones" userId="ec1c26d2-1245-4e8c-b17b-701b1932701b" providerId="ADAL" clId="{D0B7E6D6-8445-564C-906F-29E634CB72BA}" dt="2020-09-22T17:14:41.458" v="2048" actId="20577"/>
          <ac:spMkLst>
            <pc:docMk/>
            <pc:sldMk cId="1174358554" sldId="266"/>
            <ac:spMk id="2" creationId="{9255CEBD-CBB6-A844-A6EB-05CB8E6FA660}"/>
          </ac:spMkLst>
        </pc:spChg>
        <pc:spChg chg="mod">
          <ac:chgData name="Valentina Neblitt-Jones" userId="ec1c26d2-1245-4e8c-b17b-701b1932701b" providerId="ADAL" clId="{D0B7E6D6-8445-564C-906F-29E634CB72BA}" dt="2020-09-22T17:16:32.430" v="2168" actId="20577"/>
          <ac:spMkLst>
            <pc:docMk/>
            <pc:sldMk cId="1174358554" sldId="266"/>
            <ac:spMk id="3" creationId="{B577C403-C453-E44C-B312-3D4802C5F619}"/>
          </ac:spMkLst>
        </pc:spChg>
        <pc:picChg chg="del">
          <ac:chgData name="Valentina Neblitt-Jones" userId="ec1c26d2-1245-4e8c-b17b-701b1932701b" providerId="ADAL" clId="{D0B7E6D6-8445-564C-906F-29E634CB72BA}" dt="2020-09-22T17:16:47.158" v="2169" actId="478"/>
          <ac:picMkLst>
            <pc:docMk/>
            <pc:sldMk cId="1174358554" sldId="266"/>
            <ac:picMk id="5" creationId="{351B450C-2FE3-1F42-AC5F-9485721B8383}"/>
          </ac:picMkLst>
        </pc:picChg>
        <pc:picChg chg="add del mod">
          <ac:chgData name="Valentina Neblitt-Jones" userId="ec1c26d2-1245-4e8c-b17b-701b1932701b" providerId="ADAL" clId="{D0B7E6D6-8445-564C-906F-29E634CB72BA}" dt="2020-09-22T17:17:21.153" v="2173" actId="478"/>
          <ac:picMkLst>
            <pc:docMk/>
            <pc:sldMk cId="1174358554" sldId="266"/>
            <ac:picMk id="6" creationId="{232BBCFF-F2A7-B745-A2C7-BD683C2623AE}"/>
          </ac:picMkLst>
        </pc:picChg>
        <pc:picChg chg="add mod">
          <ac:chgData name="Valentina Neblitt-Jones" userId="ec1c26d2-1245-4e8c-b17b-701b1932701b" providerId="ADAL" clId="{D0B7E6D6-8445-564C-906F-29E634CB72BA}" dt="2020-09-22T17:17:49.456" v="2177" actId="1076"/>
          <ac:picMkLst>
            <pc:docMk/>
            <pc:sldMk cId="1174358554" sldId="266"/>
            <ac:picMk id="7" creationId="{94F2B81D-2BBB-4D4D-ADE6-FCA960DE9B7B}"/>
          </ac:picMkLst>
        </pc:picChg>
      </pc:sldChg>
      <pc:sldChg chg="addSp modSp add mod modNotesTx">
        <pc:chgData name="Valentina Neblitt-Jones" userId="ec1c26d2-1245-4e8c-b17b-701b1932701b" providerId="ADAL" clId="{D0B7E6D6-8445-564C-906F-29E634CB72BA}" dt="2020-09-28T13:17:21.765" v="9884" actId="20577"/>
        <pc:sldMkLst>
          <pc:docMk/>
          <pc:sldMk cId="1652414641" sldId="267"/>
        </pc:sldMkLst>
        <pc:spChg chg="mod">
          <ac:chgData name="Valentina Neblitt-Jones" userId="ec1c26d2-1245-4e8c-b17b-701b1932701b" providerId="ADAL" clId="{D0B7E6D6-8445-564C-906F-29E634CB72BA}" dt="2020-09-22T22:21:05.229" v="2232" actId="20577"/>
          <ac:spMkLst>
            <pc:docMk/>
            <pc:sldMk cId="1652414641" sldId="267"/>
            <ac:spMk id="2" creationId="{6B2A5563-3999-074C-920C-74BBA585BAC3}"/>
          </ac:spMkLst>
        </pc:spChg>
        <pc:spChg chg="mod">
          <ac:chgData name="Valentina Neblitt-Jones" userId="ec1c26d2-1245-4e8c-b17b-701b1932701b" providerId="ADAL" clId="{D0B7E6D6-8445-564C-906F-29E634CB72BA}" dt="2020-09-22T22:23:54.963" v="2849" actId="20577"/>
          <ac:spMkLst>
            <pc:docMk/>
            <pc:sldMk cId="1652414641" sldId="267"/>
            <ac:spMk id="3" creationId="{26C633ED-854F-A845-9888-808FA254C851}"/>
          </ac:spMkLst>
        </pc:spChg>
        <pc:spChg chg="add mod">
          <ac:chgData name="Valentina Neblitt-Jones" userId="ec1c26d2-1245-4e8c-b17b-701b1932701b" providerId="ADAL" clId="{D0B7E6D6-8445-564C-906F-29E634CB72BA}" dt="2020-09-28T12:37:59.643" v="7860" actId="1076"/>
          <ac:spMkLst>
            <pc:docMk/>
            <pc:sldMk cId="1652414641" sldId="267"/>
            <ac:spMk id="5" creationId="{840C0B7E-1A1C-8046-870B-0D21D7639F44}"/>
          </ac:spMkLst>
        </pc:spChg>
      </pc:sldChg>
      <pc:sldChg chg="addSp delSp modSp add mod modNotesTx">
        <pc:chgData name="Valentina Neblitt-Jones" userId="ec1c26d2-1245-4e8c-b17b-701b1932701b" providerId="ADAL" clId="{D0B7E6D6-8445-564C-906F-29E634CB72BA}" dt="2020-09-28T12:35:10.508" v="7852" actId="1076"/>
        <pc:sldMkLst>
          <pc:docMk/>
          <pc:sldMk cId="3376950130" sldId="268"/>
        </pc:sldMkLst>
        <pc:spChg chg="mod">
          <ac:chgData name="Valentina Neblitt-Jones" userId="ec1c26d2-1245-4e8c-b17b-701b1932701b" providerId="ADAL" clId="{D0B7E6D6-8445-564C-906F-29E634CB72BA}" dt="2020-09-22T22:24:17.179" v="2863" actId="20577"/>
          <ac:spMkLst>
            <pc:docMk/>
            <pc:sldMk cId="3376950130" sldId="268"/>
            <ac:spMk id="2" creationId="{2A49823E-E313-D843-B79E-6DCEFCE4FD15}"/>
          </ac:spMkLst>
        </pc:spChg>
        <pc:spChg chg="del mod">
          <ac:chgData name="Valentina Neblitt-Jones" userId="ec1c26d2-1245-4e8c-b17b-701b1932701b" providerId="ADAL" clId="{D0B7E6D6-8445-564C-906F-29E634CB72BA}" dt="2020-09-28T12:32:58.378" v="7843" actId="478"/>
          <ac:spMkLst>
            <pc:docMk/>
            <pc:sldMk cId="3376950130" sldId="268"/>
            <ac:spMk id="3" creationId="{3DD1D975-2E42-E24A-80AB-CE17DF923957}"/>
          </ac:spMkLst>
        </pc:spChg>
        <pc:spChg chg="add mod">
          <ac:chgData name="Valentina Neblitt-Jones" userId="ec1c26d2-1245-4e8c-b17b-701b1932701b" providerId="ADAL" clId="{D0B7E6D6-8445-564C-906F-29E634CB72BA}" dt="2020-09-28T12:33:33.811" v="7846" actId="1076"/>
          <ac:spMkLst>
            <pc:docMk/>
            <pc:sldMk cId="3376950130" sldId="268"/>
            <ac:spMk id="5" creationId="{CBF430F4-5F6D-0947-A3FA-E9CD5C5E4B2C}"/>
          </ac:spMkLst>
        </pc:spChg>
        <pc:picChg chg="add mod">
          <ac:chgData name="Valentina Neblitt-Jones" userId="ec1c26d2-1245-4e8c-b17b-701b1932701b" providerId="ADAL" clId="{D0B7E6D6-8445-564C-906F-29E634CB72BA}" dt="2020-09-28T12:35:09.406" v="7851" actId="1076"/>
          <ac:picMkLst>
            <pc:docMk/>
            <pc:sldMk cId="3376950130" sldId="268"/>
            <ac:picMk id="6" creationId="{CA338375-1C88-5D49-A568-84777EC5F160}"/>
          </ac:picMkLst>
        </pc:picChg>
        <pc:picChg chg="add mod">
          <ac:chgData name="Valentina Neblitt-Jones" userId="ec1c26d2-1245-4e8c-b17b-701b1932701b" providerId="ADAL" clId="{D0B7E6D6-8445-564C-906F-29E634CB72BA}" dt="2020-09-28T12:35:10.508" v="7852" actId="1076"/>
          <ac:picMkLst>
            <pc:docMk/>
            <pc:sldMk cId="3376950130" sldId="268"/>
            <ac:picMk id="1026" creationId="{6AA326F7-ADF9-CC41-B48C-9BE227A24E86}"/>
          </ac:picMkLst>
        </pc:picChg>
      </pc:sldChg>
      <pc:sldChg chg="modSp add mod">
        <pc:chgData name="Valentina Neblitt-Jones" userId="ec1c26d2-1245-4e8c-b17b-701b1932701b" providerId="ADAL" clId="{D0B7E6D6-8445-564C-906F-29E634CB72BA}" dt="2020-09-28T12:51:44.105" v="8796" actId="20577"/>
        <pc:sldMkLst>
          <pc:docMk/>
          <pc:sldMk cId="1319738709" sldId="269"/>
        </pc:sldMkLst>
        <pc:spChg chg="mod">
          <ac:chgData name="Valentina Neblitt-Jones" userId="ec1c26d2-1245-4e8c-b17b-701b1932701b" providerId="ADAL" clId="{D0B7E6D6-8445-564C-906F-29E634CB72BA}" dt="2020-09-22T22:30:09.813" v="3352" actId="20577"/>
          <ac:spMkLst>
            <pc:docMk/>
            <pc:sldMk cId="1319738709" sldId="269"/>
            <ac:spMk id="2" creationId="{51D5134F-655F-1A44-8310-0FD3B8ADF929}"/>
          </ac:spMkLst>
        </pc:spChg>
        <pc:spChg chg="mod">
          <ac:chgData name="Valentina Neblitt-Jones" userId="ec1c26d2-1245-4e8c-b17b-701b1932701b" providerId="ADAL" clId="{D0B7E6D6-8445-564C-906F-29E634CB72BA}" dt="2020-09-28T12:51:44.105" v="8796" actId="20577"/>
          <ac:spMkLst>
            <pc:docMk/>
            <pc:sldMk cId="1319738709" sldId="269"/>
            <ac:spMk id="3" creationId="{D0DAA09A-991B-A24F-99C9-705670423941}"/>
          </ac:spMkLst>
        </pc:spChg>
      </pc:sldChg>
      <pc:sldChg chg="modSp add mod">
        <pc:chgData name="Valentina Neblitt-Jones" userId="ec1c26d2-1245-4e8c-b17b-701b1932701b" providerId="ADAL" clId="{D0B7E6D6-8445-564C-906F-29E634CB72BA}" dt="2020-09-29T21:40:07.840" v="10777" actId="6549"/>
        <pc:sldMkLst>
          <pc:docMk/>
          <pc:sldMk cId="4264150360" sldId="270"/>
        </pc:sldMkLst>
        <pc:spChg chg="mod">
          <ac:chgData name="Valentina Neblitt-Jones" userId="ec1c26d2-1245-4e8c-b17b-701b1932701b" providerId="ADAL" clId="{D0B7E6D6-8445-564C-906F-29E634CB72BA}" dt="2020-09-22T22:32:50.298" v="3767" actId="20577"/>
          <ac:spMkLst>
            <pc:docMk/>
            <pc:sldMk cId="4264150360" sldId="270"/>
            <ac:spMk id="2" creationId="{5E73DC29-C887-F841-AD79-B49094FDAF2B}"/>
          </ac:spMkLst>
        </pc:spChg>
        <pc:spChg chg="mod">
          <ac:chgData name="Valentina Neblitt-Jones" userId="ec1c26d2-1245-4e8c-b17b-701b1932701b" providerId="ADAL" clId="{D0B7E6D6-8445-564C-906F-29E634CB72BA}" dt="2020-09-29T21:40:07.840" v="10777" actId="6549"/>
          <ac:spMkLst>
            <pc:docMk/>
            <pc:sldMk cId="4264150360" sldId="270"/>
            <ac:spMk id="3" creationId="{6D8DDE67-72BD-2D4D-A464-9AF4C191D0CA}"/>
          </ac:spMkLst>
        </pc:spChg>
      </pc:sldChg>
      <pc:sldChg chg="modSp add mod">
        <pc:chgData name="Valentina Neblitt-Jones" userId="ec1c26d2-1245-4e8c-b17b-701b1932701b" providerId="ADAL" clId="{D0B7E6D6-8445-564C-906F-29E634CB72BA}" dt="2020-09-28T13:30:36.577" v="9960" actId="20577"/>
        <pc:sldMkLst>
          <pc:docMk/>
          <pc:sldMk cId="2219420524" sldId="271"/>
        </pc:sldMkLst>
        <pc:spChg chg="mod">
          <ac:chgData name="Valentina Neblitt-Jones" userId="ec1c26d2-1245-4e8c-b17b-701b1932701b" providerId="ADAL" clId="{D0B7E6D6-8445-564C-906F-29E634CB72BA}" dt="2020-09-28T13:10:21.960" v="9146" actId="20577"/>
          <ac:spMkLst>
            <pc:docMk/>
            <pc:sldMk cId="2219420524" sldId="271"/>
            <ac:spMk id="2" creationId="{19104AC0-49FA-F443-A867-03FF90FD1D94}"/>
          </ac:spMkLst>
        </pc:spChg>
        <pc:spChg chg="mod">
          <ac:chgData name="Valentina Neblitt-Jones" userId="ec1c26d2-1245-4e8c-b17b-701b1932701b" providerId="ADAL" clId="{D0B7E6D6-8445-564C-906F-29E634CB72BA}" dt="2020-09-28T13:30:36.577" v="9960" actId="20577"/>
          <ac:spMkLst>
            <pc:docMk/>
            <pc:sldMk cId="2219420524" sldId="271"/>
            <ac:spMk id="3" creationId="{F80F447E-0277-BA4B-8E9C-DCEA79F3BA43}"/>
          </ac:spMkLst>
        </pc:spChg>
      </pc:sldChg>
      <pc:sldChg chg="modSp add mod">
        <pc:chgData name="Valentina Neblitt-Jones" userId="ec1c26d2-1245-4e8c-b17b-701b1932701b" providerId="ADAL" clId="{D0B7E6D6-8445-564C-906F-29E634CB72BA}" dt="2020-09-28T13:30:57.586" v="9972" actId="20577"/>
        <pc:sldMkLst>
          <pc:docMk/>
          <pc:sldMk cId="1955391139" sldId="272"/>
        </pc:sldMkLst>
        <pc:spChg chg="mod">
          <ac:chgData name="Valentina Neblitt-Jones" userId="ec1c26d2-1245-4e8c-b17b-701b1932701b" providerId="ADAL" clId="{D0B7E6D6-8445-564C-906F-29E634CB72BA}" dt="2020-09-28T13:10:24.465" v="9147" actId="20577"/>
          <ac:spMkLst>
            <pc:docMk/>
            <pc:sldMk cId="1955391139" sldId="272"/>
            <ac:spMk id="2" creationId="{CA9884F1-648D-2E41-9142-34DDC2F025D6}"/>
          </ac:spMkLst>
        </pc:spChg>
        <pc:spChg chg="mod">
          <ac:chgData name="Valentina Neblitt-Jones" userId="ec1c26d2-1245-4e8c-b17b-701b1932701b" providerId="ADAL" clId="{D0B7E6D6-8445-564C-906F-29E634CB72BA}" dt="2020-09-28T13:30:57.586" v="9972" actId="20577"/>
          <ac:spMkLst>
            <pc:docMk/>
            <pc:sldMk cId="1955391139" sldId="272"/>
            <ac:spMk id="3" creationId="{A9C40159-978A-E847-B5AA-842D5B044B44}"/>
          </ac:spMkLst>
        </pc:spChg>
      </pc:sldChg>
      <pc:sldChg chg="modSp add mod">
        <pc:chgData name="Valentina Neblitt-Jones" userId="ec1c26d2-1245-4e8c-b17b-701b1932701b" providerId="ADAL" clId="{D0B7E6D6-8445-564C-906F-29E634CB72BA}" dt="2020-09-28T13:10:26.680" v="9148" actId="20577"/>
        <pc:sldMkLst>
          <pc:docMk/>
          <pc:sldMk cId="2282130084" sldId="273"/>
        </pc:sldMkLst>
        <pc:spChg chg="mod">
          <ac:chgData name="Valentina Neblitt-Jones" userId="ec1c26d2-1245-4e8c-b17b-701b1932701b" providerId="ADAL" clId="{D0B7E6D6-8445-564C-906F-29E634CB72BA}" dt="2020-09-28T13:10:26.680" v="9148" actId="20577"/>
          <ac:spMkLst>
            <pc:docMk/>
            <pc:sldMk cId="2282130084" sldId="273"/>
            <ac:spMk id="2" creationId="{D18D0317-25EC-104F-8D0D-497EF0DE59DD}"/>
          </ac:spMkLst>
        </pc:spChg>
        <pc:spChg chg="mod">
          <ac:chgData name="Valentina Neblitt-Jones" userId="ec1c26d2-1245-4e8c-b17b-701b1932701b" providerId="ADAL" clId="{D0B7E6D6-8445-564C-906F-29E634CB72BA}" dt="2020-09-22T22:42:50.796" v="4931" actId="20577"/>
          <ac:spMkLst>
            <pc:docMk/>
            <pc:sldMk cId="2282130084" sldId="273"/>
            <ac:spMk id="3" creationId="{A210289D-EE56-3C40-BDB7-EB4FC9C9CDA1}"/>
          </ac:spMkLst>
        </pc:spChg>
      </pc:sldChg>
      <pc:sldChg chg="add del">
        <pc:chgData name="Valentina Neblitt-Jones" userId="ec1c26d2-1245-4e8c-b17b-701b1932701b" providerId="ADAL" clId="{D0B7E6D6-8445-564C-906F-29E634CB72BA}" dt="2020-09-22T22:44:10.105" v="4933" actId="2696"/>
        <pc:sldMkLst>
          <pc:docMk/>
          <pc:sldMk cId="3739335923" sldId="274"/>
        </pc:sldMkLst>
      </pc:sldChg>
      <pc:sldChg chg="addSp modSp add mod modNotesTx">
        <pc:chgData name="Valentina Neblitt-Jones" userId="ec1c26d2-1245-4e8c-b17b-701b1932701b" providerId="ADAL" clId="{D0B7E6D6-8445-564C-906F-29E634CB72BA}" dt="2020-09-30T21:37:24.894" v="10827" actId="20577"/>
        <pc:sldMkLst>
          <pc:docMk/>
          <pc:sldMk cId="4252198020" sldId="274"/>
        </pc:sldMkLst>
        <pc:spChg chg="mod">
          <ac:chgData name="Valentina Neblitt-Jones" userId="ec1c26d2-1245-4e8c-b17b-701b1932701b" providerId="ADAL" clId="{D0B7E6D6-8445-564C-906F-29E634CB72BA}" dt="2020-09-22T23:08:37.507" v="4993" actId="20577"/>
          <ac:spMkLst>
            <pc:docMk/>
            <pc:sldMk cId="4252198020" sldId="274"/>
            <ac:spMk id="2" creationId="{4E3F6D45-35B8-C74C-93D8-1D182666533D}"/>
          </ac:spMkLst>
        </pc:spChg>
        <pc:spChg chg="mod">
          <ac:chgData name="Valentina Neblitt-Jones" userId="ec1c26d2-1245-4e8c-b17b-701b1932701b" providerId="ADAL" clId="{D0B7E6D6-8445-564C-906F-29E634CB72BA}" dt="2020-09-28T15:00:54.174" v="10070" actId="20577"/>
          <ac:spMkLst>
            <pc:docMk/>
            <pc:sldMk cId="4252198020" sldId="274"/>
            <ac:spMk id="3" creationId="{27D87200-9FBA-0B41-861D-7C730F7F2D63}"/>
          </ac:spMkLst>
        </pc:spChg>
        <pc:spChg chg="add mod">
          <ac:chgData name="Valentina Neblitt-Jones" userId="ec1c26d2-1245-4e8c-b17b-701b1932701b" providerId="ADAL" clId="{D0B7E6D6-8445-564C-906F-29E634CB72BA}" dt="2020-09-30T21:37:04.516" v="10824" actId="1076"/>
          <ac:spMkLst>
            <pc:docMk/>
            <pc:sldMk cId="4252198020" sldId="274"/>
            <ac:spMk id="5" creationId="{E23D29C3-8C77-7E40-8AAD-B4A9FC0DAB5A}"/>
          </ac:spMkLst>
        </pc:spChg>
        <pc:spChg chg="add mod">
          <ac:chgData name="Valentina Neblitt-Jones" userId="ec1c26d2-1245-4e8c-b17b-701b1932701b" providerId="ADAL" clId="{D0B7E6D6-8445-564C-906F-29E634CB72BA}" dt="2020-09-30T21:37:24.894" v="10827" actId="20577"/>
          <ac:spMkLst>
            <pc:docMk/>
            <pc:sldMk cId="4252198020" sldId="274"/>
            <ac:spMk id="6" creationId="{3E9063D4-BE0F-604C-B27D-95675FF51262}"/>
          </ac:spMkLst>
        </pc:spChg>
      </pc:sldChg>
      <pc:sldChg chg="addSp delSp modSp add mod modClrScheme chgLayout modNotesTx">
        <pc:chgData name="Valentina Neblitt-Jones" userId="ec1c26d2-1245-4e8c-b17b-701b1932701b" providerId="ADAL" clId="{D0B7E6D6-8445-564C-906F-29E634CB72BA}" dt="2020-09-30T22:42:20.909" v="10828" actId="13926"/>
        <pc:sldMkLst>
          <pc:docMk/>
          <pc:sldMk cId="520546466" sldId="275"/>
        </pc:sldMkLst>
        <pc:spChg chg="del mod ord">
          <ac:chgData name="Valentina Neblitt-Jones" userId="ec1c26d2-1245-4e8c-b17b-701b1932701b" providerId="ADAL" clId="{D0B7E6D6-8445-564C-906F-29E634CB72BA}" dt="2020-09-27T19:51:04.599" v="5698" actId="700"/>
          <ac:spMkLst>
            <pc:docMk/>
            <pc:sldMk cId="520546466" sldId="275"/>
            <ac:spMk id="2" creationId="{10C77D12-222C-964F-8F31-4EFBCCC71AC3}"/>
          </ac:spMkLst>
        </pc:spChg>
        <pc:spChg chg="add del mod ord">
          <ac:chgData name="Valentina Neblitt-Jones" userId="ec1c26d2-1245-4e8c-b17b-701b1932701b" providerId="ADAL" clId="{D0B7E6D6-8445-564C-906F-29E634CB72BA}" dt="2020-09-28T12:47:42.126" v="8537" actId="1032"/>
          <ac:spMkLst>
            <pc:docMk/>
            <pc:sldMk cId="520546466" sldId="275"/>
            <ac:spMk id="2" creationId="{88262B9C-EF49-1D4A-829C-16BC17AC924E}"/>
          </ac:spMkLst>
        </pc:spChg>
        <pc:spChg chg="del mod ord">
          <ac:chgData name="Valentina Neblitt-Jones" userId="ec1c26d2-1245-4e8c-b17b-701b1932701b" providerId="ADAL" clId="{D0B7E6D6-8445-564C-906F-29E634CB72BA}" dt="2020-09-27T19:51:04.599" v="5698" actId="700"/>
          <ac:spMkLst>
            <pc:docMk/>
            <pc:sldMk cId="520546466" sldId="275"/>
            <ac:spMk id="3" creationId="{EDB9AD91-6F72-404E-B914-9784CB2408AD}"/>
          </ac:spMkLst>
        </pc:spChg>
        <pc:spChg chg="add del mod">
          <ac:chgData name="Valentina Neblitt-Jones" userId="ec1c26d2-1245-4e8c-b17b-701b1932701b" providerId="ADAL" clId="{D0B7E6D6-8445-564C-906F-29E634CB72BA}" dt="2020-09-28T12:48:52.030" v="8671"/>
          <ac:spMkLst>
            <pc:docMk/>
            <pc:sldMk cId="520546466" sldId="275"/>
            <ac:spMk id="4" creationId="{15D1FDC1-50C3-D04B-AB80-C4B3023295D0}"/>
          </ac:spMkLst>
        </pc:spChg>
        <pc:spChg chg="del">
          <ac:chgData name="Valentina Neblitt-Jones" userId="ec1c26d2-1245-4e8c-b17b-701b1932701b" providerId="ADAL" clId="{D0B7E6D6-8445-564C-906F-29E634CB72BA}" dt="2020-09-27T19:51:04.599" v="5698" actId="700"/>
          <ac:spMkLst>
            <pc:docMk/>
            <pc:sldMk cId="520546466" sldId="275"/>
            <ac:spMk id="4" creationId="{680BC610-A5A1-084A-AD77-83B8EC5F18FB}"/>
          </ac:spMkLst>
        </pc:spChg>
        <pc:spChg chg="mod ord">
          <ac:chgData name="Valentina Neblitt-Jones" userId="ec1c26d2-1245-4e8c-b17b-701b1932701b" providerId="ADAL" clId="{D0B7E6D6-8445-564C-906F-29E634CB72BA}" dt="2020-09-28T12:47:01.608" v="8536" actId="700"/>
          <ac:spMkLst>
            <pc:docMk/>
            <pc:sldMk cId="520546466" sldId="275"/>
            <ac:spMk id="5" creationId="{D3E567BC-813A-024D-AF30-34E380B2AE70}"/>
          </ac:spMkLst>
        </pc:spChg>
        <pc:spChg chg="add mod ord">
          <ac:chgData name="Valentina Neblitt-Jones" userId="ec1c26d2-1245-4e8c-b17b-701b1932701b" providerId="ADAL" clId="{D0B7E6D6-8445-564C-906F-29E634CB72BA}" dt="2020-09-28T12:47:01.608" v="8536" actId="700"/>
          <ac:spMkLst>
            <pc:docMk/>
            <pc:sldMk cId="520546466" sldId="275"/>
            <ac:spMk id="6" creationId="{476A353C-22C7-9542-92C2-0A65D4F6DDBD}"/>
          </ac:spMkLst>
        </pc:spChg>
        <pc:spChg chg="add mod ord">
          <ac:chgData name="Valentina Neblitt-Jones" userId="ec1c26d2-1245-4e8c-b17b-701b1932701b" providerId="ADAL" clId="{D0B7E6D6-8445-564C-906F-29E634CB72BA}" dt="2020-09-30T22:42:20.909" v="10828" actId="13926"/>
          <ac:spMkLst>
            <pc:docMk/>
            <pc:sldMk cId="520546466" sldId="275"/>
            <ac:spMk id="7" creationId="{81FDD008-1B97-234E-954B-8AC627157090}"/>
          </ac:spMkLst>
        </pc:spChg>
        <pc:spChg chg="add mod">
          <ac:chgData name="Valentina Neblitt-Jones" userId="ec1c26d2-1245-4e8c-b17b-701b1932701b" providerId="ADAL" clId="{D0B7E6D6-8445-564C-906F-29E634CB72BA}" dt="2020-09-28T12:49:36.773" v="8673" actId="1076"/>
          <ac:spMkLst>
            <pc:docMk/>
            <pc:sldMk cId="520546466" sldId="275"/>
            <ac:spMk id="8" creationId="{E7B9129E-2D38-9D4F-9D68-B5B9F841BF2E}"/>
          </ac:spMkLst>
        </pc:spChg>
        <pc:graphicFrameChg chg="add mod modGraphic">
          <ac:chgData name="Valentina Neblitt-Jones" userId="ec1c26d2-1245-4e8c-b17b-701b1932701b" providerId="ADAL" clId="{D0B7E6D6-8445-564C-906F-29E634CB72BA}" dt="2020-09-28T12:48:50.688" v="8669" actId="1076"/>
          <ac:graphicFrameMkLst>
            <pc:docMk/>
            <pc:sldMk cId="520546466" sldId="275"/>
            <ac:graphicFrameMk id="3" creationId="{1658A278-DC33-E048-B7A4-B71A6A4C1B0C}"/>
          </ac:graphicFrameMkLst>
        </pc:graphicFrameChg>
      </pc:sldChg>
      <pc:sldChg chg="modSp add del mod modNotesTx">
        <pc:chgData name="Valentina Neblitt-Jones" userId="ec1c26d2-1245-4e8c-b17b-701b1932701b" providerId="ADAL" clId="{D0B7E6D6-8445-564C-906F-29E634CB72BA}" dt="2020-09-28T12:24:56.099" v="7781" actId="2696"/>
        <pc:sldMkLst>
          <pc:docMk/>
          <pc:sldMk cId="3338859040" sldId="276"/>
        </pc:sldMkLst>
        <pc:spChg chg="mod">
          <ac:chgData name="Valentina Neblitt-Jones" userId="ec1c26d2-1245-4e8c-b17b-701b1932701b" providerId="ADAL" clId="{D0B7E6D6-8445-564C-906F-29E634CB72BA}" dt="2020-09-27T19:56:02.142" v="6217" actId="20577"/>
          <ac:spMkLst>
            <pc:docMk/>
            <pc:sldMk cId="3338859040" sldId="276"/>
            <ac:spMk id="2" creationId="{BAE9E662-7137-1F48-98E5-A8C371FBD6E1}"/>
          </ac:spMkLst>
        </pc:spChg>
      </pc:sldChg>
      <pc:sldChg chg="modSp add del mod modNotesTx">
        <pc:chgData name="Valentina Neblitt-Jones" userId="ec1c26d2-1245-4e8c-b17b-701b1932701b" providerId="ADAL" clId="{D0B7E6D6-8445-564C-906F-29E634CB72BA}" dt="2020-09-28T12:24:56.103" v="7782" actId="2696"/>
        <pc:sldMkLst>
          <pc:docMk/>
          <pc:sldMk cId="3466965131" sldId="277"/>
        </pc:sldMkLst>
        <pc:spChg chg="mod">
          <ac:chgData name="Valentina Neblitt-Jones" userId="ec1c26d2-1245-4e8c-b17b-701b1932701b" providerId="ADAL" clId="{D0B7E6D6-8445-564C-906F-29E634CB72BA}" dt="2020-09-27T19:55:59.142" v="6214" actId="20577"/>
          <ac:spMkLst>
            <pc:docMk/>
            <pc:sldMk cId="3466965131" sldId="277"/>
            <ac:spMk id="2" creationId="{7E1D27D9-0137-5541-846D-5DFBB9A33072}"/>
          </ac:spMkLst>
        </pc:spChg>
      </pc:sldChg>
      <pc:sldChg chg="modSp add del mod modNotesTx">
        <pc:chgData name="Valentina Neblitt-Jones" userId="ec1c26d2-1245-4e8c-b17b-701b1932701b" providerId="ADAL" clId="{D0B7E6D6-8445-564C-906F-29E634CB72BA}" dt="2020-09-28T12:24:56.106" v="7783" actId="2696"/>
        <pc:sldMkLst>
          <pc:docMk/>
          <pc:sldMk cId="3126658144" sldId="278"/>
        </pc:sldMkLst>
        <pc:spChg chg="mod">
          <ac:chgData name="Valentina Neblitt-Jones" userId="ec1c26d2-1245-4e8c-b17b-701b1932701b" providerId="ADAL" clId="{D0B7E6D6-8445-564C-906F-29E634CB72BA}" dt="2020-09-27T19:55:55.718" v="6211" actId="20577"/>
          <ac:spMkLst>
            <pc:docMk/>
            <pc:sldMk cId="3126658144" sldId="278"/>
            <ac:spMk id="2" creationId="{B7BA4348-7344-2F49-8F8C-F91CFF0C24D4}"/>
          </ac:spMkLst>
        </pc:spChg>
      </pc:sldChg>
      <pc:sldChg chg="modSp add del mod modNotesTx">
        <pc:chgData name="Valentina Neblitt-Jones" userId="ec1c26d2-1245-4e8c-b17b-701b1932701b" providerId="ADAL" clId="{D0B7E6D6-8445-564C-906F-29E634CB72BA}" dt="2020-09-28T12:24:56.109" v="7784" actId="2696"/>
        <pc:sldMkLst>
          <pc:docMk/>
          <pc:sldMk cId="4227438598" sldId="279"/>
        </pc:sldMkLst>
        <pc:spChg chg="mod">
          <ac:chgData name="Valentina Neblitt-Jones" userId="ec1c26d2-1245-4e8c-b17b-701b1932701b" providerId="ADAL" clId="{D0B7E6D6-8445-564C-906F-29E634CB72BA}" dt="2020-09-27T19:55:51.182" v="6208" actId="20577"/>
          <ac:spMkLst>
            <pc:docMk/>
            <pc:sldMk cId="4227438598" sldId="279"/>
            <ac:spMk id="2" creationId="{2C58BDC1-4CF5-1649-9BB6-5BD3887089D6}"/>
          </ac:spMkLst>
        </pc:spChg>
      </pc:sldChg>
      <pc:sldChg chg="addSp modSp add mod modNotesTx">
        <pc:chgData name="Valentina Neblitt-Jones" userId="ec1c26d2-1245-4e8c-b17b-701b1932701b" providerId="ADAL" clId="{D0B7E6D6-8445-564C-906F-29E634CB72BA}" dt="2020-09-29T21:26:34.100" v="10775" actId="20577"/>
        <pc:sldMkLst>
          <pc:docMk/>
          <pc:sldMk cId="2628465215" sldId="280"/>
        </pc:sldMkLst>
        <pc:spChg chg="mod">
          <ac:chgData name="Valentina Neblitt-Jones" userId="ec1c26d2-1245-4e8c-b17b-701b1932701b" providerId="ADAL" clId="{D0B7E6D6-8445-564C-906F-29E634CB72BA}" dt="2020-09-28T12:26:38.335" v="7820" actId="20577"/>
          <ac:spMkLst>
            <pc:docMk/>
            <pc:sldMk cId="2628465215" sldId="280"/>
            <ac:spMk id="2" creationId="{6756D480-86D3-2044-B421-FA1624B9EB94}"/>
          </ac:spMkLst>
        </pc:spChg>
        <pc:spChg chg="mod">
          <ac:chgData name="Valentina Neblitt-Jones" userId="ec1c26d2-1245-4e8c-b17b-701b1932701b" providerId="ADAL" clId="{D0B7E6D6-8445-564C-906F-29E634CB72BA}" dt="2020-09-28T12:42:39.417" v="8162" actId="20577"/>
          <ac:spMkLst>
            <pc:docMk/>
            <pc:sldMk cId="2628465215" sldId="280"/>
            <ac:spMk id="3" creationId="{D0EB49DC-237A-104D-8A12-868B15C139A3}"/>
          </ac:spMkLst>
        </pc:spChg>
        <pc:spChg chg="add mod">
          <ac:chgData name="Valentina Neblitt-Jones" userId="ec1c26d2-1245-4e8c-b17b-701b1932701b" providerId="ADAL" clId="{D0B7E6D6-8445-564C-906F-29E634CB72BA}" dt="2020-09-28T12:49:40.706" v="8674"/>
          <ac:spMkLst>
            <pc:docMk/>
            <pc:sldMk cId="2628465215" sldId="280"/>
            <ac:spMk id="5" creationId="{B071A4CB-C085-B149-BC1D-A0D7C54CF5D3}"/>
          </ac:spMkLst>
        </pc:spChg>
      </pc:sldChg>
      <pc:sldChg chg="modSp add del mod modNotesTx">
        <pc:chgData name="Valentina Neblitt-Jones" userId="ec1c26d2-1245-4e8c-b17b-701b1932701b" providerId="ADAL" clId="{D0B7E6D6-8445-564C-906F-29E634CB72BA}" dt="2020-09-28T12:24:56.112" v="7785" actId="2696"/>
        <pc:sldMkLst>
          <pc:docMk/>
          <pc:sldMk cId="2292283243" sldId="281"/>
        </pc:sldMkLst>
        <pc:spChg chg="mod">
          <ac:chgData name="Valentina Neblitt-Jones" userId="ec1c26d2-1245-4e8c-b17b-701b1932701b" providerId="ADAL" clId="{D0B7E6D6-8445-564C-906F-29E634CB72BA}" dt="2020-09-27T19:55:39.589" v="6202" actId="20577"/>
          <ac:spMkLst>
            <pc:docMk/>
            <pc:sldMk cId="2292283243" sldId="281"/>
            <ac:spMk id="2" creationId="{869C5D5E-32BA-C748-B14E-E71AC26F84EB}"/>
          </ac:spMkLst>
        </pc:spChg>
      </pc:sldChg>
      <pc:sldChg chg="addSp delSp modSp add mod ord modClrScheme chgLayout">
        <pc:chgData name="Valentina Neblitt-Jones" userId="ec1c26d2-1245-4e8c-b17b-701b1932701b" providerId="ADAL" clId="{D0B7E6D6-8445-564C-906F-29E634CB72BA}" dt="2020-09-27T20:04:45.772" v="7214" actId="20578"/>
        <pc:sldMkLst>
          <pc:docMk/>
          <pc:sldMk cId="1030515350" sldId="282"/>
        </pc:sldMkLst>
        <pc:spChg chg="mod ord">
          <ac:chgData name="Valentina Neblitt-Jones" userId="ec1c26d2-1245-4e8c-b17b-701b1932701b" providerId="ADAL" clId="{D0B7E6D6-8445-564C-906F-29E634CB72BA}" dt="2020-09-27T20:04:18.253" v="7211" actId="700"/>
          <ac:spMkLst>
            <pc:docMk/>
            <pc:sldMk cId="1030515350" sldId="282"/>
            <ac:spMk id="2" creationId="{98D38D3E-583F-9948-AC3E-A83E5098A978}"/>
          </ac:spMkLst>
        </pc:spChg>
        <pc:spChg chg="del mod ord">
          <ac:chgData name="Valentina Neblitt-Jones" userId="ec1c26d2-1245-4e8c-b17b-701b1932701b" providerId="ADAL" clId="{D0B7E6D6-8445-564C-906F-29E634CB72BA}" dt="2020-09-27T20:04:18.253" v="7211" actId="700"/>
          <ac:spMkLst>
            <pc:docMk/>
            <pc:sldMk cId="1030515350" sldId="282"/>
            <ac:spMk id="3" creationId="{B7120F41-49B3-7645-8F2E-341AB1EF0C01}"/>
          </ac:spMkLst>
        </pc:spChg>
        <pc:spChg chg="mod ord">
          <ac:chgData name="Valentina Neblitt-Jones" userId="ec1c26d2-1245-4e8c-b17b-701b1932701b" providerId="ADAL" clId="{D0B7E6D6-8445-564C-906F-29E634CB72BA}" dt="2020-09-27T20:04:18.253" v="7211" actId="700"/>
          <ac:spMkLst>
            <pc:docMk/>
            <pc:sldMk cId="1030515350" sldId="282"/>
            <ac:spMk id="4" creationId="{9F08454B-62FD-4A4E-95D7-4186F0B4A338}"/>
          </ac:spMkLst>
        </pc:spChg>
        <pc:spChg chg="add mod ord">
          <ac:chgData name="Valentina Neblitt-Jones" userId="ec1c26d2-1245-4e8c-b17b-701b1932701b" providerId="ADAL" clId="{D0B7E6D6-8445-564C-906F-29E634CB72BA}" dt="2020-09-27T20:04:18.253" v="7211" actId="700"/>
          <ac:spMkLst>
            <pc:docMk/>
            <pc:sldMk cId="1030515350" sldId="282"/>
            <ac:spMk id="5" creationId="{37EE44F3-D3B5-8941-A940-0708730AB947}"/>
          </ac:spMkLst>
        </pc:spChg>
      </pc:sldChg>
      <pc:sldChg chg="addSp modSp add mod">
        <pc:chgData name="Valentina Neblitt-Jones" userId="ec1c26d2-1245-4e8c-b17b-701b1932701b" providerId="ADAL" clId="{D0B7E6D6-8445-564C-906F-29E634CB72BA}" dt="2020-09-28T12:40:16.932" v="7888" actId="20577"/>
        <pc:sldMkLst>
          <pc:docMk/>
          <pc:sldMk cId="1932225070" sldId="283"/>
        </pc:sldMkLst>
        <pc:spChg chg="mod">
          <ac:chgData name="Valentina Neblitt-Jones" userId="ec1c26d2-1245-4e8c-b17b-701b1932701b" providerId="ADAL" clId="{D0B7E6D6-8445-564C-906F-29E634CB72BA}" dt="2020-09-27T21:04:38.996" v="7776" actId="20577"/>
          <ac:spMkLst>
            <pc:docMk/>
            <pc:sldMk cId="1932225070" sldId="283"/>
            <ac:spMk id="2" creationId="{F29F56D2-BB52-0D45-8CCB-3D895699D1E0}"/>
          </ac:spMkLst>
        </pc:spChg>
        <pc:spChg chg="mod">
          <ac:chgData name="Valentina Neblitt-Jones" userId="ec1c26d2-1245-4e8c-b17b-701b1932701b" providerId="ADAL" clId="{D0B7E6D6-8445-564C-906F-29E634CB72BA}" dt="2020-09-28T12:39:54.691" v="7885" actId="12"/>
          <ac:spMkLst>
            <pc:docMk/>
            <pc:sldMk cId="1932225070" sldId="283"/>
            <ac:spMk id="3" creationId="{89B8F2A7-86E8-1542-A4B9-747DB0AAB88F}"/>
          </ac:spMkLst>
        </pc:spChg>
        <pc:spChg chg="add mod">
          <ac:chgData name="Valentina Neblitt-Jones" userId="ec1c26d2-1245-4e8c-b17b-701b1932701b" providerId="ADAL" clId="{D0B7E6D6-8445-564C-906F-29E634CB72BA}" dt="2020-09-28T12:40:16.932" v="7888" actId="20577"/>
          <ac:spMkLst>
            <pc:docMk/>
            <pc:sldMk cId="1932225070" sldId="283"/>
            <ac:spMk id="5" creationId="{CFDEF730-6BC9-D649-8BD1-5BD18EDD256E}"/>
          </ac:spMkLst>
        </pc:spChg>
      </pc:sldChg>
      <pc:sldChg chg="addSp modSp add mod modNotesTx">
        <pc:chgData name="Valentina Neblitt-Jones" userId="ec1c26d2-1245-4e8c-b17b-701b1932701b" providerId="ADAL" clId="{D0B7E6D6-8445-564C-906F-29E634CB72BA}" dt="2020-09-30T20:55:18.086" v="10823" actId="20577"/>
        <pc:sldMkLst>
          <pc:docMk/>
          <pc:sldMk cId="4019578781" sldId="284"/>
        </pc:sldMkLst>
        <pc:spChg chg="mod">
          <ac:chgData name="Valentina Neblitt-Jones" userId="ec1c26d2-1245-4e8c-b17b-701b1932701b" providerId="ADAL" clId="{D0B7E6D6-8445-564C-906F-29E634CB72BA}" dt="2020-09-28T12:26:54.287" v="7833" actId="20577"/>
          <ac:spMkLst>
            <pc:docMk/>
            <pc:sldMk cId="4019578781" sldId="284"/>
            <ac:spMk id="2" creationId="{6756D480-86D3-2044-B421-FA1624B9EB94}"/>
          </ac:spMkLst>
        </pc:spChg>
        <pc:spChg chg="mod">
          <ac:chgData name="Valentina Neblitt-Jones" userId="ec1c26d2-1245-4e8c-b17b-701b1932701b" providerId="ADAL" clId="{D0B7E6D6-8445-564C-906F-29E634CB72BA}" dt="2020-09-30T20:55:18.086" v="10823" actId="20577"/>
          <ac:spMkLst>
            <pc:docMk/>
            <pc:sldMk cId="4019578781" sldId="284"/>
            <ac:spMk id="3" creationId="{D0EB49DC-237A-104D-8A12-868B15C139A3}"/>
          </ac:spMkLst>
        </pc:spChg>
        <pc:spChg chg="add mod">
          <ac:chgData name="Valentina Neblitt-Jones" userId="ec1c26d2-1245-4e8c-b17b-701b1932701b" providerId="ADAL" clId="{D0B7E6D6-8445-564C-906F-29E634CB72BA}" dt="2020-09-28T12:49:44.778" v="8675"/>
          <ac:spMkLst>
            <pc:docMk/>
            <pc:sldMk cId="4019578781" sldId="284"/>
            <ac:spMk id="5" creationId="{20380341-7C74-3A4C-BB0D-1B5B28215276}"/>
          </ac:spMkLst>
        </pc:spChg>
      </pc:sldChg>
      <pc:sldChg chg="addSp delSp modSp add mod modNotesTx">
        <pc:chgData name="Valentina Neblitt-Jones" userId="ec1c26d2-1245-4e8c-b17b-701b1932701b" providerId="ADAL" clId="{D0B7E6D6-8445-564C-906F-29E634CB72BA}" dt="2020-09-28T13:07:17.023" v="9094" actId="20577"/>
        <pc:sldMkLst>
          <pc:docMk/>
          <pc:sldMk cId="3118571977" sldId="285"/>
        </pc:sldMkLst>
        <pc:spChg chg="mod">
          <ac:chgData name="Valentina Neblitt-Jones" userId="ec1c26d2-1245-4e8c-b17b-701b1932701b" providerId="ADAL" clId="{D0B7E6D6-8445-564C-906F-29E634CB72BA}" dt="2020-09-28T13:07:17.023" v="9094" actId="20577"/>
          <ac:spMkLst>
            <pc:docMk/>
            <pc:sldMk cId="3118571977" sldId="285"/>
            <ac:spMk id="2" creationId="{C80B764B-3E67-B749-84A0-6F65ACDC4E48}"/>
          </ac:spMkLst>
        </pc:spChg>
        <pc:spChg chg="del">
          <ac:chgData name="Valentina Neblitt-Jones" userId="ec1c26d2-1245-4e8c-b17b-701b1932701b" providerId="ADAL" clId="{D0B7E6D6-8445-564C-906F-29E634CB72BA}" dt="2020-09-28T13:05:51.108" v="9055" actId="478"/>
          <ac:spMkLst>
            <pc:docMk/>
            <pc:sldMk cId="3118571977" sldId="285"/>
            <ac:spMk id="3" creationId="{A1BFE4E0-A4F5-0E48-AED3-3A0165E10643}"/>
          </ac:spMkLst>
        </pc:spChg>
        <pc:spChg chg="add mod">
          <ac:chgData name="Valentina Neblitt-Jones" userId="ec1c26d2-1245-4e8c-b17b-701b1932701b" providerId="ADAL" clId="{D0B7E6D6-8445-564C-906F-29E634CB72BA}" dt="2020-09-28T13:06:20.021" v="9061" actId="20577"/>
          <ac:spMkLst>
            <pc:docMk/>
            <pc:sldMk cId="3118571977" sldId="285"/>
            <ac:spMk id="5" creationId="{2E2849D3-FD03-D84F-BF59-D7752C8751D4}"/>
          </ac:spMkLst>
        </pc:spChg>
        <pc:picChg chg="add mod">
          <ac:chgData name="Valentina Neblitt-Jones" userId="ec1c26d2-1245-4e8c-b17b-701b1932701b" providerId="ADAL" clId="{D0B7E6D6-8445-564C-906F-29E634CB72BA}" dt="2020-09-28T13:06:02.211" v="9058" actId="1076"/>
          <ac:picMkLst>
            <pc:docMk/>
            <pc:sldMk cId="3118571977" sldId="285"/>
            <ac:picMk id="2050" creationId="{C020C4E5-B3AF-2C43-A882-D1C5539BAAA8}"/>
          </ac:picMkLst>
        </pc:picChg>
      </pc:sldChg>
      <pc:sldChg chg="addSp modSp add mod">
        <pc:chgData name="Valentina Neblitt-Jones" userId="ec1c26d2-1245-4e8c-b17b-701b1932701b" providerId="ADAL" clId="{D0B7E6D6-8445-564C-906F-29E634CB72BA}" dt="2020-09-28T13:08:19.400" v="9132" actId="20577"/>
        <pc:sldMkLst>
          <pc:docMk/>
          <pc:sldMk cId="3994434772" sldId="286"/>
        </pc:sldMkLst>
        <pc:spChg chg="mod">
          <ac:chgData name="Valentina Neblitt-Jones" userId="ec1c26d2-1245-4e8c-b17b-701b1932701b" providerId="ADAL" clId="{D0B7E6D6-8445-564C-906F-29E634CB72BA}" dt="2020-09-28T13:08:19.400" v="9132" actId="20577"/>
          <ac:spMkLst>
            <pc:docMk/>
            <pc:sldMk cId="3994434772" sldId="286"/>
            <ac:spMk id="2" creationId="{2C95D8F5-C734-C24F-AD21-CA6DA31915AE}"/>
          </ac:spMkLst>
        </pc:spChg>
        <pc:spChg chg="add mod">
          <ac:chgData name="Valentina Neblitt-Jones" userId="ec1c26d2-1245-4e8c-b17b-701b1932701b" providerId="ADAL" clId="{D0B7E6D6-8445-564C-906F-29E634CB72BA}" dt="2020-09-28T13:07:59.537" v="9115" actId="20577"/>
          <ac:spMkLst>
            <pc:docMk/>
            <pc:sldMk cId="3994434772" sldId="286"/>
            <ac:spMk id="4" creationId="{7126A85B-C1B1-ED41-A216-874A2B8099F9}"/>
          </ac:spMkLst>
        </pc:spChg>
        <pc:picChg chg="add mod">
          <ac:chgData name="Valentina Neblitt-Jones" userId="ec1c26d2-1245-4e8c-b17b-701b1932701b" providerId="ADAL" clId="{D0B7E6D6-8445-564C-906F-29E634CB72BA}" dt="2020-09-28T13:07:49.078" v="9112" actId="1076"/>
          <ac:picMkLst>
            <pc:docMk/>
            <pc:sldMk cId="3994434772" sldId="286"/>
            <ac:picMk id="3074" creationId="{A0029A03-EBFB-5E4A-B74D-8BA9A270034E}"/>
          </ac:picMkLst>
        </pc:picChg>
      </pc:sldChg>
      <pc:sldChg chg="modSp add del mod">
        <pc:chgData name="Valentina Neblitt-Jones" userId="ec1c26d2-1245-4e8c-b17b-701b1932701b" providerId="ADAL" clId="{D0B7E6D6-8445-564C-906F-29E634CB72BA}" dt="2020-09-28T13:15:33.821" v="9798" actId="2696"/>
        <pc:sldMkLst>
          <pc:docMk/>
          <pc:sldMk cId="3350278342" sldId="287"/>
        </pc:sldMkLst>
        <pc:spChg chg="mod">
          <ac:chgData name="Valentina Neblitt-Jones" userId="ec1c26d2-1245-4e8c-b17b-701b1932701b" providerId="ADAL" clId="{D0B7E6D6-8445-564C-906F-29E634CB72BA}" dt="2020-09-28T13:09:10.530" v="9145" actId="20577"/>
          <ac:spMkLst>
            <pc:docMk/>
            <pc:sldMk cId="3350278342" sldId="287"/>
            <ac:spMk id="2" creationId="{AF7DDC6D-B61D-1748-B977-B0E969E088A2}"/>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0DA2D61-9F82-9E47-9663-8912F483F4F8}" type="doc">
      <dgm:prSet loTypeId="urn:microsoft.com/office/officeart/2005/8/layout/orgChart1" loCatId="" qsTypeId="urn:microsoft.com/office/officeart/2005/8/quickstyle/simple1" qsCatId="simple" csTypeId="urn:microsoft.com/office/officeart/2005/8/colors/accent1_2" csCatId="accent1" phldr="1"/>
      <dgm:spPr/>
      <dgm:t>
        <a:bodyPr/>
        <a:lstStyle/>
        <a:p>
          <a:endParaRPr lang="en-US"/>
        </a:p>
      </dgm:t>
    </dgm:pt>
    <dgm:pt modelId="{BEFEA1A9-0C59-AA49-87AE-6F446AD609B3}">
      <dgm:prSet phldrT="[Text]"/>
      <dgm:spPr/>
      <dgm:t>
        <a:bodyPr/>
        <a:lstStyle/>
        <a:p>
          <a:r>
            <a:rPr lang="en-US" dirty="0"/>
            <a:t>American Library Association (ALA)</a:t>
          </a:r>
        </a:p>
      </dgm:t>
    </dgm:pt>
    <dgm:pt modelId="{3A9FB02B-558A-D54F-A094-106078E81869}" type="parTrans" cxnId="{6C778ABF-1EE6-DD41-B7E4-418B35BF6B41}">
      <dgm:prSet/>
      <dgm:spPr/>
      <dgm:t>
        <a:bodyPr/>
        <a:lstStyle/>
        <a:p>
          <a:endParaRPr lang="en-US"/>
        </a:p>
      </dgm:t>
    </dgm:pt>
    <dgm:pt modelId="{EA52322F-B917-4547-92A2-74B4069215CC}" type="sibTrans" cxnId="{6C778ABF-1EE6-DD41-B7E4-418B35BF6B41}">
      <dgm:prSet/>
      <dgm:spPr/>
      <dgm:t>
        <a:bodyPr/>
        <a:lstStyle/>
        <a:p>
          <a:endParaRPr lang="en-US"/>
        </a:p>
      </dgm:t>
    </dgm:pt>
    <dgm:pt modelId="{E3EDD2C3-22C4-3F45-B123-DDC58CD24F67}" type="asst">
      <dgm:prSet phldrT="[Text]"/>
      <dgm:spPr/>
      <dgm:t>
        <a:bodyPr/>
        <a:lstStyle/>
        <a:p>
          <a:r>
            <a:rPr lang="en-US" dirty="0"/>
            <a:t>Association of College and Research Libraries (ACRL)</a:t>
          </a:r>
        </a:p>
      </dgm:t>
    </dgm:pt>
    <dgm:pt modelId="{881E0DA8-1086-6340-8EB1-F74B02B5304A}" type="parTrans" cxnId="{89B9A597-A2AB-0A4C-95C4-89074087F5BC}">
      <dgm:prSet/>
      <dgm:spPr/>
      <dgm:t>
        <a:bodyPr/>
        <a:lstStyle/>
        <a:p>
          <a:endParaRPr lang="en-US"/>
        </a:p>
      </dgm:t>
    </dgm:pt>
    <dgm:pt modelId="{4D7D788C-D953-9949-B61B-98C3F5C2BD64}" type="sibTrans" cxnId="{89B9A597-A2AB-0A4C-95C4-89074087F5BC}">
      <dgm:prSet/>
      <dgm:spPr/>
      <dgm:t>
        <a:bodyPr/>
        <a:lstStyle/>
        <a:p>
          <a:endParaRPr lang="en-US"/>
        </a:p>
      </dgm:t>
    </dgm:pt>
    <dgm:pt modelId="{740D6E43-0093-BA43-A675-4FF2DB348C29}" type="pres">
      <dgm:prSet presAssocID="{30DA2D61-9F82-9E47-9663-8912F483F4F8}" presName="hierChild1" presStyleCnt="0">
        <dgm:presLayoutVars>
          <dgm:orgChart val="1"/>
          <dgm:chPref val="1"/>
          <dgm:dir/>
          <dgm:animOne val="branch"/>
          <dgm:animLvl val="lvl"/>
          <dgm:resizeHandles/>
        </dgm:presLayoutVars>
      </dgm:prSet>
      <dgm:spPr/>
    </dgm:pt>
    <dgm:pt modelId="{7C608DA1-A9C7-C544-B787-4B8875B0A9EB}" type="pres">
      <dgm:prSet presAssocID="{BEFEA1A9-0C59-AA49-87AE-6F446AD609B3}" presName="hierRoot1" presStyleCnt="0">
        <dgm:presLayoutVars>
          <dgm:hierBranch val="init"/>
        </dgm:presLayoutVars>
      </dgm:prSet>
      <dgm:spPr/>
    </dgm:pt>
    <dgm:pt modelId="{D22E4A25-EAD0-D346-8260-EF4D435B9CB1}" type="pres">
      <dgm:prSet presAssocID="{BEFEA1A9-0C59-AA49-87AE-6F446AD609B3}" presName="rootComposite1" presStyleCnt="0"/>
      <dgm:spPr/>
    </dgm:pt>
    <dgm:pt modelId="{4DA292BC-9A3C-3E48-853E-C47B7424ECB5}" type="pres">
      <dgm:prSet presAssocID="{BEFEA1A9-0C59-AA49-87AE-6F446AD609B3}" presName="rootText1" presStyleLbl="node0" presStyleIdx="0" presStyleCnt="1">
        <dgm:presLayoutVars>
          <dgm:chPref val="3"/>
        </dgm:presLayoutVars>
      </dgm:prSet>
      <dgm:spPr/>
    </dgm:pt>
    <dgm:pt modelId="{0D13AD39-9ECB-844F-A00A-926CE73E13E3}" type="pres">
      <dgm:prSet presAssocID="{BEFEA1A9-0C59-AA49-87AE-6F446AD609B3}" presName="rootConnector1" presStyleLbl="node1" presStyleIdx="0" presStyleCnt="0"/>
      <dgm:spPr/>
    </dgm:pt>
    <dgm:pt modelId="{BC4616F3-5A71-E249-9EBD-89B66BF8F0BC}" type="pres">
      <dgm:prSet presAssocID="{BEFEA1A9-0C59-AA49-87AE-6F446AD609B3}" presName="hierChild2" presStyleCnt="0"/>
      <dgm:spPr/>
    </dgm:pt>
    <dgm:pt modelId="{0EB94287-825B-7843-8A1A-CA362778CECC}" type="pres">
      <dgm:prSet presAssocID="{BEFEA1A9-0C59-AA49-87AE-6F446AD609B3}" presName="hierChild3" presStyleCnt="0"/>
      <dgm:spPr/>
    </dgm:pt>
    <dgm:pt modelId="{ED007371-E4CA-7845-9866-A50AA2AEDADE}" type="pres">
      <dgm:prSet presAssocID="{881E0DA8-1086-6340-8EB1-F74B02B5304A}" presName="Name111" presStyleLbl="parChTrans1D2" presStyleIdx="0" presStyleCnt="1"/>
      <dgm:spPr/>
    </dgm:pt>
    <dgm:pt modelId="{9C7398B3-4365-0F4B-BBBD-0707E120E71D}" type="pres">
      <dgm:prSet presAssocID="{E3EDD2C3-22C4-3F45-B123-DDC58CD24F67}" presName="hierRoot3" presStyleCnt="0">
        <dgm:presLayoutVars>
          <dgm:hierBranch val="init"/>
        </dgm:presLayoutVars>
      </dgm:prSet>
      <dgm:spPr/>
    </dgm:pt>
    <dgm:pt modelId="{FA4611DE-BD50-DB4D-8AD4-00886253EF71}" type="pres">
      <dgm:prSet presAssocID="{E3EDD2C3-22C4-3F45-B123-DDC58CD24F67}" presName="rootComposite3" presStyleCnt="0"/>
      <dgm:spPr/>
    </dgm:pt>
    <dgm:pt modelId="{75B175A4-C02A-FF48-9C1E-44D0972ED128}" type="pres">
      <dgm:prSet presAssocID="{E3EDD2C3-22C4-3F45-B123-DDC58CD24F67}" presName="rootText3" presStyleLbl="asst1" presStyleIdx="0" presStyleCnt="1">
        <dgm:presLayoutVars>
          <dgm:chPref val="3"/>
        </dgm:presLayoutVars>
      </dgm:prSet>
      <dgm:spPr/>
    </dgm:pt>
    <dgm:pt modelId="{93E0AC58-6016-D445-9F0F-BB83D9157706}" type="pres">
      <dgm:prSet presAssocID="{E3EDD2C3-22C4-3F45-B123-DDC58CD24F67}" presName="rootConnector3" presStyleLbl="asst1" presStyleIdx="0" presStyleCnt="1"/>
      <dgm:spPr/>
    </dgm:pt>
    <dgm:pt modelId="{AB802658-405B-9740-B41F-8A3440A30299}" type="pres">
      <dgm:prSet presAssocID="{E3EDD2C3-22C4-3F45-B123-DDC58CD24F67}" presName="hierChild6" presStyleCnt="0"/>
      <dgm:spPr/>
    </dgm:pt>
    <dgm:pt modelId="{CB709793-585E-B14E-BF30-F185AD5C14BF}" type="pres">
      <dgm:prSet presAssocID="{E3EDD2C3-22C4-3F45-B123-DDC58CD24F67}" presName="hierChild7" presStyleCnt="0"/>
      <dgm:spPr/>
    </dgm:pt>
  </dgm:ptLst>
  <dgm:cxnLst>
    <dgm:cxn modelId="{D9063527-9619-9F4D-AB45-6D35B92A5F1B}" type="presOf" srcId="{BEFEA1A9-0C59-AA49-87AE-6F446AD609B3}" destId="{0D13AD39-9ECB-844F-A00A-926CE73E13E3}" srcOrd="1" destOrd="0" presId="urn:microsoft.com/office/officeart/2005/8/layout/orgChart1"/>
    <dgm:cxn modelId="{8EA2DB28-57F4-954A-95D4-7DEC3901F7BF}" type="presOf" srcId="{E3EDD2C3-22C4-3F45-B123-DDC58CD24F67}" destId="{93E0AC58-6016-D445-9F0F-BB83D9157706}" srcOrd="1" destOrd="0" presId="urn:microsoft.com/office/officeart/2005/8/layout/orgChart1"/>
    <dgm:cxn modelId="{1E527F68-CC8E-394A-8807-BE24882C8E73}" type="presOf" srcId="{BEFEA1A9-0C59-AA49-87AE-6F446AD609B3}" destId="{4DA292BC-9A3C-3E48-853E-C47B7424ECB5}" srcOrd="0" destOrd="0" presId="urn:microsoft.com/office/officeart/2005/8/layout/orgChart1"/>
    <dgm:cxn modelId="{89B9A597-A2AB-0A4C-95C4-89074087F5BC}" srcId="{BEFEA1A9-0C59-AA49-87AE-6F446AD609B3}" destId="{E3EDD2C3-22C4-3F45-B123-DDC58CD24F67}" srcOrd="0" destOrd="0" parTransId="{881E0DA8-1086-6340-8EB1-F74B02B5304A}" sibTransId="{4D7D788C-D953-9949-B61B-98C3F5C2BD64}"/>
    <dgm:cxn modelId="{2084F6B6-F0B9-7842-BBD1-09D5BFA8F3F5}" type="presOf" srcId="{881E0DA8-1086-6340-8EB1-F74B02B5304A}" destId="{ED007371-E4CA-7845-9866-A50AA2AEDADE}" srcOrd="0" destOrd="0" presId="urn:microsoft.com/office/officeart/2005/8/layout/orgChart1"/>
    <dgm:cxn modelId="{6C778ABF-1EE6-DD41-B7E4-418B35BF6B41}" srcId="{30DA2D61-9F82-9E47-9663-8912F483F4F8}" destId="{BEFEA1A9-0C59-AA49-87AE-6F446AD609B3}" srcOrd="0" destOrd="0" parTransId="{3A9FB02B-558A-D54F-A094-106078E81869}" sibTransId="{EA52322F-B917-4547-92A2-74B4069215CC}"/>
    <dgm:cxn modelId="{C44350F1-C43C-8C40-A5E2-757324C3567E}" type="presOf" srcId="{30DA2D61-9F82-9E47-9663-8912F483F4F8}" destId="{740D6E43-0093-BA43-A675-4FF2DB348C29}" srcOrd="0" destOrd="0" presId="urn:microsoft.com/office/officeart/2005/8/layout/orgChart1"/>
    <dgm:cxn modelId="{E7EC57F8-7FFA-0147-ADC7-398C0F6ED986}" type="presOf" srcId="{E3EDD2C3-22C4-3F45-B123-DDC58CD24F67}" destId="{75B175A4-C02A-FF48-9C1E-44D0972ED128}" srcOrd="0" destOrd="0" presId="urn:microsoft.com/office/officeart/2005/8/layout/orgChart1"/>
    <dgm:cxn modelId="{6D09FEEC-1D84-FC40-9514-03B57535C9F2}" type="presParOf" srcId="{740D6E43-0093-BA43-A675-4FF2DB348C29}" destId="{7C608DA1-A9C7-C544-B787-4B8875B0A9EB}" srcOrd="0" destOrd="0" presId="urn:microsoft.com/office/officeart/2005/8/layout/orgChart1"/>
    <dgm:cxn modelId="{79212E24-739D-7E41-9080-D1F84782D364}" type="presParOf" srcId="{7C608DA1-A9C7-C544-B787-4B8875B0A9EB}" destId="{D22E4A25-EAD0-D346-8260-EF4D435B9CB1}" srcOrd="0" destOrd="0" presId="urn:microsoft.com/office/officeart/2005/8/layout/orgChart1"/>
    <dgm:cxn modelId="{E3778E0A-2F34-F24C-A1CD-280893534300}" type="presParOf" srcId="{D22E4A25-EAD0-D346-8260-EF4D435B9CB1}" destId="{4DA292BC-9A3C-3E48-853E-C47B7424ECB5}" srcOrd="0" destOrd="0" presId="urn:microsoft.com/office/officeart/2005/8/layout/orgChart1"/>
    <dgm:cxn modelId="{A4BB2A4A-6537-E742-A8F5-6AD68F022685}" type="presParOf" srcId="{D22E4A25-EAD0-D346-8260-EF4D435B9CB1}" destId="{0D13AD39-9ECB-844F-A00A-926CE73E13E3}" srcOrd="1" destOrd="0" presId="urn:microsoft.com/office/officeart/2005/8/layout/orgChart1"/>
    <dgm:cxn modelId="{8792F83F-C750-CE49-9180-8861B95EA9FE}" type="presParOf" srcId="{7C608DA1-A9C7-C544-B787-4B8875B0A9EB}" destId="{BC4616F3-5A71-E249-9EBD-89B66BF8F0BC}" srcOrd="1" destOrd="0" presId="urn:microsoft.com/office/officeart/2005/8/layout/orgChart1"/>
    <dgm:cxn modelId="{A18836A5-F706-AF44-B86C-2761709374BB}" type="presParOf" srcId="{7C608DA1-A9C7-C544-B787-4B8875B0A9EB}" destId="{0EB94287-825B-7843-8A1A-CA362778CECC}" srcOrd="2" destOrd="0" presId="urn:microsoft.com/office/officeart/2005/8/layout/orgChart1"/>
    <dgm:cxn modelId="{527EBB39-EAF3-694F-B757-FC4D6B6FCEBB}" type="presParOf" srcId="{0EB94287-825B-7843-8A1A-CA362778CECC}" destId="{ED007371-E4CA-7845-9866-A50AA2AEDADE}" srcOrd="0" destOrd="0" presId="urn:microsoft.com/office/officeart/2005/8/layout/orgChart1"/>
    <dgm:cxn modelId="{BF99C617-F873-F142-B487-9F17B7611567}" type="presParOf" srcId="{0EB94287-825B-7843-8A1A-CA362778CECC}" destId="{9C7398B3-4365-0F4B-BBBD-0707E120E71D}" srcOrd="1" destOrd="0" presId="urn:microsoft.com/office/officeart/2005/8/layout/orgChart1"/>
    <dgm:cxn modelId="{26ECB85B-59CF-8749-8CCF-B98BEC22963E}" type="presParOf" srcId="{9C7398B3-4365-0F4B-BBBD-0707E120E71D}" destId="{FA4611DE-BD50-DB4D-8AD4-00886253EF71}" srcOrd="0" destOrd="0" presId="urn:microsoft.com/office/officeart/2005/8/layout/orgChart1"/>
    <dgm:cxn modelId="{54E83249-53D9-3C42-96B8-D0FAB46F9E4D}" type="presParOf" srcId="{FA4611DE-BD50-DB4D-8AD4-00886253EF71}" destId="{75B175A4-C02A-FF48-9C1E-44D0972ED128}" srcOrd="0" destOrd="0" presId="urn:microsoft.com/office/officeart/2005/8/layout/orgChart1"/>
    <dgm:cxn modelId="{FDC20888-3DAD-1845-B797-3D714E64986A}" type="presParOf" srcId="{FA4611DE-BD50-DB4D-8AD4-00886253EF71}" destId="{93E0AC58-6016-D445-9F0F-BB83D9157706}" srcOrd="1" destOrd="0" presId="urn:microsoft.com/office/officeart/2005/8/layout/orgChart1"/>
    <dgm:cxn modelId="{0E299944-AE6F-234A-AB2C-A9A877FAE1C6}" type="presParOf" srcId="{9C7398B3-4365-0F4B-BBBD-0707E120E71D}" destId="{AB802658-405B-9740-B41F-8A3440A30299}" srcOrd="1" destOrd="0" presId="urn:microsoft.com/office/officeart/2005/8/layout/orgChart1"/>
    <dgm:cxn modelId="{27F0B090-8610-5D4D-A61F-67F3488C6C39}" type="presParOf" srcId="{9C7398B3-4365-0F4B-BBBD-0707E120E71D}" destId="{CB709793-585E-B14E-BF30-F185AD5C14BF}"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007371-E4CA-7845-9866-A50AA2AEDADE}">
      <dsp:nvSpPr>
        <dsp:cNvPr id="0" name=""/>
        <dsp:cNvSpPr/>
      </dsp:nvSpPr>
      <dsp:spPr>
        <a:xfrm>
          <a:off x="3227905" y="1836954"/>
          <a:ext cx="338714" cy="1483890"/>
        </a:xfrm>
        <a:custGeom>
          <a:avLst/>
          <a:gdLst/>
          <a:ahLst/>
          <a:cxnLst/>
          <a:rect l="0" t="0" r="0" b="0"/>
          <a:pathLst>
            <a:path>
              <a:moveTo>
                <a:pt x="338714" y="0"/>
              </a:moveTo>
              <a:lnTo>
                <a:pt x="338714" y="1483890"/>
              </a:lnTo>
              <a:lnTo>
                <a:pt x="0" y="148389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DA292BC-9A3C-3E48-853E-C47B7424ECB5}">
      <dsp:nvSpPr>
        <dsp:cNvPr id="0" name=""/>
        <dsp:cNvSpPr/>
      </dsp:nvSpPr>
      <dsp:spPr>
        <a:xfrm>
          <a:off x="1953694" y="224029"/>
          <a:ext cx="3225849" cy="161292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15" tIns="18415" rIns="18415" bIns="18415" numCol="1" spcCol="1270" anchor="ctr" anchorCtr="0">
          <a:noAutofit/>
        </a:bodyPr>
        <a:lstStyle/>
        <a:p>
          <a:pPr marL="0" lvl="0" indent="0" algn="ctr" defTabSz="1289050">
            <a:lnSpc>
              <a:spcPct val="90000"/>
            </a:lnSpc>
            <a:spcBef>
              <a:spcPct val="0"/>
            </a:spcBef>
            <a:spcAft>
              <a:spcPct val="35000"/>
            </a:spcAft>
            <a:buNone/>
          </a:pPr>
          <a:r>
            <a:rPr lang="en-US" sz="2900" kern="1200" dirty="0"/>
            <a:t>American Library Association (ALA)</a:t>
          </a:r>
        </a:p>
      </dsp:txBody>
      <dsp:txXfrm>
        <a:off x="1953694" y="224029"/>
        <a:ext cx="3225849" cy="1612924"/>
      </dsp:txXfrm>
    </dsp:sp>
    <dsp:sp modelId="{75B175A4-C02A-FF48-9C1E-44D0972ED128}">
      <dsp:nvSpPr>
        <dsp:cNvPr id="0" name=""/>
        <dsp:cNvSpPr/>
      </dsp:nvSpPr>
      <dsp:spPr>
        <a:xfrm>
          <a:off x="2055" y="2514383"/>
          <a:ext cx="3225849" cy="161292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15" tIns="18415" rIns="18415" bIns="18415" numCol="1" spcCol="1270" anchor="ctr" anchorCtr="0">
          <a:noAutofit/>
        </a:bodyPr>
        <a:lstStyle/>
        <a:p>
          <a:pPr marL="0" lvl="0" indent="0" algn="ctr" defTabSz="1289050">
            <a:lnSpc>
              <a:spcPct val="90000"/>
            </a:lnSpc>
            <a:spcBef>
              <a:spcPct val="0"/>
            </a:spcBef>
            <a:spcAft>
              <a:spcPct val="35000"/>
            </a:spcAft>
            <a:buNone/>
          </a:pPr>
          <a:r>
            <a:rPr lang="en-US" sz="2900" kern="1200" dirty="0"/>
            <a:t>Association of College and Research Libraries (ACRL)</a:t>
          </a:r>
        </a:p>
      </dsp:txBody>
      <dsp:txXfrm>
        <a:off x="2055" y="2514383"/>
        <a:ext cx="3225849" cy="1612924"/>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02455C-2208-5A48-8F33-B5C900277DF1}" type="datetimeFigureOut">
              <a:rPr lang="en-US" smtClean="0"/>
              <a:t>9/30/20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C0400F-6E8F-404C-A7CC-F84B827DE238}" type="slidenum">
              <a:rPr lang="en-US" smtClean="0"/>
              <a:t>‹#›</a:t>
            </a:fld>
            <a:endParaRPr lang="en-US"/>
          </a:p>
        </p:txBody>
      </p:sp>
    </p:spTree>
    <p:extLst>
      <p:ext uri="{BB962C8B-B14F-4D97-AF65-F5344CB8AC3E}">
        <p14:creationId xmlns:p14="http://schemas.microsoft.com/office/powerpoint/2010/main" val="11495785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AC0400F-6E8F-404C-A7CC-F84B827DE238}" type="slidenum">
              <a:rPr lang="en-US" smtClean="0"/>
              <a:t>1</a:t>
            </a:fld>
            <a:endParaRPr lang="en-US"/>
          </a:p>
        </p:txBody>
      </p:sp>
    </p:spTree>
    <p:extLst>
      <p:ext uri="{BB962C8B-B14F-4D97-AF65-F5344CB8AC3E}">
        <p14:creationId xmlns:p14="http://schemas.microsoft.com/office/powerpoint/2010/main" val="27446877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Sherry Turkle has to say about her students and the news media is matches some points of this Pew research report.</a:t>
            </a:r>
          </a:p>
        </p:txBody>
      </p:sp>
      <p:sp>
        <p:nvSpPr>
          <p:cNvPr id="4" name="Slide Number Placeholder 3"/>
          <p:cNvSpPr>
            <a:spLocks noGrp="1"/>
          </p:cNvSpPr>
          <p:nvPr>
            <p:ph type="sldNum" sz="quarter" idx="5"/>
          </p:nvPr>
        </p:nvSpPr>
        <p:spPr/>
        <p:txBody>
          <a:bodyPr/>
          <a:lstStyle/>
          <a:p>
            <a:fld id="{8AC0400F-6E8F-404C-A7CC-F84B827DE238}" type="slidenum">
              <a:rPr lang="en-US" smtClean="0"/>
              <a:t>14</a:t>
            </a:fld>
            <a:endParaRPr lang="en-US"/>
          </a:p>
        </p:txBody>
      </p:sp>
    </p:spTree>
    <p:extLst>
      <p:ext uri="{BB962C8B-B14F-4D97-AF65-F5344CB8AC3E}">
        <p14:creationId xmlns:p14="http://schemas.microsoft.com/office/powerpoint/2010/main" val="9770424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AC0400F-6E8F-404C-A7CC-F84B827DE238}" type="slidenum">
              <a:rPr lang="en-US" smtClean="0"/>
              <a:t>6</a:t>
            </a:fld>
            <a:endParaRPr lang="en-US"/>
          </a:p>
        </p:txBody>
      </p:sp>
    </p:spTree>
    <p:extLst>
      <p:ext uri="{BB962C8B-B14F-4D97-AF65-F5344CB8AC3E}">
        <p14:creationId xmlns:p14="http://schemas.microsoft.com/office/powerpoint/2010/main" val="11749461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8AC0400F-6E8F-404C-A7CC-F84B827DE238}" type="slidenum">
              <a:rPr lang="en-US" smtClean="0"/>
              <a:t>7</a:t>
            </a:fld>
            <a:endParaRPr lang="en-US"/>
          </a:p>
        </p:txBody>
      </p:sp>
    </p:spTree>
    <p:extLst>
      <p:ext uri="{BB962C8B-B14F-4D97-AF65-F5344CB8AC3E}">
        <p14:creationId xmlns:p14="http://schemas.microsoft.com/office/powerpoint/2010/main" val="12393608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8AC0400F-6E8F-404C-A7CC-F84B827DE238}" type="slidenum">
              <a:rPr lang="en-US" smtClean="0"/>
              <a:t>8</a:t>
            </a:fld>
            <a:endParaRPr lang="en-US"/>
          </a:p>
        </p:txBody>
      </p:sp>
    </p:spTree>
    <p:extLst>
      <p:ext uri="{BB962C8B-B14F-4D97-AF65-F5344CB8AC3E}">
        <p14:creationId xmlns:p14="http://schemas.microsoft.com/office/powerpoint/2010/main" val="20745276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AC0400F-6E8F-404C-A7CC-F84B827DE238}" type="slidenum">
              <a:rPr lang="en-US" smtClean="0"/>
              <a:t>9</a:t>
            </a:fld>
            <a:endParaRPr lang="en-US"/>
          </a:p>
        </p:txBody>
      </p:sp>
    </p:spTree>
    <p:extLst>
      <p:ext uri="{BB962C8B-B14F-4D97-AF65-F5344CB8AC3E}">
        <p14:creationId xmlns:p14="http://schemas.microsoft.com/office/powerpoint/2010/main" val="1152912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b="0" i="0" kern="1200" dirty="0">
                <a:solidFill>
                  <a:schemeClr val="tx1"/>
                </a:solidFill>
                <a:effectLst/>
                <a:latin typeface="+mn-lt"/>
                <a:ea typeface="+mn-ea"/>
                <a:cs typeface="+mn-cs"/>
              </a:rPr>
              <a:t>Used Twitter with the following goals:</a:t>
            </a:r>
          </a:p>
          <a:p>
            <a:pPr marL="228600" indent="-228600">
              <a:buAutoNum type="arabicParenBoth"/>
            </a:pPr>
            <a:endParaRPr lang="en-US" sz="1200" b="0" i="0" kern="1200" dirty="0">
              <a:solidFill>
                <a:schemeClr val="tx1"/>
              </a:solidFill>
              <a:effectLst/>
              <a:latin typeface="+mn-lt"/>
              <a:ea typeface="+mn-ea"/>
              <a:cs typeface="+mn-cs"/>
            </a:endParaRPr>
          </a:p>
          <a:p>
            <a:pPr marL="228600" indent="-228600">
              <a:buAutoNum type="arabicParenBoth"/>
            </a:pPr>
            <a:r>
              <a:rPr lang="en-US" sz="1200" b="0" i="0" kern="1200" dirty="0">
                <a:solidFill>
                  <a:schemeClr val="tx1"/>
                </a:solidFill>
                <a:effectLst/>
                <a:latin typeface="+mn-lt"/>
                <a:ea typeface="+mn-ea"/>
                <a:cs typeface="+mn-cs"/>
              </a:rPr>
              <a:t>articulate how academic writing is a form of participation within a larger discourse – “academic writing is a means of responding to previous researchers”</a:t>
            </a:r>
          </a:p>
          <a:p>
            <a:pPr marL="228600" indent="-228600">
              <a:buAutoNum type="arabicParenBoth"/>
            </a:pPr>
            <a:r>
              <a:rPr lang="en-US" sz="1200" b="0" i="0" kern="1200" dirty="0">
                <a:solidFill>
                  <a:schemeClr val="tx1"/>
                </a:solidFill>
                <a:effectLst/>
                <a:latin typeface="+mn-lt"/>
                <a:ea typeface="+mn-ea"/>
                <a:cs typeface="+mn-cs"/>
              </a:rPr>
              <a:t>describe why citations and attribution are important within scholarly communication – “importance of citations was to give credit to the original author and/or strengthen an argument’s cogency, rather than focusing on personal consequences”</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Today’s information landscape challenges many long-held assumptions. Take the issue of plagiarism. In a 2015 journal article, two University of Maryland librarians described the challenges they faced teaching freshmen about citing sources, plagiarism, and academic integrity. The students were skeptical. The lesson did not correspond to their experiences on social media, where information is routinely recycled, repackaged, and repurposed.</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So the librarians used Twitter to demonstrate their point, citing the case of a user who plagiarized comedians’ tweets, changing the wording slightly to avoid detection by search engines. This time the students understood the harm being done.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Illustrating the ongoing complexity of these issues, however, students then asked about using the same material on different media platforms. They wondered if there was such a thing as “self-plagiarism.”</a:t>
            </a:r>
          </a:p>
          <a:p>
            <a:endParaRPr lang="en-US" sz="1200" b="0" i="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a:t>The kind of discussion that led to the students’ awareness of these issues is an important principle of information literacy. It’s not a passive approach or a checklist. It’s a dynamic process that occurs through conversation and discourse. Acknowledging this, the librarians called their article “Scholarship is a Conversation.”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To address these deficiencies, Texas A&amp;M University introduced a credit bearing, semester long course titled </a:t>
            </a:r>
            <a:r>
              <a:rPr lang="en-US" sz="1200" b="0" i="1" kern="1200" dirty="0">
                <a:solidFill>
                  <a:schemeClr val="tx1"/>
                </a:solidFill>
                <a:effectLst/>
                <a:latin typeface="+mn-lt"/>
                <a:ea typeface="+mn-ea"/>
                <a:cs typeface="+mn-cs"/>
              </a:rPr>
              <a:t>Theft of the Mind</a:t>
            </a:r>
            <a:r>
              <a:rPr lang="en-US" sz="1200" b="0" i="0" kern="1200" dirty="0">
                <a:solidFill>
                  <a:schemeClr val="tx1"/>
                </a:solidFill>
                <a:effectLst/>
                <a:latin typeface="+mn-lt"/>
                <a:ea typeface="+mn-ea"/>
                <a:cs typeface="+mn-cs"/>
              </a:rPr>
              <a:t> that utilized case studies based in popular culture to demonstrate to students that “plagiarism and piracy…are but endpoints on a continuum between source use and misuse” (Clement &amp; </a:t>
            </a:r>
            <a:r>
              <a:rPr lang="en-US" sz="1200" b="0" i="0" kern="1200" dirty="0" err="1">
                <a:solidFill>
                  <a:schemeClr val="tx1"/>
                </a:solidFill>
                <a:effectLst/>
                <a:latin typeface="+mn-lt"/>
                <a:ea typeface="+mn-ea"/>
                <a:cs typeface="+mn-cs"/>
              </a:rPr>
              <a:t>Brenenson</a:t>
            </a:r>
            <a:r>
              <a:rPr lang="en-US" sz="1200" b="0" i="0" kern="1200" dirty="0">
                <a:solidFill>
                  <a:schemeClr val="tx1"/>
                </a:solidFill>
                <a:effectLst/>
                <a:latin typeface="+mn-lt"/>
                <a:ea typeface="+mn-ea"/>
                <a:cs typeface="+mn-cs"/>
              </a:rPr>
              <a:t>, 2013, p. 56). Central to the ethos of this course is the idea that “theft of the mind” hurts a community of practice at large as much as it does the individual content creator, whether this community is scholars within the academy or creative performers in popular culture (Clement &amp; </a:t>
            </a:r>
            <a:r>
              <a:rPr lang="en-US" sz="1200" b="0" i="0" kern="1200" dirty="0" err="1">
                <a:solidFill>
                  <a:schemeClr val="tx1"/>
                </a:solidFill>
                <a:effectLst/>
                <a:latin typeface="+mn-lt"/>
                <a:ea typeface="+mn-ea"/>
                <a:cs typeface="+mn-cs"/>
              </a:rPr>
              <a:t>Brenenson</a:t>
            </a:r>
            <a:r>
              <a:rPr lang="en-US" sz="1200" b="0" i="0" kern="1200" dirty="0">
                <a:solidFill>
                  <a:schemeClr val="tx1"/>
                </a:solidFill>
                <a:effectLst/>
                <a:latin typeface="+mn-lt"/>
                <a:ea typeface="+mn-ea"/>
                <a:cs typeface="+mn-cs"/>
              </a:rPr>
              <a:t>, 2013, p. 57). This is an important value to imprint upon students that can be obscured in a compliance oriented lesson. Explaining that scholars depend on citation of their work for their livelihood provides students with a more forthright and holistic explanation as to why plagiarism carries such dire consequences within the academy. The success of this course at Texas A&amp;M suggests that students respond well to the topic of scholarly attribution and plagiarism when instruction is placed within a framework that resonates with familiar life experiences.</a:t>
            </a:r>
            <a:endParaRPr lang="en-US" dirty="0"/>
          </a:p>
        </p:txBody>
      </p:sp>
      <p:sp>
        <p:nvSpPr>
          <p:cNvPr id="4" name="Slide Number Placeholder 3"/>
          <p:cNvSpPr>
            <a:spLocks noGrp="1"/>
          </p:cNvSpPr>
          <p:nvPr>
            <p:ph type="sldNum" sz="quarter" idx="5"/>
          </p:nvPr>
        </p:nvSpPr>
        <p:spPr/>
        <p:txBody>
          <a:bodyPr/>
          <a:lstStyle/>
          <a:p>
            <a:fld id="{8AC0400F-6E8F-404C-A7CC-F84B827DE238}" type="slidenum">
              <a:rPr lang="en-US" smtClean="0"/>
              <a:t>10</a:t>
            </a:fld>
            <a:endParaRPr lang="en-US"/>
          </a:p>
        </p:txBody>
      </p:sp>
    </p:spTree>
    <p:extLst>
      <p:ext uri="{BB962C8B-B14F-4D97-AF65-F5344CB8AC3E}">
        <p14:creationId xmlns:p14="http://schemas.microsoft.com/office/powerpoint/2010/main" val="19366630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8AC0400F-6E8F-404C-A7CC-F84B827DE238}" type="slidenum">
              <a:rPr lang="en-US" smtClean="0"/>
              <a:t>11</a:t>
            </a:fld>
            <a:endParaRPr lang="en-US"/>
          </a:p>
        </p:txBody>
      </p:sp>
    </p:spTree>
    <p:extLst>
      <p:ext uri="{BB962C8B-B14F-4D97-AF65-F5344CB8AC3E}">
        <p14:creationId xmlns:p14="http://schemas.microsoft.com/office/powerpoint/2010/main" val="35233152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AC0400F-6E8F-404C-A7CC-F84B827DE238}" type="slidenum">
              <a:rPr lang="en-US" smtClean="0"/>
              <a:t>12</a:t>
            </a:fld>
            <a:endParaRPr lang="en-US"/>
          </a:p>
        </p:txBody>
      </p:sp>
    </p:spTree>
    <p:extLst>
      <p:ext uri="{BB962C8B-B14F-4D97-AF65-F5344CB8AC3E}">
        <p14:creationId xmlns:p14="http://schemas.microsoft.com/office/powerpoint/2010/main" val="33940299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Studies technology’s impact on people and their relationships</a:t>
            </a:r>
          </a:p>
          <a:p>
            <a:r>
              <a:rPr lang="en-US" dirty="0"/>
              <a:t>Says her students</a:t>
            </a:r>
          </a:p>
          <a:p>
            <a:pPr lvl="1"/>
            <a:r>
              <a:rPr lang="en-US" dirty="0"/>
              <a:t>Believes the media supports a view of the world as a series of emergencies – an unending series of catastrophes it covers as “disasters that need disaster relief”</a:t>
            </a:r>
          </a:p>
          <a:p>
            <a:pPr lvl="1"/>
            <a:r>
              <a:rPr lang="en-US" dirty="0"/>
              <a:t>Find it difficult to place information in context or understand underlying causes, let alone feel empowered to seek solutions</a:t>
            </a:r>
          </a:p>
        </p:txBody>
      </p:sp>
      <p:sp>
        <p:nvSpPr>
          <p:cNvPr id="4" name="Slide Number Placeholder 3"/>
          <p:cNvSpPr>
            <a:spLocks noGrp="1"/>
          </p:cNvSpPr>
          <p:nvPr>
            <p:ph type="sldNum" sz="quarter" idx="5"/>
          </p:nvPr>
        </p:nvSpPr>
        <p:spPr/>
        <p:txBody>
          <a:bodyPr/>
          <a:lstStyle/>
          <a:p>
            <a:fld id="{8AC0400F-6E8F-404C-A7CC-F84B827DE238}" type="slidenum">
              <a:rPr lang="en-US" smtClean="0"/>
              <a:t>13</a:t>
            </a:fld>
            <a:endParaRPr lang="en-US"/>
          </a:p>
        </p:txBody>
      </p:sp>
    </p:spTree>
    <p:extLst>
      <p:ext uri="{BB962C8B-B14F-4D97-AF65-F5344CB8AC3E}">
        <p14:creationId xmlns:p14="http://schemas.microsoft.com/office/powerpoint/2010/main" val="12149483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61A39-5641-C94A-AD35-8B64BB27B6E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6843F3D-FCAC-7741-B8FF-1A06F65C1C1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5E7B0CF-88D9-9E4C-B89D-F8707818D28B}"/>
              </a:ext>
            </a:extLst>
          </p:cNvPr>
          <p:cNvSpPr>
            <a:spLocks noGrp="1"/>
          </p:cNvSpPr>
          <p:nvPr>
            <p:ph type="dt" sz="half" idx="10"/>
          </p:nvPr>
        </p:nvSpPr>
        <p:spPr/>
        <p:txBody>
          <a:bodyPr/>
          <a:lstStyle/>
          <a:p>
            <a:fld id="{BE459301-976F-0B4B-AD2E-EDC9CA10DC46}" type="datetime1">
              <a:rPr lang="en-US" smtClean="0"/>
              <a:t>9/30/20</a:t>
            </a:fld>
            <a:endParaRPr lang="en-US"/>
          </a:p>
        </p:txBody>
      </p:sp>
      <p:sp>
        <p:nvSpPr>
          <p:cNvPr id="5" name="Footer Placeholder 4">
            <a:extLst>
              <a:ext uri="{FF2B5EF4-FFF2-40B4-BE49-F238E27FC236}">
                <a16:creationId xmlns:a16="http://schemas.microsoft.com/office/drawing/2014/main" id="{61F49AA3-E938-BF4B-9542-7C5091212D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ADC463-2127-4F40-9A35-920E2AB40373}"/>
              </a:ext>
            </a:extLst>
          </p:cNvPr>
          <p:cNvSpPr>
            <a:spLocks noGrp="1"/>
          </p:cNvSpPr>
          <p:nvPr>
            <p:ph type="sldNum" sz="quarter" idx="12"/>
          </p:nvPr>
        </p:nvSpPr>
        <p:spPr/>
        <p:txBody>
          <a:bodyPr/>
          <a:lstStyle/>
          <a:p>
            <a:fld id="{F7F10335-7B4D-2E4F-989F-54E1A3DF7A62}" type="slidenum">
              <a:rPr lang="en-US" smtClean="0"/>
              <a:t>‹#›</a:t>
            </a:fld>
            <a:endParaRPr lang="en-US"/>
          </a:p>
        </p:txBody>
      </p:sp>
    </p:spTree>
    <p:extLst>
      <p:ext uri="{BB962C8B-B14F-4D97-AF65-F5344CB8AC3E}">
        <p14:creationId xmlns:p14="http://schemas.microsoft.com/office/powerpoint/2010/main" val="336252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1CF5F-1194-3048-A6B9-CD00897687A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CBF1A6C-FCDD-3C45-82EE-A4E93C57693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2616FE-4D23-D74C-8134-A374C5FE2F29}"/>
              </a:ext>
            </a:extLst>
          </p:cNvPr>
          <p:cNvSpPr>
            <a:spLocks noGrp="1"/>
          </p:cNvSpPr>
          <p:nvPr>
            <p:ph type="dt" sz="half" idx="10"/>
          </p:nvPr>
        </p:nvSpPr>
        <p:spPr/>
        <p:txBody>
          <a:bodyPr/>
          <a:lstStyle/>
          <a:p>
            <a:fld id="{07DEBC74-5011-D248-A1FD-3F29F9DF62AF}" type="datetime1">
              <a:rPr lang="en-US" smtClean="0"/>
              <a:t>9/30/20</a:t>
            </a:fld>
            <a:endParaRPr lang="en-US"/>
          </a:p>
        </p:txBody>
      </p:sp>
      <p:sp>
        <p:nvSpPr>
          <p:cNvPr id="5" name="Footer Placeholder 4">
            <a:extLst>
              <a:ext uri="{FF2B5EF4-FFF2-40B4-BE49-F238E27FC236}">
                <a16:creationId xmlns:a16="http://schemas.microsoft.com/office/drawing/2014/main" id="{26BFC32F-F936-BA4F-B256-A301FD94E6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1DDB66-4012-CC45-901B-409B24271D35}"/>
              </a:ext>
            </a:extLst>
          </p:cNvPr>
          <p:cNvSpPr>
            <a:spLocks noGrp="1"/>
          </p:cNvSpPr>
          <p:nvPr>
            <p:ph type="sldNum" sz="quarter" idx="12"/>
          </p:nvPr>
        </p:nvSpPr>
        <p:spPr/>
        <p:txBody>
          <a:bodyPr/>
          <a:lstStyle/>
          <a:p>
            <a:fld id="{F7F10335-7B4D-2E4F-989F-54E1A3DF7A62}" type="slidenum">
              <a:rPr lang="en-US" smtClean="0"/>
              <a:t>‹#›</a:t>
            </a:fld>
            <a:endParaRPr lang="en-US"/>
          </a:p>
        </p:txBody>
      </p:sp>
    </p:spTree>
    <p:extLst>
      <p:ext uri="{BB962C8B-B14F-4D97-AF65-F5344CB8AC3E}">
        <p14:creationId xmlns:p14="http://schemas.microsoft.com/office/powerpoint/2010/main" val="414649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C77BA4D-36B3-224B-B24C-764AF352E41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6CC41E-FF0B-8A48-AAAD-43C78292804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484E3D-ACFA-744C-B520-A0D18BA13393}"/>
              </a:ext>
            </a:extLst>
          </p:cNvPr>
          <p:cNvSpPr>
            <a:spLocks noGrp="1"/>
          </p:cNvSpPr>
          <p:nvPr>
            <p:ph type="dt" sz="half" idx="10"/>
          </p:nvPr>
        </p:nvSpPr>
        <p:spPr/>
        <p:txBody>
          <a:bodyPr/>
          <a:lstStyle/>
          <a:p>
            <a:fld id="{A325B5BD-493A-9849-9301-9E431AC83CEC}" type="datetime1">
              <a:rPr lang="en-US" smtClean="0"/>
              <a:t>9/30/20</a:t>
            </a:fld>
            <a:endParaRPr lang="en-US"/>
          </a:p>
        </p:txBody>
      </p:sp>
      <p:sp>
        <p:nvSpPr>
          <p:cNvPr id="5" name="Footer Placeholder 4">
            <a:extLst>
              <a:ext uri="{FF2B5EF4-FFF2-40B4-BE49-F238E27FC236}">
                <a16:creationId xmlns:a16="http://schemas.microsoft.com/office/drawing/2014/main" id="{EA9A9E59-81BA-9A4F-A2DB-5017FCB35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5EB888-D2FB-6448-9936-AFF7639698FD}"/>
              </a:ext>
            </a:extLst>
          </p:cNvPr>
          <p:cNvSpPr>
            <a:spLocks noGrp="1"/>
          </p:cNvSpPr>
          <p:nvPr>
            <p:ph type="sldNum" sz="quarter" idx="12"/>
          </p:nvPr>
        </p:nvSpPr>
        <p:spPr/>
        <p:txBody>
          <a:bodyPr/>
          <a:lstStyle/>
          <a:p>
            <a:fld id="{F7F10335-7B4D-2E4F-989F-54E1A3DF7A62}" type="slidenum">
              <a:rPr lang="en-US" smtClean="0"/>
              <a:t>‹#›</a:t>
            </a:fld>
            <a:endParaRPr lang="en-US"/>
          </a:p>
        </p:txBody>
      </p:sp>
    </p:spTree>
    <p:extLst>
      <p:ext uri="{BB962C8B-B14F-4D97-AF65-F5344CB8AC3E}">
        <p14:creationId xmlns:p14="http://schemas.microsoft.com/office/powerpoint/2010/main" val="26936369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8AEBD-ED7E-3541-B05D-4F14CF79D47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6759A08-1FE7-9448-8EE6-73586F8FA8C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821AA1-D84A-6943-A2AD-A5DC9618C5AF}"/>
              </a:ext>
            </a:extLst>
          </p:cNvPr>
          <p:cNvSpPr>
            <a:spLocks noGrp="1"/>
          </p:cNvSpPr>
          <p:nvPr>
            <p:ph type="dt" sz="half" idx="10"/>
          </p:nvPr>
        </p:nvSpPr>
        <p:spPr/>
        <p:txBody>
          <a:bodyPr/>
          <a:lstStyle/>
          <a:p>
            <a:fld id="{CE8662D8-47FE-3C47-8786-ED8D2269F174}" type="datetime1">
              <a:rPr lang="en-US" smtClean="0"/>
              <a:t>9/30/20</a:t>
            </a:fld>
            <a:endParaRPr lang="en-US"/>
          </a:p>
        </p:txBody>
      </p:sp>
      <p:sp>
        <p:nvSpPr>
          <p:cNvPr id="5" name="Footer Placeholder 4">
            <a:extLst>
              <a:ext uri="{FF2B5EF4-FFF2-40B4-BE49-F238E27FC236}">
                <a16:creationId xmlns:a16="http://schemas.microsoft.com/office/drawing/2014/main" id="{C188654C-9CAB-4E44-B89D-94E173EB42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52DC2C-91B7-3545-8477-B06F63F94F31}"/>
              </a:ext>
            </a:extLst>
          </p:cNvPr>
          <p:cNvSpPr>
            <a:spLocks noGrp="1"/>
          </p:cNvSpPr>
          <p:nvPr>
            <p:ph type="sldNum" sz="quarter" idx="12"/>
          </p:nvPr>
        </p:nvSpPr>
        <p:spPr/>
        <p:txBody>
          <a:bodyPr/>
          <a:lstStyle/>
          <a:p>
            <a:fld id="{F7F10335-7B4D-2E4F-989F-54E1A3DF7A62}" type="slidenum">
              <a:rPr lang="en-US" smtClean="0"/>
              <a:t>‹#›</a:t>
            </a:fld>
            <a:endParaRPr lang="en-US"/>
          </a:p>
        </p:txBody>
      </p:sp>
    </p:spTree>
    <p:extLst>
      <p:ext uri="{BB962C8B-B14F-4D97-AF65-F5344CB8AC3E}">
        <p14:creationId xmlns:p14="http://schemas.microsoft.com/office/powerpoint/2010/main" val="3609167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99CB5-A320-1B4A-B7D9-F09C391FFA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941B16C-C6EF-6A4C-83D0-11F2CC258C2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32B146D-C8B9-2B4B-8C3B-9AE88B8E475D}"/>
              </a:ext>
            </a:extLst>
          </p:cNvPr>
          <p:cNvSpPr>
            <a:spLocks noGrp="1"/>
          </p:cNvSpPr>
          <p:nvPr>
            <p:ph type="dt" sz="half" idx="10"/>
          </p:nvPr>
        </p:nvSpPr>
        <p:spPr/>
        <p:txBody>
          <a:bodyPr/>
          <a:lstStyle/>
          <a:p>
            <a:fld id="{A4BD5358-F706-C04F-8D47-C486A9120C09}" type="datetime1">
              <a:rPr lang="en-US" smtClean="0"/>
              <a:t>9/30/20</a:t>
            </a:fld>
            <a:endParaRPr lang="en-US"/>
          </a:p>
        </p:txBody>
      </p:sp>
      <p:sp>
        <p:nvSpPr>
          <p:cNvPr id="5" name="Footer Placeholder 4">
            <a:extLst>
              <a:ext uri="{FF2B5EF4-FFF2-40B4-BE49-F238E27FC236}">
                <a16:creationId xmlns:a16="http://schemas.microsoft.com/office/drawing/2014/main" id="{847AF4BA-A732-C74B-A882-145265CE4B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5770E7-0908-7745-8E9F-58B15479274A}"/>
              </a:ext>
            </a:extLst>
          </p:cNvPr>
          <p:cNvSpPr>
            <a:spLocks noGrp="1"/>
          </p:cNvSpPr>
          <p:nvPr>
            <p:ph type="sldNum" sz="quarter" idx="12"/>
          </p:nvPr>
        </p:nvSpPr>
        <p:spPr/>
        <p:txBody>
          <a:bodyPr/>
          <a:lstStyle/>
          <a:p>
            <a:fld id="{F7F10335-7B4D-2E4F-989F-54E1A3DF7A62}" type="slidenum">
              <a:rPr lang="en-US" smtClean="0"/>
              <a:t>‹#›</a:t>
            </a:fld>
            <a:endParaRPr lang="en-US"/>
          </a:p>
        </p:txBody>
      </p:sp>
    </p:spTree>
    <p:extLst>
      <p:ext uri="{BB962C8B-B14F-4D97-AF65-F5344CB8AC3E}">
        <p14:creationId xmlns:p14="http://schemas.microsoft.com/office/powerpoint/2010/main" val="19413088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EBF24-9D85-ED41-A19F-D5F57D0DE1A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9956E27-1287-D94B-AA2B-977CE291E25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5AE01A1-431D-C547-8818-E65AA691E11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4009F17-9F2A-FB42-B7F8-B83ED169B294}"/>
              </a:ext>
            </a:extLst>
          </p:cNvPr>
          <p:cNvSpPr>
            <a:spLocks noGrp="1"/>
          </p:cNvSpPr>
          <p:nvPr>
            <p:ph type="dt" sz="half" idx="10"/>
          </p:nvPr>
        </p:nvSpPr>
        <p:spPr/>
        <p:txBody>
          <a:bodyPr/>
          <a:lstStyle/>
          <a:p>
            <a:fld id="{EEDFAFFD-5B62-A54B-BADA-3C2CB566170D}" type="datetime1">
              <a:rPr lang="en-US" smtClean="0"/>
              <a:t>9/30/20</a:t>
            </a:fld>
            <a:endParaRPr lang="en-US"/>
          </a:p>
        </p:txBody>
      </p:sp>
      <p:sp>
        <p:nvSpPr>
          <p:cNvPr id="6" name="Footer Placeholder 5">
            <a:extLst>
              <a:ext uri="{FF2B5EF4-FFF2-40B4-BE49-F238E27FC236}">
                <a16:creationId xmlns:a16="http://schemas.microsoft.com/office/drawing/2014/main" id="{9548D07B-60C7-B442-9BA2-0F7E290F39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3FA5B0-DBB8-5B4A-86A9-EA3D21D8BDE4}"/>
              </a:ext>
            </a:extLst>
          </p:cNvPr>
          <p:cNvSpPr>
            <a:spLocks noGrp="1"/>
          </p:cNvSpPr>
          <p:nvPr>
            <p:ph type="sldNum" sz="quarter" idx="12"/>
          </p:nvPr>
        </p:nvSpPr>
        <p:spPr/>
        <p:txBody>
          <a:bodyPr/>
          <a:lstStyle/>
          <a:p>
            <a:fld id="{F7F10335-7B4D-2E4F-989F-54E1A3DF7A62}" type="slidenum">
              <a:rPr lang="en-US" smtClean="0"/>
              <a:t>‹#›</a:t>
            </a:fld>
            <a:endParaRPr lang="en-US"/>
          </a:p>
        </p:txBody>
      </p:sp>
    </p:spTree>
    <p:extLst>
      <p:ext uri="{BB962C8B-B14F-4D97-AF65-F5344CB8AC3E}">
        <p14:creationId xmlns:p14="http://schemas.microsoft.com/office/powerpoint/2010/main" val="31781191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F0E89-6DAE-C244-99EF-79093BF1C6B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0E1A0DB-A442-A348-9948-9AF5FEE1A0D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6D1BD48-C098-AC4F-A643-9B677BF252C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2C77B29-5C1E-8D4D-96D0-A67AE45AB89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4ABE412-6294-7F46-B8AA-0E6D34E0529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2116DF8-110D-4344-BB64-144035663E0F}"/>
              </a:ext>
            </a:extLst>
          </p:cNvPr>
          <p:cNvSpPr>
            <a:spLocks noGrp="1"/>
          </p:cNvSpPr>
          <p:nvPr>
            <p:ph type="dt" sz="half" idx="10"/>
          </p:nvPr>
        </p:nvSpPr>
        <p:spPr/>
        <p:txBody>
          <a:bodyPr/>
          <a:lstStyle/>
          <a:p>
            <a:fld id="{F82AAF64-19E1-1A4D-A4EA-3B6814C5F681}" type="datetime1">
              <a:rPr lang="en-US" smtClean="0"/>
              <a:t>9/30/20</a:t>
            </a:fld>
            <a:endParaRPr lang="en-US"/>
          </a:p>
        </p:txBody>
      </p:sp>
      <p:sp>
        <p:nvSpPr>
          <p:cNvPr id="8" name="Footer Placeholder 7">
            <a:extLst>
              <a:ext uri="{FF2B5EF4-FFF2-40B4-BE49-F238E27FC236}">
                <a16:creationId xmlns:a16="http://schemas.microsoft.com/office/drawing/2014/main" id="{928AF13B-5E74-FD4B-B5DD-F5D957A957B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E03F7FB-3044-194F-9CBF-963D1B799178}"/>
              </a:ext>
            </a:extLst>
          </p:cNvPr>
          <p:cNvSpPr>
            <a:spLocks noGrp="1"/>
          </p:cNvSpPr>
          <p:nvPr>
            <p:ph type="sldNum" sz="quarter" idx="12"/>
          </p:nvPr>
        </p:nvSpPr>
        <p:spPr/>
        <p:txBody>
          <a:bodyPr/>
          <a:lstStyle/>
          <a:p>
            <a:fld id="{F7F10335-7B4D-2E4F-989F-54E1A3DF7A62}" type="slidenum">
              <a:rPr lang="en-US" smtClean="0"/>
              <a:t>‹#›</a:t>
            </a:fld>
            <a:endParaRPr lang="en-US"/>
          </a:p>
        </p:txBody>
      </p:sp>
    </p:spTree>
    <p:extLst>
      <p:ext uri="{BB962C8B-B14F-4D97-AF65-F5344CB8AC3E}">
        <p14:creationId xmlns:p14="http://schemas.microsoft.com/office/powerpoint/2010/main" val="4460010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A46A0-1727-D246-BF61-E135504B1BA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01A57AF-038B-B84F-8894-2A01B12017B8}"/>
              </a:ext>
            </a:extLst>
          </p:cNvPr>
          <p:cNvSpPr>
            <a:spLocks noGrp="1"/>
          </p:cNvSpPr>
          <p:nvPr>
            <p:ph type="dt" sz="half" idx="10"/>
          </p:nvPr>
        </p:nvSpPr>
        <p:spPr/>
        <p:txBody>
          <a:bodyPr/>
          <a:lstStyle/>
          <a:p>
            <a:fld id="{D83684E4-27D5-174C-B42E-67906C0024C5}" type="datetime1">
              <a:rPr lang="en-US" smtClean="0"/>
              <a:t>9/30/20</a:t>
            </a:fld>
            <a:endParaRPr lang="en-US"/>
          </a:p>
        </p:txBody>
      </p:sp>
      <p:sp>
        <p:nvSpPr>
          <p:cNvPr id="4" name="Footer Placeholder 3">
            <a:extLst>
              <a:ext uri="{FF2B5EF4-FFF2-40B4-BE49-F238E27FC236}">
                <a16:creationId xmlns:a16="http://schemas.microsoft.com/office/drawing/2014/main" id="{406CEC54-B774-E345-928F-74E6E035CCA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B441F65-8074-DD4A-AAB7-C4B7A600CD71}"/>
              </a:ext>
            </a:extLst>
          </p:cNvPr>
          <p:cNvSpPr>
            <a:spLocks noGrp="1"/>
          </p:cNvSpPr>
          <p:nvPr>
            <p:ph type="sldNum" sz="quarter" idx="12"/>
          </p:nvPr>
        </p:nvSpPr>
        <p:spPr/>
        <p:txBody>
          <a:bodyPr/>
          <a:lstStyle/>
          <a:p>
            <a:fld id="{F7F10335-7B4D-2E4F-989F-54E1A3DF7A62}" type="slidenum">
              <a:rPr lang="en-US" smtClean="0"/>
              <a:t>‹#›</a:t>
            </a:fld>
            <a:endParaRPr lang="en-US"/>
          </a:p>
        </p:txBody>
      </p:sp>
    </p:spTree>
    <p:extLst>
      <p:ext uri="{BB962C8B-B14F-4D97-AF65-F5344CB8AC3E}">
        <p14:creationId xmlns:p14="http://schemas.microsoft.com/office/powerpoint/2010/main" val="41608520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4653AED-2F7B-4744-AEF7-729BEE398F18}"/>
              </a:ext>
            </a:extLst>
          </p:cNvPr>
          <p:cNvSpPr>
            <a:spLocks noGrp="1"/>
          </p:cNvSpPr>
          <p:nvPr>
            <p:ph type="dt" sz="half" idx="10"/>
          </p:nvPr>
        </p:nvSpPr>
        <p:spPr/>
        <p:txBody>
          <a:bodyPr/>
          <a:lstStyle/>
          <a:p>
            <a:fld id="{B3005628-E4DB-B345-9496-61BE48F7F7D3}" type="datetime1">
              <a:rPr lang="en-US" smtClean="0"/>
              <a:t>9/30/20</a:t>
            </a:fld>
            <a:endParaRPr lang="en-US"/>
          </a:p>
        </p:txBody>
      </p:sp>
      <p:sp>
        <p:nvSpPr>
          <p:cNvPr id="3" name="Footer Placeholder 2">
            <a:extLst>
              <a:ext uri="{FF2B5EF4-FFF2-40B4-BE49-F238E27FC236}">
                <a16:creationId xmlns:a16="http://schemas.microsoft.com/office/drawing/2014/main" id="{EA0A4962-DE18-844D-9DB9-E384F6C0B99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BF2CA48-D654-CB44-BF46-33CEAB14199C}"/>
              </a:ext>
            </a:extLst>
          </p:cNvPr>
          <p:cNvSpPr>
            <a:spLocks noGrp="1"/>
          </p:cNvSpPr>
          <p:nvPr>
            <p:ph type="sldNum" sz="quarter" idx="12"/>
          </p:nvPr>
        </p:nvSpPr>
        <p:spPr/>
        <p:txBody>
          <a:bodyPr/>
          <a:lstStyle/>
          <a:p>
            <a:fld id="{F7F10335-7B4D-2E4F-989F-54E1A3DF7A62}" type="slidenum">
              <a:rPr lang="en-US" smtClean="0"/>
              <a:t>‹#›</a:t>
            </a:fld>
            <a:endParaRPr lang="en-US"/>
          </a:p>
        </p:txBody>
      </p:sp>
    </p:spTree>
    <p:extLst>
      <p:ext uri="{BB962C8B-B14F-4D97-AF65-F5344CB8AC3E}">
        <p14:creationId xmlns:p14="http://schemas.microsoft.com/office/powerpoint/2010/main" val="2260427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CBB26-A8AD-0447-94F4-145721D57F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1DBCC84-CF6A-DF4E-820A-25DEDAD1B43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4E562E2-7BF8-294E-B72B-4580BFBB8A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A0684C-4B7D-BE47-9A22-C04496817014}"/>
              </a:ext>
            </a:extLst>
          </p:cNvPr>
          <p:cNvSpPr>
            <a:spLocks noGrp="1"/>
          </p:cNvSpPr>
          <p:nvPr>
            <p:ph type="dt" sz="half" idx="10"/>
          </p:nvPr>
        </p:nvSpPr>
        <p:spPr/>
        <p:txBody>
          <a:bodyPr/>
          <a:lstStyle/>
          <a:p>
            <a:fld id="{666DE8FB-A5D0-5844-B4F4-C98C0B73F2F7}" type="datetime1">
              <a:rPr lang="en-US" smtClean="0"/>
              <a:t>9/30/20</a:t>
            </a:fld>
            <a:endParaRPr lang="en-US"/>
          </a:p>
        </p:txBody>
      </p:sp>
      <p:sp>
        <p:nvSpPr>
          <p:cNvPr id="6" name="Footer Placeholder 5">
            <a:extLst>
              <a:ext uri="{FF2B5EF4-FFF2-40B4-BE49-F238E27FC236}">
                <a16:creationId xmlns:a16="http://schemas.microsoft.com/office/drawing/2014/main" id="{F031AD86-CA5B-644A-8C3D-6A989E4A12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E667ADE-2BB7-AB4E-B9FE-BE002A4630CA}"/>
              </a:ext>
            </a:extLst>
          </p:cNvPr>
          <p:cNvSpPr>
            <a:spLocks noGrp="1"/>
          </p:cNvSpPr>
          <p:nvPr>
            <p:ph type="sldNum" sz="quarter" idx="12"/>
          </p:nvPr>
        </p:nvSpPr>
        <p:spPr/>
        <p:txBody>
          <a:bodyPr/>
          <a:lstStyle/>
          <a:p>
            <a:fld id="{F7F10335-7B4D-2E4F-989F-54E1A3DF7A62}" type="slidenum">
              <a:rPr lang="en-US" smtClean="0"/>
              <a:t>‹#›</a:t>
            </a:fld>
            <a:endParaRPr lang="en-US"/>
          </a:p>
        </p:txBody>
      </p:sp>
    </p:spTree>
    <p:extLst>
      <p:ext uri="{BB962C8B-B14F-4D97-AF65-F5344CB8AC3E}">
        <p14:creationId xmlns:p14="http://schemas.microsoft.com/office/powerpoint/2010/main" val="10065201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019CF-4E55-2D45-A504-228A09D484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6B86D2E-66A7-7B4F-A950-40BC335761B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6400EF2-1ADB-8F4F-A4F9-6795A8D212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8FC3B8-43A7-FB40-97EC-C44BBDD7BA98}"/>
              </a:ext>
            </a:extLst>
          </p:cNvPr>
          <p:cNvSpPr>
            <a:spLocks noGrp="1"/>
          </p:cNvSpPr>
          <p:nvPr>
            <p:ph type="dt" sz="half" idx="10"/>
          </p:nvPr>
        </p:nvSpPr>
        <p:spPr/>
        <p:txBody>
          <a:bodyPr/>
          <a:lstStyle/>
          <a:p>
            <a:fld id="{15F80648-D1F1-9542-A7A3-ADBC043EF2B7}" type="datetime1">
              <a:rPr lang="en-US" smtClean="0"/>
              <a:t>9/30/20</a:t>
            </a:fld>
            <a:endParaRPr lang="en-US"/>
          </a:p>
        </p:txBody>
      </p:sp>
      <p:sp>
        <p:nvSpPr>
          <p:cNvPr id="6" name="Footer Placeholder 5">
            <a:extLst>
              <a:ext uri="{FF2B5EF4-FFF2-40B4-BE49-F238E27FC236}">
                <a16:creationId xmlns:a16="http://schemas.microsoft.com/office/drawing/2014/main" id="{5DBC64A3-EAB4-FC45-BAF7-52B9CBC1E7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094C8A-C3FD-DD4C-B602-2CE660EE3543}"/>
              </a:ext>
            </a:extLst>
          </p:cNvPr>
          <p:cNvSpPr>
            <a:spLocks noGrp="1"/>
          </p:cNvSpPr>
          <p:nvPr>
            <p:ph type="sldNum" sz="quarter" idx="12"/>
          </p:nvPr>
        </p:nvSpPr>
        <p:spPr/>
        <p:txBody>
          <a:bodyPr/>
          <a:lstStyle/>
          <a:p>
            <a:fld id="{F7F10335-7B4D-2E4F-989F-54E1A3DF7A62}" type="slidenum">
              <a:rPr lang="en-US" smtClean="0"/>
              <a:t>‹#›</a:t>
            </a:fld>
            <a:endParaRPr lang="en-US"/>
          </a:p>
        </p:txBody>
      </p:sp>
    </p:spTree>
    <p:extLst>
      <p:ext uri="{BB962C8B-B14F-4D97-AF65-F5344CB8AC3E}">
        <p14:creationId xmlns:p14="http://schemas.microsoft.com/office/powerpoint/2010/main" val="42322856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5892829-8EE1-A648-8F61-80D7CE65537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83AC307-230B-AF4A-A62D-56038E8C9B0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9B9076-FC5E-EB42-8BEC-178FA6BF721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13375C-18EC-6F45-B838-211E7AEA3F5E}" type="datetime1">
              <a:rPr lang="en-US" smtClean="0"/>
              <a:t>9/30/20</a:t>
            </a:fld>
            <a:endParaRPr lang="en-US"/>
          </a:p>
        </p:txBody>
      </p:sp>
      <p:sp>
        <p:nvSpPr>
          <p:cNvPr id="5" name="Footer Placeholder 4">
            <a:extLst>
              <a:ext uri="{FF2B5EF4-FFF2-40B4-BE49-F238E27FC236}">
                <a16:creationId xmlns:a16="http://schemas.microsoft.com/office/drawing/2014/main" id="{3A5DE77B-0166-C549-B61B-B126F029821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40CFBB9-75FD-A542-AAE6-3952802828E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F10335-7B4D-2E4F-989F-54E1A3DF7A62}" type="slidenum">
              <a:rPr lang="en-US" smtClean="0"/>
              <a:t>‹#›</a:t>
            </a:fld>
            <a:endParaRPr lang="en-US"/>
          </a:p>
        </p:txBody>
      </p:sp>
    </p:spTree>
    <p:extLst>
      <p:ext uri="{BB962C8B-B14F-4D97-AF65-F5344CB8AC3E}">
        <p14:creationId xmlns:p14="http://schemas.microsoft.com/office/powerpoint/2010/main" val="20749135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cjr.org/innovations/librarians_journalism_lessons.php"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creativelibrarypractice.org/2015/03/11/scholarship-is-a-conversation/"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s://borrowingsam.tumblr.com/"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s://creativelibrarypractice.org/wp-content/uploads/2015/03/fig1.png"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hyperlink" Target="https://creativelibrarypractice.org/wp-content/uploads/2015/03/fig2.png"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herryturkle.mit.edu/"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hyperlink" Target="https://www.journalism.org/2016/07/07/the-modern-news-consumer/"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knightfoundation.org/features/je-append-rutenbeck-transcript-qa/"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knightfoundation.org/features/journalism-education/" TargetMode="Externa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hyperlink" Target="http://www.ala.org/acrl/standards/ilframework" TargetMode="External"/><Relationship Id="rId2" Type="http://schemas.openxmlformats.org/officeDocument/2006/relationships/hyperlink" Target="https://web.archive.org/web/20160130100040/https:/acrl.ala.org/framework/?page_id=74" TargetMode="Externa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creativelibrarypractice.org/2015/03/11/scholarship-is-a-conversation/" TargetMode="Externa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journalism.org/2016/07/07/the-modern-news-consumer/" TargetMode="Externa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www.ala.org/acrl/standards/ilframework"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hyperlink" Target="http://www.ala.org/acrl/standards/ilframework" TargetMode="External"/><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www.ala.org/acrl/standards/ilframework"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www.ala.org/acrl/standards/ilframework"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BBCD4-5ECF-014C-8800-8380857356A5}"/>
              </a:ext>
            </a:extLst>
          </p:cNvPr>
          <p:cNvSpPr>
            <a:spLocks noGrp="1"/>
          </p:cNvSpPr>
          <p:nvPr>
            <p:ph type="ctrTitle"/>
          </p:nvPr>
        </p:nvSpPr>
        <p:spPr>
          <a:xfrm>
            <a:off x="612623" y="495298"/>
            <a:ext cx="9144000" cy="1935163"/>
          </a:xfrm>
        </p:spPr>
        <p:txBody>
          <a:bodyPr/>
          <a:lstStyle/>
          <a:p>
            <a:pPr algn="l"/>
            <a:r>
              <a:rPr lang="en-US" dirty="0"/>
              <a:t>What the News Media Can Learn from Librarians</a:t>
            </a:r>
          </a:p>
        </p:txBody>
      </p:sp>
      <p:sp>
        <p:nvSpPr>
          <p:cNvPr id="3" name="Subtitle 2">
            <a:extLst>
              <a:ext uri="{FF2B5EF4-FFF2-40B4-BE49-F238E27FC236}">
                <a16:creationId xmlns:a16="http://schemas.microsoft.com/office/drawing/2014/main" id="{6DD2EB80-D983-8244-866A-7EE6EA027695}"/>
              </a:ext>
            </a:extLst>
          </p:cNvPr>
          <p:cNvSpPr>
            <a:spLocks noGrp="1"/>
          </p:cNvSpPr>
          <p:nvPr>
            <p:ph type="subTitle" idx="1"/>
          </p:nvPr>
        </p:nvSpPr>
        <p:spPr>
          <a:xfrm>
            <a:off x="6642100" y="4112348"/>
            <a:ext cx="5016500" cy="2263053"/>
          </a:xfrm>
        </p:spPr>
        <p:txBody>
          <a:bodyPr>
            <a:normAutofit/>
          </a:bodyPr>
          <a:lstStyle/>
          <a:p>
            <a:pPr algn="r"/>
            <a:r>
              <a:rPr lang="en-US" dirty="0"/>
              <a:t>Presented by </a:t>
            </a:r>
          </a:p>
          <a:p>
            <a:pPr algn="r"/>
            <a:r>
              <a:rPr lang="en-US" dirty="0"/>
              <a:t>Valentina Neblitt-Jones</a:t>
            </a:r>
          </a:p>
          <a:p>
            <a:pPr algn="r"/>
            <a:r>
              <a:rPr lang="en-US" dirty="0"/>
              <a:t>Los Alamos National Laboratory (LANL)</a:t>
            </a:r>
          </a:p>
          <a:p>
            <a:pPr algn="r"/>
            <a:r>
              <a:rPr lang="en-US" dirty="0"/>
              <a:t>Metadata/Systems Librarian</a:t>
            </a:r>
          </a:p>
          <a:p>
            <a:pPr algn="r"/>
            <a:r>
              <a:rPr lang="en-US" dirty="0" err="1"/>
              <a:t>vneblitt@lanl.gov</a:t>
            </a:r>
            <a:endParaRPr lang="en-US" dirty="0"/>
          </a:p>
        </p:txBody>
      </p:sp>
      <p:sp>
        <p:nvSpPr>
          <p:cNvPr id="4" name="TextBox 3">
            <a:extLst>
              <a:ext uri="{FF2B5EF4-FFF2-40B4-BE49-F238E27FC236}">
                <a16:creationId xmlns:a16="http://schemas.microsoft.com/office/drawing/2014/main" id="{F241F5F8-A8A5-944D-8450-757610087F06}"/>
              </a:ext>
            </a:extLst>
          </p:cNvPr>
          <p:cNvSpPr txBox="1"/>
          <p:nvPr/>
        </p:nvSpPr>
        <p:spPr>
          <a:xfrm>
            <a:off x="612623" y="2593580"/>
            <a:ext cx="4945585" cy="1569660"/>
          </a:xfrm>
          <a:prstGeom prst="rect">
            <a:avLst/>
          </a:prstGeom>
          <a:noFill/>
        </p:spPr>
        <p:txBody>
          <a:bodyPr wrap="none" rtlCol="0">
            <a:spAutoFit/>
          </a:bodyPr>
          <a:lstStyle/>
          <a:p>
            <a:r>
              <a:rPr lang="en-US" sz="3200" dirty="0"/>
              <a:t>By Louise </a:t>
            </a:r>
            <a:r>
              <a:rPr lang="en-US" sz="3200" dirty="0" err="1"/>
              <a:t>Lief</a:t>
            </a:r>
            <a:endParaRPr lang="en-US" sz="3200" dirty="0"/>
          </a:p>
          <a:p>
            <a:r>
              <a:rPr lang="en-US" sz="3200" dirty="0"/>
              <a:t>Columbia Journalism Review</a:t>
            </a:r>
          </a:p>
          <a:p>
            <a:r>
              <a:rPr lang="en-US" sz="3200" dirty="0"/>
              <a:t>October 24, 2016</a:t>
            </a:r>
            <a:endParaRPr lang="en-US" dirty="0"/>
          </a:p>
        </p:txBody>
      </p:sp>
      <p:sp>
        <p:nvSpPr>
          <p:cNvPr id="5" name="TextBox 4">
            <a:extLst>
              <a:ext uri="{FF2B5EF4-FFF2-40B4-BE49-F238E27FC236}">
                <a16:creationId xmlns:a16="http://schemas.microsoft.com/office/drawing/2014/main" id="{8A0B0EA7-D745-9745-BC0E-C3EECA40814A}"/>
              </a:ext>
            </a:extLst>
          </p:cNvPr>
          <p:cNvSpPr txBox="1"/>
          <p:nvPr/>
        </p:nvSpPr>
        <p:spPr>
          <a:xfrm>
            <a:off x="320523" y="6190735"/>
            <a:ext cx="6933516" cy="369332"/>
          </a:xfrm>
          <a:prstGeom prst="rect">
            <a:avLst/>
          </a:prstGeom>
          <a:noFill/>
        </p:spPr>
        <p:txBody>
          <a:bodyPr wrap="square" rtlCol="0">
            <a:spAutoFit/>
          </a:bodyPr>
          <a:lstStyle/>
          <a:p>
            <a:r>
              <a:rPr lang="en-US" dirty="0">
                <a:hlinkClick r:id="rId3"/>
              </a:rPr>
              <a:t>https://</a:t>
            </a:r>
            <a:r>
              <a:rPr lang="en-US" dirty="0" err="1">
                <a:hlinkClick r:id="rId3"/>
              </a:rPr>
              <a:t>www.cjr.org</a:t>
            </a:r>
            <a:r>
              <a:rPr lang="en-US" dirty="0">
                <a:hlinkClick r:id="rId3"/>
              </a:rPr>
              <a:t>/innovations/</a:t>
            </a:r>
            <a:r>
              <a:rPr lang="en-US" dirty="0" err="1">
                <a:hlinkClick r:id="rId3"/>
              </a:rPr>
              <a:t>librarians_journalism_lessons.php</a:t>
            </a:r>
            <a:endParaRPr lang="en-US" dirty="0"/>
          </a:p>
        </p:txBody>
      </p:sp>
    </p:spTree>
    <p:extLst>
      <p:ext uri="{BB962C8B-B14F-4D97-AF65-F5344CB8AC3E}">
        <p14:creationId xmlns:p14="http://schemas.microsoft.com/office/powerpoint/2010/main" val="28899343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F6D45-35B8-C74C-93D8-1D182666533D}"/>
              </a:ext>
            </a:extLst>
          </p:cNvPr>
          <p:cNvSpPr>
            <a:spLocks noGrp="1"/>
          </p:cNvSpPr>
          <p:nvPr>
            <p:ph type="title"/>
          </p:nvPr>
        </p:nvSpPr>
        <p:spPr/>
        <p:txBody>
          <a:bodyPr/>
          <a:lstStyle/>
          <a:p>
            <a:r>
              <a:rPr lang="en-US" dirty="0"/>
              <a:t>Teaching about the Harm of Plagiarism</a:t>
            </a:r>
          </a:p>
        </p:txBody>
      </p:sp>
      <p:sp>
        <p:nvSpPr>
          <p:cNvPr id="3" name="Content Placeholder 2">
            <a:extLst>
              <a:ext uri="{FF2B5EF4-FFF2-40B4-BE49-F238E27FC236}">
                <a16:creationId xmlns:a16="http://schemas.microsoft.com/office/drawing/2014/main" id="{27D87200-9FBA-0B41-861D-7C730F7F2D63}"/>
              </a:ext>
            </a:extLst>
          </p:cNvPr>
          <p:cNvSpPr>
            <a:spLocks noGrp="1"/>
          </p:cNvSpPr>
          <p:nvPr>
            <p:ph idx="1"/>
          </p:nvPr>
        </p:nvSpPr>
        <p:spPr>
          <a:xfrm>
            <a:off x="838200" y="1825625"/>
            <a:ext cx="10515600" cy="3155449"/>
          </a:xfrm>
        </p:spPr>
        <p:txBody>
          <a:bodyPr/>
          <a:lstStyle/>
          <a:p>
            <a:r>
              <a:rPr lang="en-US" dirty="0"/>
              <a:t>Two University of Maryland librarians found that using compliance to discuss the importance of citing sources while discussing plagiarism and academic integrity did not resonate with their students.</a:t>
            </a:r>
          </a:p>
          <a:p>
            <a:r>
              <a:rPr lang="en-US" dirty="0"/>
              <a:t>So they used examples from Twitter to show the harm that plagiarism causes.</a:t>
            </a:r>
          </a:p>
        </p:txBody>
      </p:sp>
      <p:sp>
        <p:nvSpPr>
          <p:cNvPr id="4" name="Slide Number Placeholder 3">
            <a:extLst>
              <a:ext uri="{FF2B5EF4-FFF2-40B4-BE49-F238E27FC236}">
                <a16:creationId xmlns:a16="http://schemas.microsoft.com/office/drawing/2014/main" id="{39C0D4B0-0456-F149-B0A0-E12759ACF292}"/>
              </a:ext>
            </a:extLst>
          </p:cNvPr>
          <p:cNvSpPr>
            <a:spLocks noGrp="1"/>
          </p:cNvSpPr>
          <p:nvPr>
            <p:ph type="sldNum" sz="quarter" idx="12"/>
          </p:nvPr>
        </p:nvSpPr>
        <p:spPr/>
        <p:txBody>
          <a:bodyPr/>
          <a:lstStyle/>
          <a:p>
            <a:fld id="{F7F10335-7B4D-2E4F-989F-54E1A3DF7A62}" type="slidenum">
              <a:rPr lang="en-US" smtClean="0"/>
              <a:t>10</a:t>
            </a:fld>
            <a:endParaRPr lang="en-US"/>
          </a:p>
        </p:txBody>
      </p:sp>
      <p:sp>
        <p:nvSpPr>
          <p:cNvPr id="5" name="TextBox 4">
            <a:extLst>
              <a:ext uri="{FF2B5EF4-FFF2-40B4-BE49-F238E27FC236}">
                <a16:creationId xmlns:a16="http://schemas.microsoft.com/office/drawing/2014/main" id="{E23D29C3-8C77-7E40-8AAD-B4A9FC0DAB5A}"/>
              </a:ext>
            </a:extLst>
          </p:cNvPr>
          <p:cNvSpPr txBox="1"/>
          <p:nvPr/>
        </p:nvSpPr>
        <p:spPr>
          <a:xfrm>
            <a:off x="1030705" y="4981074"/>
            <a:ext cx="7474547" cy="369332"/>
          </a:xfrm>
          <a:prstGeom prst="rect">
            <a:avLst/>
          </a:prstGeom>
          <a:noFill/>
        </p:spPr>
        <p:txBody>
          <a:bodyPr wrap="none" rtlCol="0">
            <a:spAutoFit/>
          </a:bodyPr>
          <a:lstStyle/>
          <a:p>
            <a:r>
              <a:rPr lang="en-US" dirty="0">
                <a:hlinkClick r:id="rId3"/>
              </a:rPr>
              <a:t>https://creativelibrarypractice.org/2015/03/11/scholarship-is-a-conversation/</a:t>
            </a:r>
            <a:r>
              <a:rPr lang="en-US" dirty="0"/>
              <a:t> </a:t>
            </a:r>
          </a:p>
        </p:txBody>
      </p:sp>
      <p:sp>
        <p:nvSpPr>
          <p:cNvPr id="6" name="TextBox 5">
            <a:extLst>
              <a:ext uri="{FF2B5EF4-FFF2-40B4-BE49-F238E27FC236}">
                <a16:creationId xmlns:a16="http://schemas.microsoft.com/office/drawing/2014/main" id="{3E9063D4-BE0F-604C-B27D-95675FF51262}"/>
              </a:ext>
            </a:extLst>
          </p:cNvPr>
          <p:cNvSpPr txBox="1"/>
          <p:nvPr/>
        </p:nvSpPr>
        <p:spPr>
          <a:xfrm>
            <a:off x="1030705" y="5967663"/>
            <a:ext cx="3532185" cy="369332"/>
          </a:xfrm>
          <a:prstGeom prst="rect">
            <a:avLst/>
          </a:prstGeom>
          <a:noFill/>
        </p:spPr>
        <p:txBody>
          <a:bodyPr wrap="none" rtlCol="0">
            <a:spAutoFit/>
          </a:bodyPr>
          <a:lstStyle/>
          <a:p>
            <a:r>
              <a:rPr lang="en-US" dirty="0">
                <a:hlinkClick r:id="rId4"/>
              </a:rPr>
              <a:t>https://borrowingsam.tumblr.com/</a:t>
            </a:r>
            <a:r>
              <a:rPr lang="en-US" dirty="0"/>
              <a:t> </a:t>
            </a:r>
          </a:p>
        </p:txBody>
      </p:sp>
    </p:spTree>
    <p:extLst>
      <p:ext uri="{BB962C8B-B14F-4D97-AF65-F5344CB8AC3E}">
        <p14:creationId xmlns:p14="http://schemas.microsoft.com/office/powerpoint/2010/main" val="42521980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B764B-3E67-B749-84A0-6F65ACDC4E48}"/>
              </a:ext>
            </a:extLst>
          </p:cNvPr>
          <p:cNvSpPr>
            <a:spLocks noGrp="1"/>
          </p:cNvSpPr>
          <p:nvPr>
            <p:ph type="title"/>
          </p:nvPr>
        </p:nvSpPr>
        <p:spPr/>
        <p:txBody>
          <a:bodyPr/>
          <a:lstStyle/>
          <a:p>
            <a:r>
              <a:rPr lang="en-US" dirty="0"/>
              <a:t>Borrowing Sam – Paraphrase Plagiarism</a:t>
            </a:r>
          </a:p>
        </p:txBody>
      </p:sp>
      <p:sp>
        <p:nvSpPr>
          <p:cNvPr id="4" name="Slide Number Placeholder 3">
            <a:extLst>
              <a:ext uri="{FF2B5EF4-FFF2-40B4-BE49-F238E27FC236}">
                <a16:creationId xmlns:a16="http://schemas.microsoft.com/office/drawing/2014/main" id="{1CE1A425-C6D8-B146-A1BC-B4CDA23138E1}"/>
              </a:ext>
            </a:extLst>
          </p:cNvPr>
          <p:cNvSpPr>
            <a:spLocks noGrp="1"/>
          </p:cNvSpPr>
          <p:nvPr>
            <p:ph type="sldNum" sz="quarter" idx="12"/>
          </p:nvPr>
        </p:nvSpPr>
        <p:spPr/>
        <p:txBody>
          <a:bodyPr/>
          <a:lstStyle/>
          <a:p>
            <a:fld id="{F7F10335-7B4D-2E4F-989F-54E1A3DF7A62}" type="slidenum">
              <a:rPr lang="en-US" smtClean="0"/>
              <a:t>11</a:t>
            </a:fld>
            <a:endParaRPr lang="en-US"/>
          </a:p>
        </p:txBody>
      </p:sp>
      <p:pic>
        <p:nvPicPr>
          <p:cNvPr id="2050" name="Picture 2">
            <a:extLst>
              <a:ext uri="{FF2B5EF4-FFF2-40B4-BE49-F238E27FC236}">
                <a16:creationId xmlns:a16="http://schemas.microsoft.com/office/drawing/2014/main" id="{C020C4E5-B3AF-2C43-A882-D1C5539BAA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 y="1468307"/>
            <a:ext cx="11353800" cy="459769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2E2849D3-FD03-D84F-BF59-D7752C8751D4}"/>
              </a:ext>
            </a:extLst>
          </p:cNvPr>
          <p:cNvSpPr txBox="1"/>
          <p:nvPr/>
        </p:nvSpPr>
        <p:spPr>
          <a:xfrm>
            <a:off x="1034716" y="6356350"/>
            <a:ext cx="7103676" cy="369332"/>
          </a:xfrm>
          <a:prstGeom prst="rect">
            <a:avLst/>
          </a:prstGeom>
          <a:noFill/>
        </p:spPr>
        <p:txBody>
          <a:bodyPr wrap="none" rtlCol="0">
            <a:spAutoFit/>
          </a:bodyPr>
          <a:lstStyle/>
          <a:p>
            <a:r>
              <a:rPr lang="en-US" dirty="0">
                <a:hlinkClick r:id="rId4"/>
              </a:rPr>
              <a:t>https://creativelibrarypractice.org/wp-content/uploads/2015/03/fig1.png</a:t>
            </a:r>
            <a:r>
              <a:rPr lang="en-US" dirty="0"/>
              <a:t> </a:t>
            </a:r>
          </a:p>
        </p:txBody>
      </p:sp>
    </p:spTree>
    <p:extLst>
      <p:ext uri="{BB962C8B-B14F-4D97-AF65-F5344CB8AC3E}">
        <p14:creationId xmlns:p14="http://schemas.microsoft.com/office/powerpoint/2010/main" val="31185719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5D8F5-C734-C24F-AD21-CA6DA31915AE}"/>
              </a:ext>
            </a:extLst>
          </p:cNvPr>
          <p:cNvSpPr>
            <a:spLocks noGrp="1"/>
          </p:cNvSpPr>
          <p:nvPr>
            <p:ph type="title"/>
          </p:nvPr>
        </p:nvSpPr>
        <p:spPr/>
        <p:txBody>
          <a:bodyPr/>
          <a:lstStyle/>
          <a:p>
            <a:r>
              <a:rPr lang="en-US" dirty="0"/>
              <a:t>Borrowing Sam: Self-Plagiarism</a:t>
            </a:r>
          </a:p>
        </p:txBody>
      </p:sp>
      <p:sp>
        <p:nvSpPr>
          <p:cNvPr id="3" name="Slide Number Placeholder 2">
            <a:extLst>
              <a:ext uri="{FF2B5EF4-FFF2-40B4-BE49-F238E27FC236}">
                <a16:creationId xmlns:a16="http://schemas.microsoft.com/office/drawing/2014/main" id="{CC4B6FDF-311C-D34B-9F7C-748A98430114}"/>
              </a:ext>
            </a:extLst>
          </p:cNvPr>
          <p:cNvSpPr>
            <a:spLocks noGrp="1"/>
          </p:cNvSpPr>
          <p:nvPr>
            <p:ph type="sldNum" sz="quarter" idx="12"/>
          </p:nvPr>
        </p:nvSpPr>
        <p:spPr/>
        <p:txBody>
          <a:bodyPr/>
          <a:lstStyle/>
          <a:p>
            <a:fld id="{F7F10335-7B4D-2E4F-989F-54E1A3DF7A62}" type="slidenum">
              <a:rPr lang="en-US" smtClean="0"/>
              <a:t>12</a:t>
            </a:fld>
            <a:endParaRPr lang="en-US"/>
          </a:p>
        </p:txBody>
      </p:sp>
      <p:pic>
        <p:nvPicPr>
          <p:cNvPr id="3074" name="Picture 2">
            <a:extLst>
              <a:ext uri="{FF2B5EF4-FFF2-40B4-BE49-F238E27FC236}">
                <a16:creationId xmlns:a16="http://schemas.microsoft.com/office/drawing/2014/main" id="{A0029A03-EBFB-5E4A-B74D-8BA9A27003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690688"/>
            <a:ext cx="12192000" cy="22066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126A85B-C1B1-ED41-A216-874A2B8099F9}"/>
              </a:ext>
            </a:extLst>
          </p:cNvPr>
          <p:cNvSpPr txBox="1"/>
          <p:nvPr/>
        </p:nvSpPr>
        <p:spPr>
          <a:xfrm>
            <a:off x="577516" y="6256421"/>
            <a:ext cx="7103676" cy="369332"/>
          </a:xfrm>
          <a:prstGeom prst="rect">
            <a:avLst/>
          </a:prstGeom>
          <a:noFill/>
        </p:spPr>
        <p:txBody>
          <a:bodyPr wrap="none" rtlCol="0">
            <a:spAutoFit/>
          </a:bodyPr>
          <a:lstStyle/>
          <a:p>
            <a:r>
              <a:rPr lang="en-US" dirty="0">
                <a:hlinkClick r:id="rId4"/>
              </a:rPr>
              <a:t>https://creativelibrarypractice.org/wp-content/uploads/2015/03/fig2.png</a:t>
            </a:r>
            <a:r>
              <a:rPr lang="en-US" dirty="0"/>
              <a:t> </a:t>
            </a:r>
          </a:p>
        </p:txBody>
      </p:sp>
    </p:spTree>
    <p:extLst>
      <p:ext uri="{BB962C8B-B14F-4D97-AF65-F5344CB8AC3E}">
        <p14:creationId xmlns:p14="http://schemas.microsoft.com/office/powerpoint/2010/main" val="39944347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9823E-E313-D843-B79E-6DCEFCE4FD15}"/>
              </a:ext>
            </a:extLst>
          </p:cNvPr>
          <p:cNvSpPr>
            <a:spLocks noGrp="1"/>
          </p:cNvSpPr>
          <p:nvPr>
            <p:ph type="title"/>
          </p:nvPr>
        </p:nvSpPr>
        <p:spPr/>
        <p:txBody>
          <a:bodyPr/>
          <a:lstStyle/>
          <a:p>
            <a:r>
              <a:rPr lang="en-US" dirty="0"/>
              <a:t>Sherry Turkle</a:t>
            </a:r>
          </a:p>
        </p:txBody>
      </p:sp>
      <p:sp>
        <p:nvSpPr>
          <p:cNvPr id="4" name="Slide Number Placeholder 3">
            <a:extLst>
              <a:ext uri="{FF2B5EF4-FFF2-40B4-BE49-F238E27FC236}">
                <a16:creationId xmlns:a16="http://schemas.microsoft.com/office/drawing/2014/main" id="{25A606DA-A30B-8B43-A85E-2B3854E38F6D}"/>
              </a:ext>
            </a:extLst>
          </p:cNvPr>
          <p:cNvSpPr>
            <a:spLocks noGrp="1"/>
          </p:cNvSpPr>
          <p:nvPr>
            <p:ph type="sldNum" sz="quarter" idx="12"/>
          </p:nvPr>
        </p:nvSpPr>
        <p:spPr/>
        <p:txBody>
          <a:bodyPr/>
          <a:lstStyle/>
          <a:p>
            <a:fld id="{F7F10335-7B4D-2E4F-989F-54E1A3DF7A62}" type="slidenum">
              <a:rPr lang="en-US" smtClean="0"/>
              <a:t>13</a:t>
            </a:fld>
            <a:endParaRPr lang="en-US"/>
          </a:p>
        </p:txBody>
      </p:sp>
      <p:sp>
        <p:nvSpPr>
          <p:cNvPr id="5" name="TextBox 4">
            <a:extLst>
              <a:ext uri="{FF2B5EF4-FFF2-40B4-BE49-F238E27FC236}">
                <a16:creationId xmlns:a16="http://schemas.microsoft.com/office/drawing/2014/main" id="{CBF430F4-5F6D-0947-A3FA-E9CD5C5E4B2C}"/>
              </a:ext>
            </a:extLst>
          </p:cNvPr>
          <p:cNvSpPr txBox="1"/>
          <p:nvPr/>
        </p:nvSpPr>
        <p:spPr>
          <a:xfrm>
            <a:off x="838200" y="6171684"/>
            <a:ext cx="3007895" cy="369332"/>
          </a:xfrm>
          <a:prstGeom prst="rect">
            <a:avLst/>
          </a:prstGeom>
          <a:noFill/>
        </p:spPr>
        <p:txBody>
          <a:bodyPr wrap="square" rtlCol="0">
            <a:spAutoFit/>
          </a:bodyPr>
          <a:lstStyle/>
          <a:p>
            <a:r>
              <a:rPr lang="en-US" dirty="0">
                <a:hlinkClick r:id="rId3"/>
              </a:rPr>
              <a:t>http://sherryturkle.mit.edu/</a:t>
            </a:r>
            <a:r>
              <a:rPr lang="en-US" dirty="0"/>
              <a:t> </a:t>
            </a:r>
          </a:p>
        </p:txBody>
      </p:sp>
      <p:pic>
        <p:nvPicPr>
          <p:cNvPr id="6" name="Picture 5">
            <a:extLst>
              <a:ext uri="{FF2B5EF4-FFF2-40B4-BE49-F238E27FC236}">
                <a16:creationId xmlns:a16="http://schemas.microsoft.com/office/drawing/2014/main" id="{CA338375-1C88-5D49-A568-84777EC5F160}"/>
              </a:ext>
            </a:extLst>
          </p:cNvPr>
          <p:cNvPicPr>
            <a:picLocks noChangeAspect="1"/>
          </p:cNvPicPr>
          <p:nvPr/>
        </p:nvPicPr>
        <p:blipFill>
          <a:blip r:embed="rId4"/>
          <a:stretch>
            <a:fillRect/>
          </a:stretch>
        </p:blipFill>
        <p:spPr>
          <a:xfrm>
            <a:off x="283679" y="1360905"/>
            <a:ext cx="7524549" cy="4534568"/>
          </a:xfrm>
          <a:prstGeom prst="rect">
            <a:avLst/>
          </a:prstGeom>
        </p:spPr>
      </p:pic>
      <p:pic>
        <p:nvPicPr>
          <p:cNvPr id="1026" name="Picture 2">
            <a:extLst>
              <a:ext uri="{FF2B5EF4-FFF2-40B4-BE49-F238E27FC236}">
                <a16:creationId xmlns:a16="http://schemas.microsoft.com/office/drawing/2014/main" id="{6AA326F7-ADF9-CC41-B48C-9BE227A24E8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71321" y="438150"/>
            <a:ext cx="3937000" cy="5981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69501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A5563-3999-074C-920C-74BBA585BAC3}"/>
              </a:ext>
            </a:extLst>
          </p:cNvPr>
          <p:cNvSpPr>
            <a:spLocks noGrp="1"/>
          </p:cNvSpPr>
          <p:nvPr>
            <p:ph type="title"/>
          </p:nvPr>
        </p:nvSpPr>
        <p:spPr/>
        <p:txBody>
          <a:bodyPr/>
          <a:lstStyle/>
          <a:p>
            <a:r>
              <a:rPr lang="en-US" dirty="0"/>
              <a:t>Pew Research Report Findings</a:t>
            </a:r>
          </a:p>
        </p:txBody>
      </p:sp>
      <p:sp>
        <p:nvSpPr>
          <p:cNvPr id="3" name="Content Placeholder 2">
            <a:extLst>
              <a:ext uri="{FF2B5EF4-FFF2-40B4-BE49-F238E27FC236}">
                <a16:creationId xmlns:a16="http://schemas.microsoft.com/office/drawing/2014/main" id="{26C633ED-854F-A845-9888-808FA254C851}"/>
              </a:ext>
            </a:extLst>
          </p:cNvPr>
          <p:cNvSpPr>
            <a:spLocks noGrp="1"/>
          </p:cNvSpPr>
          <p:nvPr>
            <p:ph idx="1"/>
          </p:nvPr>
        </p:nvSpPr>
        <p:spPr/>
        <p:txBody>
          <a:bodyPr/>
          <a:lstStyle/>
          <a:p>
            <a:r>
              <a:rPr lang="en-US" dirty="0"/>
              <a:t>Adults aged 18-29</a:t>
            </a:r>
          </a:p>
          <a:p>
            <a:pPr lvl="1"/>
            <a:r>
              <a:rPr lang="en-US" dirty="0"/>
              <a:t>More negative attitudes towards the news media</a:t>
            </a:r>
          </a:p>
          <a:p>
            <a:pPr lvl="1"/>
            <a:r>
              <a:rPr lang="en-US" dirty="0"/>
              <a:t>Much less likely to engage with news than older adults</a:t>
            </a:r>
          </a:p>
          <a:p>
            <a:pPr lvl="1"/>
            <a:r>
              <a:rPr lang="en-US" dirty="0"/>
              <a:t>Least likely to say that the media is doing a good job</a:t>
            </a:r>
          </a:p>
          <a:p>
            <a:pPr lvl="1"/>
            <a:r>
              <a:rPr lang="en-US" dirty="0"/>
              <a:t>28% say they are very loyal to their sources of news (lowest percentage of any age group)</a:t>
            </a:r>
          </a:p>
          <a:p>
            <a:pPr lvl="1"/>
            <a:r>
              <a:rPr lang="en-US" dirty="0"/>
              <a:t>More likely to get their news online and more likely to see it on social networking sites; most don’t trust the information they get there</a:t>
            </a:r>
          </a:p>
          <a:p>
            <a:pPr lvl="1"/>
            <a:r>
              <a:rPr lang="en-US" dirty="0"/>
              <a:t>More likely than any other age groups to sense media bias</a:t>
            </a:r>
          </a:p>
        </p:txBody>
      </p:sp>
      <p:sp>
        <p:nvSpPr>
          <p:cNvPr id="4" name="Slide Number Placeholder 3">
            <a:extLst>
              <a:ext uri="{FF2B5EF4-FFF2-40B4-BE49-F238E27FC236}">
                <a16:creationId xmlns:a16="http://schemas.microsoft.com/office/drawing/2014/main" id="{E2624C09-2FEC-714A-8621-2730F74EF97A}"/>
              </a:ext>
            </a:extLst>
          </p:cNvPr>
          <p:cNvSpPr>
            <a:spLocks noGrp="1"/>
          </p:cNvSpPr>
          <p:nvPr>
            <p:ph type="sldNum" sz="quarter" idx="12"/>
          </p:nvPr>
        </p:nvSpPr>
        <p:spPr/>
        <p:txBody>
          <a:bodyPr/>
          <a:lstStyle/>
          <a:p>
            <a:fld id="{F7F10335-7B4D-2E4F-989F-54E1A3DF7A62}" type="slidenum">
              <a:rPr lang="en-US" smtClean="0"/>
              <a:t>14</a:t>
            </a:fld>
            <a:endParaRPr lang="en-US"/>
          </a:p>
        </p:txBody>
      </p:sp>
      <p:sp>
        <p:nvSpPr>
          <p:cNvPr id="5" name="TextBox 4">
            <a:extLst>
              <a:ext uri="{FF2B5EF4-FFF2-40B4-BE49-F238E27FC236}">
                <a16:creationId xmlns:a16="http://schemas.microsoft.com/office/drawing/2014/main" id="{840C0B7E-1A1C-8046-870B-0D21D7639F44}"/>
              </a:ext>
            </a:extLst>
          </p:cNvPr>
          <p:cNvSpPr txBox="1"/>
          <p:nvPr/>
        </p:nvSpPr>
        <p:spPr>
          <a:xfrm>
            <a:off x="838200" y="6081991"/>
            <a:ext cx="6888104" cy="369332"/>
          </a:xfrm>
          <a:prstGeom prst="rect">
            <a:avLst/>
          </a:prstGeom>
          <a:noFill/>
        </p:spPr>
        <p:txBody>
          <a:bodyPr wrap="none" rtlCol="0">
            <a:spAutoFit/>
          </a:bodyPr>
          <a:lstStyle/>
          <a:p>
            <a:r>
              <a:rPr lang="en-US" dirty="0">
                <a:hlinkClick r:id="rId3"/>
              </a:rPr>
              <a:t>https://www.journalism.org/2016/07/07/the-modern-news-consumer/</a:t>
            </a:r>
            <a:r>
              <a:rPr lang="en-US" dirty="0"/>
              <a:t> </a:t>
            </a:r>
          </a:p>
        </p:txBody>
      </p:sp>
    </p:spTree>
    <p:extLst>
      <p:ext uri="{BB962C8B-B14F-4D97-AF65-F5344CB8AC3E}">
        <p14:creationId xmlns:p14="http://schemas.microsoft.com/office/powerpoint/2010/main" val="16524146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5134F-655F-1A44-8310-0FD3B8ADF929}"/>
              </a:ext>
            </a:extLst>
          </p:cNvPr>
          <p:cNvSpPr>
            <a:spLocks noGrp="1"/>
          </p:cNvSpPr>
          <p:nvPr>
            <p:ph type="title"/>
          </p:nvPr>
        </p:nvSpPr>
        <p:spPr/>
        <p:txBody>
          <a:bodyPr/>
          <a:lstStyle/>
          <a:p>
            <a:r>
              <a:rPr lang="en-US" dirty="0"/>
              <a:t>Information Literacy</a:t>
            </a:r>
          </a:p>
        </p:txBody>
      </p:sp>
      <p:sp>
        <p:nvSpPr>
          <p:cNvPr id="3" name="Content Placeholder 2">
            <a:extLst>
              <a:ext uri="{FF2B5EF4-FFF2-40B4-BE49-F238E27FC236}">
                <a16:creationId xmlns:a16="http://schemas.microsoft.com/office/drawing/2014/main" id="{D0DAA09A-991B-A24F-99C9-705670423941}"/>
              </a:ext>
            </a:extLst>
          </p:cNvPr>
          <p:cNvSpPr>
            <a:spLocks noGrp="1"/>
          </p:cNvSpPr>
          <p:nvPr>
            <p:ph idx="1"/>
          </p:nvPr>
        </p:nvSpPr>
        <p:spPr/>
        <p:txBody>
          <a:bodyPr/>
          <a:lstStyle/>
          <a:p>
            <a:r>
              <a:rPr lang="en-US" dirty="0"/>
              <a:t>A more meaningful way to engage with information and manage information</a:t>
            </a:r>
          </a:p>
          <a:p>
            <a:r>
              <a:rPr lang="en-US" dirty="0"/>
              <a:t>Encourage users to</a:t>
            </a:r>
          </a:p>
          <a:p>
            <a:pPr lvl="1"/>
            <a:r>
              <a:rPr lang="en-US" dirty="0"/>
              <a:t>focus on inquiry rather than opinion</a:t>
            </a:r>
          </a:p>
          <a:p>
            <a:pPr lvl="1"/>
            <a:r>
              <a:rPr lang="en-US" dirty="0"/>
              <a:t>evaluate a range of sources</a:t>
            </a:r>
          </a:p>
          <a:p>
            <a:pPr lvl="1"/>
            <a:r>
              <a:rPr lang="en-US" dirty="0"/>
              <a:t>take into account diverse viewpoints and perspectives</a:t>
            </a:r>
          </a:p>
          <a:p>
            <a:pPr lvl="1"/>
            <a:r>
              <a:rPr lang="en-US" dirty="0"/>
              <a:t>develop the ability to pursue new avenues as they gain new understanding</a:t>
            </a:r>
          </a:p>
          <a:p>
            <a:pPr lvl="1"/>
            <a:endParaRPr lang="en-US" dirty="0"/>
          </a:p>
        </p:txBody>
      </p:sp>
      <p:sp>
        <p:nvSpPr>
          <p:cNvPr id="4" name="Slide Number Placeholder 3">
            <a:extLst>
              <a:ext uri="{FF2B5EF4-FFF2-40B4-BE49-F238E27FC236}">
                <a16:creationId xmlns:a16="http://schemas.microsoft.com/office/drawing/2014/main" id="{6C14C070-E474-9240-B8F9-CDC31212FD5A}"/>
              </a:ext>
            </a:extLst>
          </p:cNvPr>
          <p:cNvSpPr>
            <a:spLocks noGrp="1"/>
          </p:cNvSpPr>
          <p:nvPr>
            <p:ph type="sldNum" sz="quarter" idx="12"/>
          </p:nvPr>
        </p:nvSpPr>
        <p:spPr/>
        <p:txBody>
          <a:bodyPr/>
          <a:lstStyle/>
          <a:p>
            <a:fld id="{F7F10335-7B4D-2E4F-989F-54E1A3DF7A62}" type="slidenum">
              <a:rPr lang="en-US" smtClean="0"/>
              <a:t>15</a:t>
            </a:fld>
            <a:endParaRPr lang="en-US"/>
          </a:p>
        </p:txBody>
      </p:sp>
    </p:spTree>
    <p:extLst>
      <p:ext uri="{BB962C8B-B14F-4D97-AF65-F5344CB8AC3E}">
        <p14:creationId xmlns:p14="http://schemas.microsoft.com/office/powerpoint/2010/main" val="13197387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3DC29-C887-F841-AD79-B49094FDAF2B}"/>
              </a:ext>
            </a:extLst>
          </p:cNvPr>
          <p:cNvSpPr>
            <a:spLocks noGrp="1"/>
          </p:cNvSpPr>
          <p:nvPr>
            <p:ph type="title"/>
          </p:nvPr>
        </p:nvSpPr>
        <p:spPr/>
        <p:txBody>
          <a:bodyPr/>
          <a:lstStyle/>
          <a:p>
            <a:r>
              <a:rPr lang="en-US" dirty="0"/>
              <a:t>Information Literacy</a:t>
            </a:r>
          </a:p>
        </p:txBody>
      </p:sp>
      <p:sp>
        <p:nvSpPr>
          <p:cNvPr id="3" name="Content Placeholder 2">
            <a:extLst>
              <a:ext uri="{FF2B5EF4-FFF2-40B4-BE49-F238E27FC236}">
                <a16:creationId xmlns:a16="http://schemas.microsoft.com/office/drawing/2014/main" id="{6D8DDE67-72BD-2D4D-A464-9AF4C191D0CA}"/>
              </a:ext>
            </a:extLst>
          </p:cNvPr>
          <p:cNvSpPr>
            <a:spLocks noGrp="1"/>
          </p:cNvSpPr>
          <p:nvPr>
            <p:ph idx="1"/>
          </p:nvPr>
        </p:nvSpPr>
        <p:spPr/>
        <p:txBody>
          <a:bodyPr/>
          <a:lstStyle/>
          <a:p>
            <a:r>
              <a:rPr lang="en-US" dirty="0"/>
              <a:t>Assess the value of information in its various forms</a:t>
            </a:r>
          </a:p>
          <a:p>
            <a:r>
              <a:rPr lang="en-US" dirty="0"/>
              <a:t>How is it being used?</a:t>
            </a:r>
          </a:p>
          <a:p>
            <a:pPr lvl="1"/>
            <a:r>
              <a:rPr lang="en-US" dirty="0"/>
              <a:t>A commodity</a:t>
            </a:r>
          </a:p>
          <a:p>
            <a:pPr lvl="1"/>
            <a:r>
              <a:rPr lang="en-US" dirty="0"/>
              <a:t>A way to understand the world</a:t>
            </a:r>
          </a:p>
          <a:p>
            <a:pPr lvl="1"/>
            <a:r>
              <a:rPr lang="en-US" dirty="0"/>
              <a:t>A means to influence</a:t>
            </a:r>
          </a:p>
          <a:p>
            <a:pPr lvl="1"/>
            <a:r>
              <a:rPr lang="en-US" dirty="0"/>
              <a:t>A path to educate</a:t>
            </a:r>
          </a:p>
          <a:p>
            <a:pPr lvl="1"/>
            <a:r>
              <a:rPr lang="en-US" dirty="0"/>
              <a:t>Some combination of these</a:t>
            </a:r>
          </a:p>
          <a:p>
            <a:r>
              <a:rPr lang="en-US" dirty="0"/>
              <a:t>Users are not just knowledge consumers, but also knowledge creators</a:t>
            </a:r>
          </a:p>
        </p:txBody>
      </p:sp>
      <p:sp>
        <p:nvSpPr>
          <p:cNvPr id="4" name="Slide Number Placeholder 3">
            <a:extLst>
              <a:ext uri="{FF2B5EF4-FFF2-40B4-BE49-F238E27FC236}">
                <a16:creationId xmlns:a16="http://schemas.microsoft.com/office/drawing/2014/main" id="{1CAA2F17-4E19-5B4C-8635-D2C4AFD19197}"/>
              </a:ext>
            </a:extLst>
          </p:cNvPr>
          <p:cNvSpPr>
            <a:spLocks noGrp="1"/>
          </p:cNvSpPr>
          <p:nvPr>
            <p:ph type="sldNum" sz="quarter" idx="12"/>
          </p:nvPr>
        </p:nvSpPr>
        <p:spPr/>
        <p:txBody>
          <a:bodyPr/>
          <a:lstStyle/>
          <a:p>
            <a:fld id="{F7F10335-7B4D-2E4F-989F-54E1A3DF7A62}" type="slidenum">
              <a:rPr lang="en-US" smtClean="0"/>
              <a:t>16</a:t>
            </a:fld>
            <a:endParaRPr lang="en-US"/>
          </a:p>
        </p:txBody>
      </p:sp>
    </p:spTree>
    <p:extLst>
      <p:ext uri="{BB962C8B-B14F-4D97-AF65-F5344CB8AC3E}">
        <p14:creationId xmlns:p14="http://schemas.microsoft.com/office/powerpoint/2010/main" val="42641503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04AC0-49FA-F443-A867-03FF90FD1D94}"/>
              </a:ext>
            </a:extLst>
          </p:cNvPr>
          <p:cNvSpPr>
            <a:spLocks noGrp="1"/>
          </p:cNvSpPr>
          <p:nvPr>
            <p:ph type="title"/>
          </p:nvPr>
        </p:nvSpPr>
        <p:spPr/>
        <p:txBody>
          <a:bodyPr/>
          <a:lstStyle/>
          <a:p>
            <a:r>
              <a:rPr lang="en-US" dirty="0"/>
              <a:t>Conclusions: Reframing the News Media</a:t>
            </a:r>
          </a:p>
        </p:txBody>
      </p:sp>
      <p:sp>
        <p:nvSpPr>
          <p:cNvPr id="3" name="Content Placeholder 2">
            <a:extLst>
              <a:ext uri="{FF2B5EF4-FFF2-40B4-BE49-F238E27FC236}">
                <a16:creationId xmlns:a16="http://schemas.microsoft.com/office/drawing/2014/main" id="{F80F447E-0277-BA4B-8E9C-DCEA79F3BA43}"/>
              </a:ext>
            </a:extLst>
          </p:cNvPr>
          <p:cNvSpPr>
            <a:spLocks noGrp="1"/>
          </p:cNvSpPr>
          <p:nvPr>
            <p:ph idx="1"/>
          </p:nvPr>
        </p:nvSpPr>
        <p:spPr/>
        <p:txBody>
          <a:bodyPr/>
          <a:lstStyle/>
          <a:p>
            <a:r>
              <a:rPr lang="en-US" dirty="0"/>
              <a:t>Persuade a skeptical public that the media is</a:t>
            </a:r>
          </a:p>
          <a:p>
            <a:pPr lvl="1"/>
            <a:r>
              <a:rPr lang="en-US" dirty="0"/>
              <a:t>making a genuine effort to understand them</a:t>
            </a:r>
          </a:p>
          <a:p>
            <a:pPr lvl="1"/>
            <a:r>
              <a:rPr lang="en-US" dirty="0"/>
              <a:t>presenting them with credible information</a:t>
            </a:r>
          </a:p>
        </p:txBody>
      </p:sp>
      <p:sp>
        <p:nvSpPr>
          <p:cNvPr id="4" name="Slide Number Placeholder 3">
            <a:extLst>
              <a:ext uri="{FF2B5EF4-FFF2-40B4-BE49-F238E27FC236}">
                <a16:creationId xmlns:a16="http://schemas.microsoft.com/office/drawing/2014/main" id="{E83CDC49-C7B4-964E-81B6-38CEB228122D}"/>
              </a:ext>
            </a:extLst>
          </p:cNvPr>
          <p:cNvSpPr>
            <a:spLocks noGrp="1"/>
          </p:cNvSpPr>
          <p:nvPr>
            <p:ph type="sldNum" sz="quarter" idx="12"/>
          </p:nvPr>
        </p:nvSpPr>
        <p:spPr/>
        <p:txBody>
          <a:bodyPr/>
          <a:lstStyle/>
          <a:p>
            <a:fld id="{F7F10335-7B4D-2E4F-989F-54E1A3DF7A62}" type="slidenum">
              <a:rPr lang="en-US" smtClean="0"/>
              <a:t>17</a:t>
            </a:fld>
            <a:endParaRPr lang="en-US"/>
          </a:p>
        </p:txBody>
      </p:sp>
    </p:spTree>
    <p:extLst>
      <p:ext uri="{BB962C8B-B14F-4D97-AF65-F5344CB8AC3E}">
        <p14:creationId xmlns:p14="http://schemas.microsoft.com/office/powerpoint/2010/main" val="22194205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884F1-648D-2E41-9142-34DDC2F025D6}"/>
              </a:ext>
            </a:extLst>
          </p:cNvPr>
          <p:cNvSpPr>
            <a:spLocks noGrp="1"/>
          </p:cNvSpPr>
          <p:nvPr>
            <p:ph type="title"/>
          </p:nvPr>
        </p:nvSpPr>
        <p:spPr/>
        <p:txBody>
          <a:bodyPr/>
          <a:lstStyle/>
          <a:p>
            <a:r>
              <a:rPr lang="en-US" dirty="0"/>
              <a:t>Conclusions: How News Organizations Can Use IL</a:t>
            </a:r>
          </a:p>
        </p:txBody>
      </p:sp>
      <p:sp>
        <p:nvSpPr>
          <p:cNvPr id="3" name="Content Placeholder 2">
            <a:extLst>
              <a:ext uri="{FF2B5EF4-FFF2-40B4-BE49-F238E27FC236}">
                <a16:creationId xmlns:a16="http://schemas.microsoft.com/office/drawing/2014/main" id="{A9C40159-978A-E847-B5AA-842D5B044B44}"/>
              </a:ext>
            </a:extLst>
          </p:cNvPr>
          <p:cNvSpPr>
            <a:spLocks noGrp="1"/>
          </p:cNvSpPr>
          <p:nvPr>
            <p:ph idx="1"/>
          </p:nvPr>
        </p:nvSpPr>
        <p:spPr/>
        <p:txBody>
          <a:bodyPr/>
          <a:lstStyle/>
          <a:p>
            <a:r>
              <a:rPr lang="en-US" dirty="0"/>
              <a:t>News organizations</a:t>
            </a:r>
          </a:p>
          <a:p>
            <a:pPr lvl="1"/>
            <a:r>
              <a:rPr lang="en-US" dirty="0"/>
              <a:t>Reinstating or adding internal fact-checking operations</a:t>
            </a:r>
          </a:p>
        </p:txBody>
      </p:sp>
      <p:sp>
        <p:nvSpPr>
          <p:cNvPr id="4" name="Slide Number Placeholder 3">
            <a:extLst>
              <a:ext uri="{FF2B5EF4-FFF2-40B4-BE49-F238E27FC236}">
                <a16:creationId xmlns:a16="http://schemas.microsoft.com/office/drawing/2014/main" id="{2DAE1F71-1198-2D47-A1C8-07D8F6C38BFE}"/>
              </a:ext>
            </a:extLst>
          </p:cNvPr>
          <p:cNvSpPr>
            <a:spLocks noGrp="1"/>
          </p:cNvSpPr>
          <p:nvPr>
            <p:ph type="sldNum" sz="quarter" idx="12"/>
          </p:nvPr>
        </p:nvSpPr>
        <p:spPr/>
        <p:txBody>
          <a:bodyPr/>
          <a:lstStyle/>
          <a:p>
            <a:fld id="{F7F10335-7B4D-2E4F-989F-54E1A3DF7A62}" type="slidenum">
              <a:rPr lang="en-US" smtClean="0"/>
              <a:t>18</a:t>
            </a:fld>
            <a:endParaRPr lang="en-US"/>
          </a:p>
        </p:txBody>
      </p:sp>
    </p:spTree>
    <p:extLst>
      <p:ext uri="{BB962C8B-B14F-4D97-AF65-F5344CB8AC3E}">
        <p14:creationId xmlns:p14="http://schemas.microsoft.com/office/powerpoint/2010/main" val="19553911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D0317-25EC-104F-8D0D-497EF0DE59DD}"/>
              </a:ext>
            </a:extLst>
          </p:cNvPr>
          <p:cNvSpPr>
            <a:spLocks noGrp="1"/>
          </p:cNvSpPr>
          <p:nvPr>
            <p:ph type="title"/>
          </p:nvPr>
        </p:nvSpPr>
        <p:spPr/>
        <p:txBody>
          <a:bodyPr/>
          <a:lstStyle/>
          <a:p>
            <a:r>
              <a:rPr lang="en-US" dirty="0"/>
              <a:t>Conclusions: How Journalists Can Use IL</a:t>
            </a:r>
          </a:p>
        </p:txBody>
      </p:sp>
      <p:sp>
        <p:nvSpPr>
          <p:cNvPr id="3" name="Content Placeholder 2">
            <a:extLst>
              <a:ext uri="{FF2B5EF4-FFF2-40B4-BE49-F238E27FC236}">
                <a16:creationId xmlns:a16="http://schemas.microsoft.com/office/drawing/2014/main" id="{A210289D-EE56-3C40-BDB7-EB4FC9C9CDA1}"/>
              </a:ext>
            </a:extLst>
          </p:cNvPr>
          <p:cNvSpPr>
            <a:spLocks noGrp="1"/>
          </p:cNvSpPr>
          <p:nvPr>
            <p:ph idx="1"/>
          </p:nvPr>
        </p:nvSpPr>
        <p:spPr/>
        <p:txBody>
          <a:bodyPr/>
          <a:lstStyle/>
          <a:p>
            <a:r>
              <a:rPr lang="en-US" dirty="0"/>
              <a:t>As a navigational tool</a:t>
            </a:r>
          </a:p>
          <a:p>
            <a:pPr lvl="1"/>
            <a:r>
              <a:rPr lang="en-US" dirty="0"/>
              <a:t>Chart a course in destabilized terrain and around social media echo chambers</a:t>
            </a:r>
          </a:p>
          <a:p>
            <a:pPr lvl="1"/>
            <a:r>
              <a:rPr lang="en-US" dirty="0"/>
              <a:t>To check the traditional gate keeper</a:t>
            </a:r>
          </a:p>
          <a:p>
            <a:r>
              <a:rPr lang="en-US" dirty="0"/>
              <a:t>When collaborating with the public on a project</a:t>
            </a:r>
          </a:p>
          <a:p>
            <a:pPr lvl="1"/>
            <a:r>
              <a:rPr lang="en-US" dirty="0"/>
              <a:t>Some common understanding of how information will be evaluated and used</a:t>
            </a:r>
          </a:p>
          <a:p>
            <a:pPr lvl="1"/>
            <a:r>
              <a:rPr lang="en-US" dirty="0"/>
              <a:t>Open to diverse perspectives and the possibility of changing their mind</a:t>
            </a:r>
          </a:p>
        </p:txBody>
      </p:sp>
      <p:sp>
        <p:nvSpPr>
          <p:cNvPr id="4" name="Slide Number Placeholder 3">
            <a:extLst>
              <a:ext uri="{FF2B5EF4-FFF2-40B4-BE49-F238E27FC236}">
                <a16:creationId xmlns:a16="http://schemas.microsoft.com/office/drawing/2014/main" id="{53FCEBAA-EB74-644E-86CF-15077A4ABCDE}"/>
              </a:ext>
            </a:extLst>
          </p:cNvPr>
          <p:cNvSpPr>
            <a:spLocks noGrp="1"/>
          </p:cNvSpPr>
          <p:nvPr>
            <p:ph type="sldNum" sz="quarter" idx="12"/>
          </p:nvPr>
        </p:nvSpPr>
        <p:spPr/>
        <p:txBody>
          <a:bodyPr/>
          <a:lstStyle/>
          <a:p>
            <a:fld id="{F7F10335-7B4D-2E4F-989F-54E1A3DF7A62}" type="slidenum">
              <a:rPr lang="en-US" smtClean="0"/>
              <a:t>19</a:t>
            </a:fld>
            <a:endParaRPr lang="en-US"/>
          </a:p>
        </p:txBody>
      </p:sp>
    </p:spTree>
    <p:extLst>
      <p:ext uri="{BB962C8B-B14F-4D97-AF65-F5344CB8AC3E}">
        <p14:creationId xmlns:p14="http://schemas.microsoft.com/office/powerpoint/2010/main" val="22821300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8442647-4F63-1F47-9577-5EF5F5596881}"/>
              </a:ext>
            </a:extLst>
          </p:cNvPr>
          <p:cNvSpPr>
            <a:spLocks noGrp="1"/>
          </p:cNvSpPr>
          <p:nvPr>
            <p:ph type="title"/>
          </p:nvPr>
        </p:nvSpPr>
        <p:spPr/>
        <p:txBody>
          <a:bodyPr/>
          <a:lstStyle/>
          <a:p>
            <a:r>
              <a:rPr lang="en-US" dirty="0"/>
              <a:t>Scenario/Background</a:t>
            </a:r>
          </a:p>
        </p:txBody>
      </p:sp>
      <p:sp>
        <p:nvSpPr>
          <p:cNvPr id="6" name="Content Placeholder 5">
            <a:extLst>
              <a:ext uri="{FF2B5EF4-FFF2-40B4-BE49-F238E27FC236}">
                <a16:creationId xmlns:a16="http://schemas.microsoft.com/office/drawing/2014/main" id="{88A3AA37-2669-734A-AC2E-36B95F69A965}"/>
              </a:ext>
            </a:extLst>
          </p:cNvPr>
          <p:cNvSpPr>
            <a:spLocks noGrp="1"/>
          </p:cNvSpPr>
          <p:nvPr>
            <p:ph idx="1"/>
          </p:nvPr>
        </p:nvSpPr>
        <p:spPr>
          <a:xfrm>
            <a:off x="838200" y="1825625"/>
            <a:ext cx="10515600" cy="2517775"/>
          </a:xfrm>
        </p:spPr>
        <p:txBody>
          <a:bodyPr/>
          <a:lstStyle/>
          <a:p>
            <a:pPr marL="0" indent="0">
              <a:buNone/>
            </a:pPr>
            <a:r>
              <a:rPr lang="en-US" dirty="0"/>
              <a:t>“Journalism has had the luxury of not having to ask itself the existential question of why anyone should pay any attention to us at all”</a:t>
            </a:r>
          </a:p>
          <a:p>
            <a:pPr marL="0" indent="0">
              <a:buNone/>
            </a:pPr>
            <a:endParaRPr lang="en-US" dirty="0"/>
          </a:p>
          <a:p>
            <a:pPr marL="0" indent="0">
              <a:buNone/>
            </a:pPr>
            <a:r>
              <a:rPr lang="en-US" dirty="0"/>
              <a:t>Jeffrey </a:t>
            </a:r>
            <a:r>
              <a:rPr lang="en-US" dirty="0" err="1"/>
              <a:t>Rutenbeck</a:t>
            </a:r>
            <a:r>
              <a:rPr lang="en-US" dirty="0"/>
              <a:t>, Dean of the School of Communication, American University</a:t>
            </a:r>
          </a:p>
          <a:p>
            <a:pPr marL="0" indent="0">
              <a:buNone/>
            </a:pPr>
            <a:endParaRPr lang="en-US" dirty="0"/>
          </a:p>
        </p:txBody>
      </p:sp>
      <p:sp>
        <p:nvSpPr>
          <p:cNvPr id="4" name="Slide Number Placeholder 3">
            <a:extLst>
              <a:ext uri="{FF2B5EF4-FFF2-40B4-BE49-F238E27FC236}">
                <a16:creationId xmlns:a16="http://schemas.microsoft.com/office/drawing/2014/main" id="{60539643-4CBE-584E-A1FE-FBF61FC2E721}"/>
              </a:ext>
            </a:extLst>
          </p:cNvPr>
          <p:cNvSpPr>
            <a:spLocks noGrp="1"/>
          </p:cNvSpPr>
          <p:nvPr>
            <p:ph type="sldNum" sz="quarter" idx="12"/>
          </p:nvPr>
        </p:nvSpPr>
        <p:spPr/>
        <p:txBody>
          <a:bodyPr/>
          <a:lstStyle/>
          <a:p>
            <a:fld id="{F7F10335-7B4D-2E4F-989F-54E1A3DF7A62}" type="slidenum">
              <a:rPr lang="en-US" smtClean="0"/>
              <a:t>2</a:t>
            </a:fld>
            <a:endParaRPr lang="en-US"/>
          </a:p>
        </p:txBody>
      </p:sp>
      <p:sp>
        <p:nvSpPr>
          <p:cNvPr id="2" name="TextBox 1">
            <a:extLst>
              <a:ext uri="{FF2B5EF4-FFF2-40B4-BE49-F238E27FC236}">
                <a16:creationId xmlns:a16="http://schemas.microsoft.com/office/drawing/2014/main" id="{470E8FC6-6F2F-7142-90AA-97DC2DBF1DF1}"/>
              </a:ext>
            </a:extLst>
          </p:cNvPr>
          <p:cNvSpPr txBox="1"/>
          <p:nvPr/>
        </p:nvSpPr>
        <p:spPr>
          <a:xfrm>
            <a:off x="838200" y="5461000"/>
            <a:ext cx="7177927" cy="369332"/>
          </a:xfrm>
          <a:prstGeom prst="rect">
            <a:avLst/>
          </a:prstGeom>
          <a:noFill/>
        </p:spPr>
        <p:txBody>
          <a:bodyPr wrap="none" rtlCol="0">
            <a:spAutoFit/>
          </a:bodyPr>
          <a:lstStyle/>
          <a:p>
            <a:r>
              <a:rPr lang="en-US" dirty="0">
                <a:hlinkClick r:id="rId2"/>
              </a:rPr>
              <a:t>https://knightfoundation.org/features/je-append-rutenbeck-transcript-qa/</a:t>
            </a:r>
            <a:r>
              <a:rPr lang="en-US" dirty="0"/>
              <a:t> </a:t>
            </a:r>
          </a:p>
        </p:txBody>
      </p:sp>
    </p:spTree>
    <p:extLst>
      <p:ext uri="{BB962C8B-B14F-4D97-AF65-F5344CB8AC3E}">
        <p14:creationId xmlns:p14="http://schemas.microsoft.com/office/powerpoint/2010/main" val="29764782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38D3E-583F-9948-AC3E-A83E5098A978}"/>
              </a:ext>
            </a:extLst>
          </p:cNvPr>
          <p:cNvSpPr>
            <a:spLocks noGrp="1"/>
          </p:cNvSpPr>
          <p:nvPr>
            <p:ph type="title"/>
          </p:nvPr>
        </p:nvSpPr>
        <p:spPr/>
        <p:txBody>
          <a:bodyPr/>
          <a:lstStyle/>
          <a:p>
            <a:r>
              <a:rPr lang="en-US" dirty="0"/>
              <a:t>Article References and Links</a:t>
            </a:r>
          </a:p>
        </p:txBody>
      </p:sp>
      <p:sp>
        <p:nvSpPr>
          <p:cNvPr id="5" name="Text Placeholder 4">
            <a:extLst>
              <a:ext uri="{FF2B5EF4-FFF2-40B4-BE49-F238E27FC236}">
                <a16:creationId xmlns:a16="http://schemas.microsoft.com/office/drawing/2014/main" id="{37EE44F3-D3B5-8941-A940-0708730AB947}"/>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9F08454B-62FD-4A4E-95D7-4186F0B4A338}"/>
              </a:ext>
            </a:extLst>
          </p:cNvPr>
          <p:cNvSpPr>
            <a:spLocks noGrp="1"/>
          </p:cNvSpPr>
          <p:nvPr>
            <p:ph type="sldNum" sz="quarter" idx="12"/>
          </p:nvPr>
        </p:nvSpPr>
        <p:spPr/>
        <p:txBody>
          <a:bodyPr/>
          <a:lstStyle/>
          <a:p>
            <a:fld id="{F7F10335-7B4D-2E4F-989F-54E1A3DF7A62}" type="slidenum">
              <a:rPr lang="en-US" smtClean="0"/>
              <a:t>20</a:t>
            </a:fld>
            <a:endParaRPr lang="en-US"/>
          </a:p>
        </p:txBody>
      </p:sp>
    </p:spTree>
    <p:extLst>
      <p:ext uri="{BB962C8B-B14F-4D97-AF65-F5344CB8AC3E}">
        <p14:creationId xmlns:p14="http://schemas.microsoft.com/office/powerpoint/2010/main" val="10305153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5CEBD-CBB6-A844-A6EB-05CB8E6FA660}"/>
              </a:ext>
            </a:extLst>
          </p:cNvPr>
          <p:cNvSpPr>
            <a:spLocks noGrp="1"/>
          </p:cNvSpPr>
          <p:nvPr>
            <p:ph type="title"/>
          </p:nvPr>
        </p:nvSpPr>
        <p:spPr/>
        <p:txBody>
          <a:bodyPr/>
          <a:lstStyle/>
          <a:p>
            <a:r>
              <a:rPr lang="en-US" dirty="0"/>
              <a:t>Links – Knight Foundation Report</a:t>
            </a:r>
          </a:p>
        </p:txBody>
      </p:sp>
      <p:sp>
        <p:nvSpPr>
          <p:cNvPr id="3" name="Content Placeholder 2">
            <a:extLst>
              <a:ext uri="{FF2B5EF4-FFF2-40B4-BE49-F238E27FC236}">
                <a16:creationId xmlns:a16="http://schemas.microsoft.com/office/drawing/2014/main" id="{B577C403-C453-E44C-B312-3D4802C5F619}"/>
              </a:ext>
            </a:extLst>
          </p:cNvPr>
          <p:cNvSpPr>
            <a:spLocks noGrp="1"/>
          </p:cNvSpPr>
          <p:nvPr>
            <p:ph sz="half" idx="1"/>
          </p:nvPr>
        </p:nvSpPr>
        <p:spPr/>
        <p:txBody>
          <a:bodyPr/>
          <a:lstStyle/>
          <a:p>
            <a:pPr marL="0" indent="0">
              <a:buNone/>
            </a:pPr>
            <a:r>
              <a:rPr lang="en-US" dirty="0">
                <a:hlinkClick r:id="rId2"/>
              </a:rPr>
              <a:t>https://knightfoundation.org/features/journalism-education/</a:t>
            </a:r>
            <a:r>
              <a:rPr lang="en-US" dirty="0"/>
              <a:t> </a:t>
            </a:r>
          </a:p>
          <a:p>
            <a:pPr marL="0" indent="0">
              <a:buNone/>
            </a:pPr>
            <a:endParaRPr lang="en-US" dirty="0"/>
          </a:p>
          <a:p>
            <a:pPr marL="0" indent="0">
              <a:buNone/>
            </a:pPr>
            <a:r>
              <a:rPr lang="en-US" dirty="0"/>
              <a:t>Above &amp; Beyond: Looking at the Future of Journalism Education</a:t>
            </a:r>
          </a:p>
          <a:p>
            <a:pPr marL="0" indent="0">
              <a:buNone/>
            </a:pPr>
            <a:endParaRPr lang="en-US" dirty="0"/>
          </a:p>
          <a:p>
            <a:pPr marL="0" indent="0">
              <a:buNone/>
            </a:pPr>
            <a:r>
              <a:rPr lang="en-US" dirty="0"/>
              <a:t>Dianne Lynch</a:t>
            </a:r>
          </a:p>
        </p:txBody>
      </p:sp>
      <p:sp>
        <p:nvSpPr>
          <p:cNvPr id="4" name="Slide Number Placeholder 3">
            <a:extLst>
              <a:ext uri="{FF2B5EF4-FFF2-40B4-BE49-F238E27FC236}">
                <a16:creationId xmlns:a16="http://schemas.microsoft.com/office/drawing/2014/main" id="{E56F8DF6-82C6-3344-8DE1-9F4977DF050A}"/>
              </a:ext>
            </a:extLst>
          </p:cNvPr>
          <p:cNvSpPr>
            <a:spLocks noGrp="1"/>
          </p:cNvSpPr>
          <p:nvPr>
            <p:ph type="sldNum" sz="quarter" idx="12"/>
          </p:nvPr>
        </p:nvSpPr>
        <p:spPr/>
        <p:txBody>
          <a:bodyPr/>
          <a:lstStyle/>
          <a:p>
            <a:fld id="{F7F10335-7B4D-2E4F-989F-54E1A3DF7A62}" type="slidenum">
              <a:rPr lang="en-US" smtClean="0"/>
              <a:t>21</a:t>
            </a:fld>
            <a:endParaRPr lang="en-US"/>
          </a:p>
        </p:txBody>
      </p:sp>
      <p:pic>
        <p:nvPicPr>
          <p:cNvPr id="5" name="Picture 4">
            <a:extLst>
              <a:ext uri="{FF2B5EF4-FFF2-40B4-BE49-F238E27FC236}">
                <a16:creationId xmlns:a16="http://schemas.microsoft.com/office/drawing/2014/main" id="{37BA7B45-B158-AB4B-B368-3C4B3A4115CB}"/>
              </a:ext>
            </a:extLst>
          </p:cNvPr>
          <p:cNvPicPr>
            <a:picLocks noChangeAspect="1"/>
          </p:cNvPicPr>
          <p:nvPr/>
        </p:nvPicPr>
        <p:blipFill>
          <a:blip r:embed="rId3"/>
          <a:stretch>
            <a:fillRect/>
          </a:stretch>
        </p:blipFill>
        <p:spPr>
          <a:xfrm>
            <a:off x="6268277" y="1825625"/>
            <a:ext cx="5370135" cy="2176532"/>
          </a:xfrm>
          <a:prstGeom prst="rect">
            <a:avLst/>
          </a:prstGeom>
        </p:spPr>
      </p:pic>
    </p:spTree>
    <p:extLst>
      <p:ext uri="{BB962C8B-B14F-4D97-AF65-F5344CB8AC3E}">
        <p14:creationId xmlns:p14="http://schemas.microsoft.com/office/powerpoint/2010/main" val="28963661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5CEBD-CBB6-A844-A6EB-05CB8E6FA660}"/>
              </a:ext>
            </a:extLst>
          </p:cNvPr>
          <p:cNvSpPr>
            <a:spLocks noGrp="1"/>
          </p:cNvSpPr>
          <p:nvPr>
            <p:ph type="title"/>
          </p:nvPr>
        </p:nvSpPr>
        <p:spPr/>
        <p:txBody>
          <a:bodyPr/>
          <a:lstStyle/>
          <a:p>
            <a:r>
              <a:rPr lang="en-US" dirty="0"/>
              <a:t>Links – Principles on Info Literacy</a:t>
            </a:r>
          </a:p>
        </p:txBody>
      </p:sp>
      <p:sp>
        <p:nvSpPr>
          <p:cNvPr id="3" name="Content Placeholder 2">
            <a:extLst>
              <a:ext uri="{FF2B5EF4-FFF2-40B4-BE49-F238E27FC236}">
                <a16:creationId xmlns:a16="http://schemas.microsoft.com/office/drawing/2014/main" id="{B577C403-C453-E44C-B312-3D4802C5F619}"/>
              </a:ext>
            </a:extLst>
          </p:cNvPr>
          <p:cNvSpPr>
            <a:spLocks noGrp="1"/>
          </p:cNvSpPr>
          <p:nvPr>
            <p:ph sz="half" idx="1"/>
          </p:nvPr>
        </p:nvSpPr>
        <p:spPr/>
        <p:txBody>
          <a:bodyPr>
            <a:normAutofit fontScale="92500" lnSpcReduction="10000"/>
          </a:bodyPr>
          <a:lstStyle/>
          <a:p>
            <a:pPr marL="0" indent="0">
              <a:buNone/>
            </a:pPr>
            <a:r>
              <a:rPr lang="en-US" dirty="0"/>
              <a:t>Broken link; use this</a:t>
            </a:r>
          </a:p>
          <a:p>
            <a:pPr marL="0" indent="0">
              <a:buNone/>
            </a:pPr>
            <a:r>
              <a:rPr lang="en-US" dirty="0">
                <a:hlinkClick r:id="rId2"/>
              </a:rPr>
              <a:t>https://web.archive.org/web/20160130100040/https://acrl.ala.org/framework/?page_id=74</a:t>
            </a:r>
            <a:r>
              <a:rPr lang="en-US" dirty="0"/>
              <a:t> </a:t>
            </a:r>
          </a:p>
          <a:p>
            <a:pPr marL="0" indent="0">
              <a:buNone/>
            </a:pPr>
            <a:r>
              <a:rPr lang="en-US" dirty="0"/>
              <a:t>About The Framework for Information Literacy for Higher Education</a:t>
            </a:r>
          </a:p>
          <a:p>
            <a:pPr marL="0" indent="0">
              <a:buNone/>
            </a:pPr>
            <a:r>
              <a:rPr lang="en-US" dirty="0"/>
              <a:t>ALA</a:t>
            </a:r>
          </a:p>
          <a:p>
            <a:pPr marL="0" indent="0">
              <a:buNone/>
            </a:pPr>
            <a:r>
              <a:rPr lang="en-US" dirty="0"/>
              <a:t>A summary of </a:t>
            </a:r>
            <a:r>
              <a:rPr lang="en-US" dirty="0">
                <a:hlinkClick r:id="rId3"/>
              </a:rPr>
              <a:t>http://www.ala.org/acrl/standards/ilframework</a:t>
            </a:r>
            <a:r>
              <a:rPr lang="en-US" dirty="0"/>
              <a:t> </a:t>
            </a:r>
          </a:p>
        </p:txBody>
      </p:sp>
      <p:sp>
        <p:nvSpPr>
          <p:cNvPr id="4" name="Slide Number Placeholder 3">
            <a:extLst>
              <a:ext uri="{FF2B5EF4-FFF2-40B4-BE49-F238E27FC236}">
                <a16:creationId xmlns:a16="http://schemas.microsoft.com/office/drawing/2014/main" id="{E56F8DF6-82C6-3344-8DE1-9F4977DF050A}"/>
              </a:ext>
            </a:extLst>
          </p:cNvPr>
          <p:cNvSpPr>
            <a:spLocks noGrp="1"/>
          </p:cNvSpPr>
          <p:nvPr>
            <p:ph type="sldNum" sz="quarter" idx="12"/>
          </p:nvPr>
        </p:nvSpPr>
        <p:spPr/>
        <p:txBody>
          <a:bodyPr/>
          <a:lstStyle/>
          <a:p>
            <a:fld id="{F7F10335-7B4D-2E4F-989F-54E1A3DF7A62}" type="slidenum">
              <a:rPr lang="en-US" smtClean="0"/>
              <a:t>22</a:t>
            </a:fld>
            <a:endParaRPr lang="en-US"/>
          </a:p>
        </p:txBody>
      </p:sp>
      <p:pic>
        <p:nvPicPr>
          <p:cNvPr id="6" name="Picture 5">
            <a:extLst>
              <a:ext uri="{FF2B5EF4-FFF2-40B4-BE49-F238E27FC236}">
                <a16:creationId xmlns:a16="http://schemas.microsoft.com/office/drawing/2014/main" id="{BE82FFCD-6BE0-4343-A7E8-51FCADCB2873}"/>
              </a:ext>
            </a:extLst>
          </p:cNvPr>
          <p:cNvPicPr>
            <a:picLocks noChangeAspect="1"/>
          </p:cNvPicPr>
          <p:nvPr/>
        </p:nvPicPr>
        <p:blipFill>
          <a:blip r:embed="rId4"/>
          <a:stretch>
            <a:fillRect/>
          </a:stretch>
        </p:blipFill>
        <p:spPr>
          <a:xfrm>
            <a:off x="6095999" y="1825625"/>
            <a:ext cx="5300505" cy="2189784"/>
          </a:xfrm>
          <a:prstGeom prst="rect">
            <a:avLst/>
          </a:prstGeom>
        </p:spPr>
      </p:pic>
    </p:spTree>
    <p:extLst>
      <p:ext uri="{BB962C8B-B14F-4D97-AF65-F5344CB8AC3E}">
        <p14:creationId xmlns:p14="http://schemas.microsoft.com/office/powerpoint/2010/main" val="4029108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5CEBD-CBB6-A844-A6EB-05CB8E6FA660}"/>
              </a:ext>
            </a:extLst>
          </p:cNvPr>
          <p:cNvSpPr>
            <a:spLocks noGrp="1"/>
          </p:cNvSpPr>
          <p:nvPr>
            <p:ph type="title"/>
          </p:nvPr>
        </p:nvSpPr>
        <p:spPr/>
        <p:txBody>
          <a:bodyPr/>
          <a:lstStyle/>
          <a:p>
            <a:r>
              <a:rPr lang="en-US" dirty="0"/>
              <a:t>Links – Plagiarism</a:t>
            </a:r>
          </a:p>
        </p:txBody>
      </p:sp>
      <p:sp>
        <p:nvSpPr>
          <p:cNvPr id="3" name="Content Placeholder 2">
            <a:extLst>
              <a:ext uri="{FF2B5EF4-FFF2-40B4-BE49-F238E27FC236}">
                <a16:creationId xmlns:a16="http://schemas.microsoft.com/office/drawing/2014/main" id="{B577C403-C453-E44C-B312-3D4802C5F619}"/>
              </a:ext>
            </a:extLst>
          </p:cNvPr>
          <p:cNvSpPr>
            <a:spLocks noGrp="1"/>
          </p:cNvSpPr>
          <p:nvPr>
            <p:ph sz="half" idx="1"/>
          </p:nvPr>
        </p:nvSpPr>
        <p:spPr/>
        <p:txBody>
          <a:bodyPr>
            <a:normAutofit fontScale="92500" lnSpcReduction="20000"/>
          </a:bodyPr>
          <a:lstStyle/>
          <a:p>
            <a:pPr marL="0" indent="0">
              <a:buNone/>
            </a:pPr>
            <a:r>
              <a:rPr lang="en-US" dirty="0">
                <a:hlinkClick r:id="rId2"/>
              </a:rPr>
              <a:t>https://creativelibrarypractice.org/2015/03/11/scholarship-is-a-conversation/</a:t>
            </a:r>
            <a:endParaRPr lang="en-US" dirty="0"/>
          </a:p>
          <a:p>
            <a:pPr marL="0" indent="0">
              <a:buNone/>
            </a:pPr>
            <a:endParaRPr lang="en-US" dirty="0"/>
          </a:p>
          <a:p>
            <a:pPr marL="0" indent="0">
              <a:buNone/>
            </a:pPr>
            <a:r>
              <a:rPr lang="en-US" dirty="0"/>
              <a:t>“Scholarship is a Conversation”: Discourse, Attribution, and Twitter’s Role in Information Literacy Instruction</a:t>
            </a:r>
          </a:p>
          <a:p>
            <a:pPr marL="0" indent="0">
              <a:buNone/>
            </a:pPr>
            <a:endParaRPr lang="en-US" dirty="0"/>
          </a:p>
          <a:p>
            <a:pPr marL="0" indent="0">
              <a:buNone/>
            </a:pPr>
            <a:r>
              <a:rPr lang="en-US" dirty="0"/>
              <a:t>Alexander J. Carroll and Robin </a:t>
            </a:r>
            <a:r>
              <a:rPr lang="en-US" dirty="0" err="1"/>
              <a:t>Dasler</a:t>
            </a:r>
            <a:endParaRPr lang="en-US" dirty="0"/>
          </a:p>
          <a:p>
            <a:pPr marL="0" indent="0">
              <a:buNone/>
            </a:pPr>
            <a:endParaRPr lang="en-US" dirty="0"/>
          </a:p>
          <a:p>
            <a:pPr marL="0" indent="0">
              <a:buNone/>
            </a:pPr>
            <a:r>
              <a:rPr lang="en-US" dirty="0"/>
              <a:t>March 11, 2015</a:t>
            </a:r>
          </a:p>
        </p:txBody>
      </p:sp>
      <p:sp>
        <p:nvSpPr>
          <p:cNvPr id="4" name="Slide Number Placeholder 3">
            <a:extLst>
              <a:ext uri="{FF2B5EF4-FFF2-40B4-BE49-F238E27FC236}">
                <a16:creationId xmlns:a16="http://schemas.microsoft.com/office/drawing/2014/main" id="{E56F8DF6-82C6-3344-8DE1-9F4977DF050A}"/>
              </a:ext>
            </a:extLst>
          </p:cNvPr>
          <p:cNvSpPr>
            <a:spLocks noGrp="1"/>
          </p:cNvSpPr>
          <p:nvPr>
            <p:ph type="sldNum" sz="quarter" idx="12"/>
          </p:nvPr>
        </p:nvSpPr>
        <p:spPr/>
        <p:txBody>
          <a:bodyPr/>
          <a:lstStyle/>
          <a:p>
            <a:fld id="{F7F10335-7B4D-2E4F-989F-54E1A3DF7A62}" type="slidenum">
              <a:rPr lang="en-US" smtClean="0"/>
              <a:t>23</a:t>
            </a:fld>
            <a:endParaRPr lang="en-US"/>
          </a:p>
        </p:txBody>
      </p:sp>
      <p:pic>
        <p:nvPicPr>
          <p:cNvPr id="5" name="Picture 4">
            <a:extLst>
              <a:ext uri="{FF2B5EF4-FFF2-40B4-BE49-F238E27FC236}">
                <a16:creationId xmlns:a16="http://schemas.microsoft.com/office/drawing/2014/main" id="{351B450C-2FE3-1F42-AC5F-9485721B8383}"/>
              </a:ext>
            </a:extLst>
          </p:cNvPr>
          <p:cNvPicPr>
            <a:picLocks noChangeAspect="1"/>
          </p:cNvPicPr>
          <p:nvPr/>
        </p:nvPicPr>
        <p:blipFill>
          <a:blip r:embed="rId3"/>
          <a:stretch>
            <a:fillRect/>
          </a:stretch>
        </p:blipFill>
        <p:spPr>
          <a:xfrm>
            <a:off x="6310615" y="2391671"/>
            <a:ext cx="5624081" cy="2346739"/>
          </a:xfrm>
          <a:prstGeom prst="rect">
            <a:avLst/>
          </a:prstGeom>
        </p:spPr>
      </p:pic>
    </p:spTree>
    <p:extLst>
      <p:ext uri="{BB962C8B-B14F-4D97-AF65-F5344CB8AC3E}">
        <p14:creationId xmlns:p14="http://schemas.microsoft.com/office/powerpoint/2010/main" val="31468223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5CEBD-CBB6-A844-A6EB-05CB8E6FA660}"/>
              </a:ext>
            </a:extLst>
          </p:cNvPr>
          <p:cNvSpPr>
            <a:spLocks noGrp="1"/>
          </p:cNvSpPr>
          <p:nvPr>
            <p:ph type="title"/>
          </p:nvPr>
        </p:nvSpPr>
        <p:spPr/>
        <p:txBody>
          <a:bodyPr/>
          <a:lstStyle/>
          <a:p>
            <a:r>
              <a:rPr lang="en-US" dirty="0"/>
              <a:t>Reference – Reclaiming Conversation</a:t>
            </a:r>
          </a:p>
        </p:txBody>
      </p:sp>
      <p:sp>
        <p:nvSpPr>
          <p:cNvPr id="3" name="Content Placeholder 2">
            <a:extLst>
              <a:ext uri="{FF2B5EF4-FFF2-40B4-BE49-F238E27FC236}">
                <a16:creationId xmlns:a16="http://schemas.microsoft.com/office/drawing/2014/main" id="{B577C403-C453-E44C-B312-3D4802C5F619}"/>
              </a:ext>
            </a:extLst>
          </p:cNvPr>
          <p:cNvSpPr>
            <a:spLocks noGrp="1"/>
          </p:cNvSpPr>
          <p:nvPr>
            <p:ph sz="half" idx="1"/>
          </p:nvPr>
        </p:nvSpPr>
        <p:spPr/>
        <p:txBody>
          <a:bodyPr>
            <a:normAutofit/>
          </a:bodyPr>
          <a:lstStyle/>
          <a:p>
            <a:pPr marL="0" indent="0">
              <a:buNone/>
            </a:pPr>
            <a:r>
              <a:rPr lang="en-US" i="1" dirty="0"/>
              <a:t>Reclaiming Conversation: The Power of Talk in the Digital Age</a:t>
            </a:r>
            <a:endParaRPr lang="en-US" dirty="0"/>
          </a:p>
          <a:p>
            <a:pPr marL="0" indent="0">
              <a:buNone/>
            </a:pPr>
            <a:endParaRPr lang="en-US" i="1" dirty="0"/>
          </a:p>
          <a:p>
            <a:pPr marL="0" indent="0">
              <a:buNone/>
            </a:pPr>
            <a:r>
              <a:rPr lang="en-US" dirty="0"/>
              <a:t>Sherry Turkle</a:t>
            </a:r>
          </a:p>
          <a:p>
            <a:pPr marL="0" indent="0">
              <a:buNone/>
            </a:pPr>
            <a:endParaRPr lang="en-US" dirty="0"/>
          </a:p>
          <a:p>
            <a:pPr marL="0" indent="0">
              <a:buNone/>
            </a:pPr>
            <a:r>
              <a:rPr lang="en-US" dirty="0"/>
              <a:t>2015</a:t>
            </a:r>
          </a:p>
        </p:txBody>
      </p:sp>
      <p:sp>
        <p:nvSpPr>
          <p:cNvPr id="4" name="Slide Number Placeholder 3">
            <a:extLst>
              <a:ext uri="{FF2B5EF4-FFF2-40B4-BE49-F238E27FC236}">
                <a16:creationId xmlns:a16="http://schemas.microsoft.com/office/drawing/2014/main" id="{E56F8DF6-82C6-3344-8DE1-9F4977DF050A}"/>
              </a:ext>
            </a:extLst>
          </p:cNvPr>
          <p:cNvSpPr>
            <a:spLocks noGrp="1"/>
          </p:cNvSpPr>
          <p:nvPr>
            <p:ph type="sldNum" sz="quarter" idx="12"/>
          </p:nvPr>
        </p:nvSpPr>
        <p:spPr/>
        <p:txBody>
          <a:bodyPr/>
          <a:lstStyle/>
          <a:p>
            <a:fld id="{F7F10335-7B4D-2E4F-989F-54E1A3DF7A62}" type="slidenum">
              <a:rPr lang="en-US" smtClean="0"/>
              <a:t>24</a:t>
            </a:fld>
            <a:endParaRPr lang="en-US"/>
          </a:p>
        </p:txBody>
      </p:sp>
      <p:pic>
        <p:nvPicPr>
          <p:cNvPr id="7" name="Picture 6">
            <a:extLst>
              <a:ext uri="{FF2B5EF4-FFF2-40B4-BE49-F238E27FC236}">
                <a16:creationId xmlns:a16="http://schemas.microsoft.com/office/drawing/2014/main" id="{94F2B81D-2BBB-4D4D-ADE6-FCA960DE9B7B}"/>
              </a:ext>
            </a:extLst>
          </p:cNvPr>
          <p:cNvPicPr>
            <a:picLocks noChangeAspect="1"/>
          </p:cNvPicPr>
          <p:nvPr/>
        </p:nvPicPr>
        <p:blipFill>
          <a:blip r:embed="rId2"/>
          <a:stretch>
            <a:fillRect/>
          </a:stretch>
        </p:blipFill>
        <p:spPr>
          <a:xfrm>
            <a:off x="5804452" y="2003252"/>
            <a:ext cx="6007730" cy="2851495"/>
          </a:xfrm>
          <a:prstGeom prst="rect">
            <a:avLst/>
          </a:prstGeom>
        </p:spPr>
      </p:pic>
    </p:spTree>
    <p:extLst>
      <p:ext uri="{BB962C8B-B14F-4D97-AF65-F5344CB8AC3E}">
        <p14:creationId xmlns:p14="http://schemas.microsoft.com/office/powerpoint/2010/main" val="11743585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5CEBD-CBB6-A844-A6EB-05CB8E6FA660}"/>
              </a:ext>
            </a:extLst>
          </p:cNvPr>
          <p:cNvSpPr>
            <a:spLocks noGrp="1"/>
          </p:cNvSpPr>
          <p:nvPr>
            <p:ph type="title"/>
          </p:nvPr>
        </p:nvSpPr>
        <p:spPr/>
        <p:txBody>
          <a:bodyPr/>
          <a:lstStyle/>
          <a:p>
            <a:r>
              <a:rPr lang="en-US" dirty="0"/>
              <a:t>Links – Pew Research Center Report</a:t>
            </a:r>
          </a:p>
        </p:txBody>
      </p:sp>
      <p:sp>
        <p:nvSpPr>
          <p:cNvPr id="3" name="Content Placeholder 2">
            <a:extLst>
              <a:ext uri="{FF2B5EF4-FFF2-40B4-BE49-F238E27FC236}">
                <a16:creationId xmlns:a16="http://schemas.microsoft.com/office/drawing/2014/main" id="{B577C403-C453-E44C-B312-3D4802C5F619}"/>
              </a:ext>
            </a:extLst>
          </p:cNvPr>
          <p:cNvSpPr>
            <a:spLocks noGrp="1"/>
          </p:cNvSpPr>
          <p:nvPr>
            <p:ph sz="half" idx="1"/>
          </p:nvPr>
        </p:nvSpPr>
        <p:spPr/>
        <p:txBody>
          <a:bodyPr>
            <a:normAutofit fontScale="92500"/>
          </a:bodyPr>
          <a:lstStyle/>
          <a:p>
            <a:pPr marL="0" indent="0">
              <a:buNone/>
            </a:pPr>
            <a:r>
              <a:rPr lang="en-US" dirty="0">
                <a:hlinkClick r:id="rId2"/>
              </a:rPr>
              <a:t>https://www.journalism.org/2016/07/07/the-modern-news-consumer/</a:t>
            </a:r>
            <a:r>
              <a:rPr lang="en-US" dirty="0"/>
              <a:t> </a:t>
            </a:r>
          </a:p>
          <a:p>
            <a:pPr marL="0" indent="0">
              <a:buNone/>
            </a:pPr>
            <a:r>
              <a:rPr lang="en-US" dirty="0"/>
              <a:t>The Modern News Consumer: News Attitudes and Practices in the Digital Era</a:t>
            </a:r>
          </a:p>
          <a:p>
            <a:pPr marL="0" indent="0">
              <a:buNone/>
            </a:pPr>
            <a:endParaRPr lang="en-US" dirty="0"/>
          </a:p>
          <a:p>
            <a:pPr marL="0" indent="0">
              <a:buNone/>
            </a:pPr>
            <a:r>
              <a:rPr lang="en-US" dirty="0"/>
              <a:t>Amy Mitchell, Jeffrey Gottfried, Michael Barthel, Elisa Shearer</a:t>
            </a:r>
          </a:p>
          <a:p>
            <a:pPr marL="0" indent="0">
              <a:buNone/>
            </a:pPr>
            <a:endParaRPr lang="en-US" dirty="0"/>
          </a:p>
          <a:p>
            <a:pPr marL="0" indent="0">
              <a:buNone/>
            </a:pPr>
            <a:r>
              <a:rPr lang="en-US" dirty="0"/>
              <a:t>July 7, 2016</a:t>
            </a:r>
          </a:p>
        </p:txBody>
      </p:sp>
      <p:sp>
        <p:nvSpPr>
          <p:cNvPr id="4" name="Slide Number Placeholder 3">
            <a:extLst>
              <a:ext uri="{FF2B5EF4-FFF2-40B4-BE49-F238E27FC236}">
                <a16:creationId xmlns:a16="http://schemas.microsoft.com/office/drawing/2014/main" id="{E56F8DF6-82C6-3344-8DE1-9F4977DF050A}"/>
              </a:ext>
            </a:extLst>
          </p:cNvPr>
          <p:cNvSpPr>
            <a:spLocks noGrp="1"/>
          </p:cNvSpPr>
          <p:nvPr>
            <p:ph type="sldNum" sz="quarter" idx="12"/>
          </p:nvPr>
        </p:nvSpPr>
        <p:spPr/>
        <p:txBody>
          <a:bodyPr/>
          <a:lstStyle/>
          <a:p>
            <a:fld id="{F7F10335-7B4D-2E4F-989F-54E1A3DF7A62}" type="slidenum">
              <a:rPr lang="en-US" smtClean="0"/>
              <a:t>25</a:t>
            </a:fld>
            <a:endParaRPr lang="en-US"/>
          </a:p>
        </p:txBody>
      </p:sp>
      <p:pic>
        <p:nvPicPr>
          <p:cNvPr id="6" name="Picture 5">
            <a:extLst>
              <a:ext uri="{FF2B5EF4-FFF2-40B4-BE49-F238E27FC236}">
                <a16:creationId xmlns:a16="http://schemas.microsoft.com/office/drawing/2014/main" id="{C7189BD1-D087-1A43-B6BB-110B2BEFA647}"/>
              </a:ext>
            </a:extLst>
          </p:cNvPr>
          <p:cNvPicPr>
            <a:picLocks noChangeAspect="1"/>
          </p:cNvPicPr>
          <p:nvPr/>
        </p:nvPicPr>
        <p:blipFill>
          <a:blip r:embed="rId3"/>
          <a:stretch>
            <a:fillRect/>
          </a:stretch>
        </p:blipFill>
        <p:spPr>
          <a:xfrm>
            <a:off x="6304997" y="1511299"/>
            <a:ext cx="5341171" cy="2911613"/>
          </a:xfrm>
          <a:prstGeom prst="rect">
            <a:avLst/>
          </a:prstGeom>
        </p:spPr>
      </p:pic>
    </p:spTree>
    <p:extLst>
      <p:ext uri="{BB962C8B-B14F-4D97-AF65-F5344CB8AC3E}">
        <p14:creationId xmlns:p14="http://schemas.microsoft.com/office/powerpoint/2010/main" val="9693885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77741-8ABF-EA47-9701-AE01E3665131}"/>
              </a:ext>
            </a:extLst>
          </p:cNvPr>
          <p:cNvSpPr>
            <a:spLocks noGrp="1"/>
          </p:cNvSpPr>
          <p:nvPr>
            <p:ph type="title"/>
          </p:nvPr>
        </p:nvSpPr>
        <p:spPr/>
        <p:txBody>
          <a:bodyPr/>
          <a:lstStyle/>
          <a:p>
            <a:r>
              <a:rPr lang="en-US" dirty="0"/>
              <a:t>Why Learn from Librarians?</a:t>
            </a:r>
          </a:p>
        </p:txBody>
      </p:sp>
      <p:sp>
        <p:nvSpPr>
          <p:cNvPr id="3" name="Content Placeholder 2">
            <a:extLst>
              <a:ext uri="{FF2B5EF4-FFF2-40B4-BE49-F238E27FC236}">
                <a16:creationId xmlns:a16="http://schemas.microsoft.com/office/drawing/2014/main" id="{E15AD07F-0941-894C-AA55-8D386665D019}"/>
              </a:ext>
            </a:extLst>
          </p:cNvPr>
          <p:cNvSpPr>
            <a:spLocks noGrp="1"/>
          </p:cNvSpPr>
          <p:nvPr>
            <p:ph idx="1"/>
          </p:nvPr>
        </p:nvSpPr>
        <p:spPr/>
        <p:txBody>
          <a:bodyPr/>
          <a:lstStyle/>
          <a:p>
            <a:r>
              <a:rPr lang="en-US" dirty="0"/>
              <a:t>Navigate the world of information</a:t>
            </a:r>
          </a:p>
          <a:p>
            <a:r>
              <a:rPr lang="en-US" dirty="0"/>
              <a:t>Help scholars and students get what they need</a:t>
            </a:r>
          </a:p>
          <a:p>
            <a:r>
              <a:rPr lang="en-US" dirty="0"/>
              <a:t>Distinguish good information from bad</a:t>
            </a:r>
          </a:p>
          <a:p>
            <a:r>
              <a:rPr lang="en-US" dirty="0"/>
              <a:t>Faced technological disruptions</a:t>
            </a:r>
          </a:p>
          <a:p>
            <a:r>
              <a:rPr lang="en-US" dirty="0"/>
              <a:t>Developed a set of principles to help their patrons assess the credibility of information and use it ethically </a:t>
            </a:r>
            <a:r>
              <a:rPr lang="en-US" dirty="0">
                <a:sym typeface="Wingdings" pitchFamily="2" charset="2"/>
              </a:rPr>
              <a:t> Information Literacy</a:t>
            </a:r>
            <a:endParaRPr lang="en-US" dirty="0"/>
          </a:p>
        </p:txBody>
      </p:sp>
      <p:sp>
        <p:nvSpPr>
          <p:cNvPr id="4" name="Slide Number Placeholder 3">
            <a:extLst>
              <a:ext uri="{FF2B5EF4-FFF2-40B4-BE49-F238E27FC236}">
                <a16:creationId xmlns:a16="http://schemas.microsoft.com/office/drawing/2014/main" id="{026F8939-C33D-1A44-B91F-3688D3E75F5F}"/>
              </a:ext>
            </a:extLst>
          </p:cNvPr>
          <p:cNvSpPr>
            <a:spLocks noGrp="1"/>
          </p:cNvSpPr>
          <p:nvPr>
            <p:ph type="sldNum" sz="quarter" idx="12"/>
          </p:nvPr>
        </p:nvSpPr>
        <p:spPr/>
        <p:txBody>
          <a:bodyPr/>
          <a:lstStyle/>
          <a:p>
            <a:fld id="{F7F10335-7B4D-2E4F-989F-54E1A3DF7A62}" type="slidenum">
              <a:rPr lang="en-US" smtClean="0"/>
              <a:t>3</a:t>
            </a:fld>
            <a:endParaRPr lang="en-US"/>
          </a:p>
        </p:txBody>
      </p:sp>
    </p:spTree>
    <p:extLst>
      <p:ext uri="{BB962C8B-B14F-4D97-AF65-F5344CB8AC3E}">
        <p14:creationId xmlns:p14="http://schemas.microsoft.com/office/powerpoint/2010/main" val="30329839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89D67-FC1A-4340-942D-0BE533FDCDD1}"/>
              </a:ext>
            </a:extLst>
          </p:cNvPr>
          <p:cNvSpPr>
            <a:spLocks noGrp="1"/>
          </p:cNvSpPr>
          <p:nvPr>
            <p:ph type="title"/>
          </p:nvPr>
        </p:nvSpPr>
        <p:spPr/>
        <p:txBody>
          <a:bodyPr/>
          <a:lstStyle/>
          <a:p>
            <a:r>
              <a:rPr lang="en-US" dirty="0"/>
              <a:t>Information Literacy</a:t>
            </a:r>
          </a:p>
        </p:txBody>
      </p:sp>
      <p:sp>
        <p:nvSpPr>
          <p:cNvPr id="3" name="Content Placeholder 2">
            <a:extLst>
              <a:ext uri="{FF2B5EF4-FFF2-40B4-BE49-F238E27FC236}">
                <a16:creationId xmlns:a16="http://schemas.microsoft.com/office/drawing/2014/main" id="{191D1FCD-936C-754C-8956-60A7F20CEA5B}"/>
              </a:ext>
            </a:extLst>
          </p:cNvPr>
          <p:cNvSpPr>
            <a:spLocks noGrp="1"/>
          </p:cNvSpPr>
          <p:nvPr>
            <p:ph idx="1"/>
          </p:nvPr>
        </p:nvSpPr>
        <p:spPr/>
        <p:txBody>
          <a:bodyPr/>
          <a:lstStyle/>
          <a:p>
            <a:r>
              <a:rPr lang="en-US" dirty="0"/>
              <a:t>Pay attention to the source of the information</a:t>
            </a:r>
          </a:p>
          <a:p>
            <a:r>
              <a:rPr lang="en-US" dirty="0"/>
              <a:t>Ask whether it can be verified</a:t>
            </a:r>
          </a:p>
          <a:p>
            <a:r>
              <a:rPr lang="en-US" dirty="0"/>
              <a:t>Consider the context</a:t>
            </a:r>
          </a:p>
          <a:p>
            <a:endParaRPr lang="en-US" dirty="0"/>
          </a:p>
        </p:txBody>
      </p:sp>
      <p:sp>
        <p:nvSpPr>
          <p:cNvPr id="4" name="Slide Number Placeholder 3">
            <a:extLst>
              <a:ext uri="{FF2B5EF4-FFF2-40B4-BE49-F238E27FC236}">
                <a16:creationId xmlns:a16="http://schemas.microsoft.com/office/drawing/2014/main" id="{B96D40C9-28EE-FE4B-8948-F9FCDA7048BC}"/>
              </a:ext>
            </a:extLst>
          </p:cNvPr>
          <p:cNvSpPr>
            <a:spLocks noGrp="1"/>
          </p:cNvSpPr>
          <p:nvPr>
            <p:ph type="sldNum" sz="quarter" idx="12"/>
          </p:nvPr>
        </p:nvSpPr>
        <p:spPr/>
        <p:txBody>
          <a:bodyPr/>
          <a:lstStyle/>
          <a:p>
            <a:fld id="{F7F10335-7B4D-2E4F-989F-54E1A3DF7A62}" type="slidenum">
              <a:rPr lang="en-US" smtClean="0"/>
              <a:t>4</a:t>
            </a:fld>
            <a:endParaRPr lang="en-US"/>
          </a:p>
        </p:txBody>
      </p:sp>
    </p:spTree>
    <p:extLst>
      <p:ext uri="{BB962C8B-B14F-4D97-AF65-F5344CB8AC3E}">
        <p14:creationId xmlns:p14="http://schemas.microsoft.com/office/powerpoint/2010/main" val="23711081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F56D2-BB52-0D45-8CCB-3D895699D1E0}"/>
              </a:ext>
            </a:extLst>
          </p:cNvPr>
          <p:cNvSpPr>
            <a:spLocks noGrp="1"/>
          </p:cNvSpPr>
          <p:nvPr>
            <p:ph type="title"/>
          </p:nvPr>
        </p:nvSpPr>
        <p:spPr/>
        <p:txBody>
          <a:bodyPr/>
          <a:lstStyle/>
          <a:p>
            <a:r>
              <a:rPr lang="en-US" dirty="0"/>
              <a:t>Information Literacy</a:t>
            </a:r>
          </a:p>
        </p:txBody>
      </p:sp>
      <p:sp>
        <p:nvSpPr>
          <p:cNvPr id="3" name="Content Placeholder 2">
            <a:extLst>
              <a:ext uri="{FF2B5EF4-FFF2-40B4-BE49-F238E27FC236}">
                <a16:creationId xmlns:a16="http://schemas.microsoft.com/office/drawing/2014/main" id="{89B8F2A7-86E8-1542-A4B9-747DB0AAB88F}"/>
              </a:ext>
            </a:extLst>
          </p:cNvPr>
          <p:cNvSpPr>
            <a:spLocks noGrp="1"/>
          </p:cNvSpPr>
          <p:nvPr>
            <p:ph idx="1"/>
          </p:nvPr>
        </p:nvSpPr>
        <p:spPr/>
        <p:txBody>
          <a:bodyPr/>
          <a:lstStyle/>
          <a:p>
            <a:pPr marL="0" indent="0">
              <a:buNone/>
            </a:pPr>
            <a:r>
              <a:rPr lang="en-US" dirty="0"/>
              <a:t>Information literacy is the set of integrated abilities encompassing:</a:t>
            </a:r>
          </a:p>
          <a:p>
            <a:r>
              <a:rPr lang="en-US" dirty="0"/>
              <a:t>the reflective discovery of information</a:t>
            </a:r>
          </a:p>
          <a:p>
            <a:r>
              <a:rPr lang="en-US" dirty="0"/>
              <a:t>the understanding of how information is produced and valued</a:t>
            </a:r>
          </a:p>
          <a:p>
            <a:r>
              <a:rPr lang="en-US" dirty="0"/>
              <a:t>the use of information in creating new knowledge and participating ethically in communities of learning</a:t>
            </a:r>
          </a:p>
        </p:txBody>
      </p:sp>
      <p:sp>
        <p:nvSpPr>
          <p:cNvPr id="4" name="Slide Number Placeholder 3">
            <a:extLst>
              <a:ext uri="{FF2B5EF4-FFF2-40B4-BE49-F238E27FC236}">
                <a16:creationId xmlns:a16="http://schemas.microsoft.com/office/drawing/2014/main" id="{3158B34B-71DC-FB43-8D80-E721DB764E55}"/>
              </a:ext>
            </a:extLst>
          </p:cNvPr>
          <p:cNvSpPr>
            <a:spLocks noGrp="1"/>
          </p:cNvSpPr>
          <p:nvPr>
            <p:ph type="sldNum" sz="quarter" idx="12"/>
          </p:nvPr>
        </p:nvSpPr>
        <p:spPr/>
        <p:txBody>
          <a:bodyPr/>
          <a:lstStyle/>
          <a:p>
            <a:fld id="{F7F10335-7B4D-2E4F-989F-54E1A3DF7A62}" type="slidenum">
              <a:rPr lang="en-US" smtClean="0"/>
              <a:t>5</a:t>
            </a:fld>
            <a:endParaRPr lang="en-US"/>
          </a:p>
        </p:txBody>
      </p:sp>
      <p:sp>
        <p:nvSpPr>
          <p:cNvPr id="5" name="TextBox 4">
            <a:extLst>
              <a:ext uri="{FF2B5EF4-FFF2-40B4-BE49-F238E27FC236}">
                <a16:creationId xmlns:a16="http://schemas.microsoft.com/office/drawing/2014/main" id="{CFDEF730-6BC9-D649-8BD1-5BD18EDD256E}"/>
              </a:ext>
            </a:extLst>
          </p:cNvPr>
          <p:cNvSpPr txBox="1"/>
          <p:nvPr/>
        </p:nvSpPr>
        <p:spPr>
          <a:xfrm>
            <a:off x="1155032" y="5979695"/>
            <a:ext cx="4706801" cy="369332"/>
          </a:xfrm>
          <a:prstGeom prst="rect">
            <a:avLst/>
          </a:prstGeom>
          <a:noFill/>
        </p:spPr>
        <p:txBody>
          <a:bodyPr wrap="none" rtlCol="0">
            <a:spAutoFit/>
          </a:bodyPr>
          <a:lstStyle/>
          <a:p>
            <a:r>
              <a:rPr lang="en-US" dirty="0">
                <a:hlinkClick r:id="rId2"/>
              </a:rPr>
              <a:t>http://www.ala.org/acrl/standards/ilframework</a:t>
            </a:r>
            <a:r>
              <a:rPr lang="en-US" dirty="0"/>
              <a:t> </a:t>
            </a:r>
          </a:p>
        </p:txBody>
      </p:sp>
    </p:spTree>
    <p:extLst>
      <p:ext uri="{BB962C8B-B14F-4D97-AF65-F5344CB8AC3E}">
        <p14:creationId xmlns:p14="http://schemas.microsoft.com/office/powerpoint/2010/main" val="19322250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76A353C-22C7-9542-92C2-0A65D4F6DDBD}"/>
              </a:ext>
            </a:extLst>
          </p:cNvPr>
          <p:cNvSpPr>
            <a:spLocks noGrp="1"/>
          </p:cNvSpPr>
          <p:nvPr>
            <p:ph type="title"/>
          </p:nvPr>
        </p:nvSpPr>
        <p:spPr/>
        <p:txBody>
          <a:bodyPr/>
          <a:lstStyle/>
          <a:p>
            <a:r>
              <a:rPr lang="en-US" dirty="0"/>
              <a:t>IL Framework – 6 Principles</a:t>
            </a:r>
          </a:p>
        </p:txBody>
      </p:sp>
      <p:sp>
        <p:nvSpPr>
          <p:cNvPr id="7" name="Content Placeholder 6">
            <a:extLst>
              <a:ext uri="{FF2B5EF4-FFF2-40B4-BE49-F238E27FC236}">
                <a16:creationId xmlns:a16="http://schemas.microsoft.com/office/drawing/2014/main" id="{81FDD008-1B97-234E-954B-8AC627157090}"/>
              </a:ext>
            </a:extLst>
          </p:cNvPr>
          <p:cNvSpPr>
            <a:spLocks noGrp="1"/>
          </p:cNvSpPr>
          <p:nvPr>
            <p:ph sz="half" idx="1"/>
          </p:nvPr>
        </p:nvSpPr>
        <p:spPr/>
        <p:txBody>
          <a:bodyPr/>
          <a:lstStyle/>
          <a:p>
            <a:pPr marL="514350" indent="-514350">
              <a:buFont typeface="+mj-lt"/>
              <a:buAutoNum type="arabicPeriod"/>
            </a:pPr>
            <a:r>
              <a:rPr lang="en-US" dirty="0"/>
              <a:t>Authority is Constructed and Contextual</a:t>
            </a:r>
          </a:p>
          <a:p>
            <a:pPr marL="514350" indent="-514350">
              <a:buFont typeface="+mj-lt"/>
              <a:buAutoNum type="arabicPeriod"/>
            </a:pPr>
            <a:r>
              <a:rPr lang="en-US" dirty="0"/>
              <a:t>Information Creation as a Process</a:t>
            </a:r>
          </a:p>
          <a:p>
            <a:pPr marL="514350" indent="-514350">
              <a:buFont typeface="+mj-lt"/>
              <a:buAutoNum type="arabicPeriod"/>
            </a:pPr>
            <a:r>
              <a:rPr lang="en-US" dirty="0"/>
              <a:t>Information has Value</a:t>
            </a:r>
          </a:p>
          <a:p>
            <a:pPr marL="514350" indent="-514350">
              <a:buFont typeface="+mj-lt"/>
              <a:buAutoNum type="arabicPeriod"/>
            </a:pPr>
            <a:r>
              <a:rPr lang="en-US" dirty="0"/>
              <a:t>Research as Inquiry</a:t>
            </a:r>
          </a:p>
          <a:p>
            <a:pPr marL="514350" indent="-514350">
              <a:buFont typeface="+mj-lt"/>
              <a:buAutoNum type="arabicPeriod"/>
            </a:pPr>
            <a:r>
              <a:rPr lang="en-US" dirty="0">
                <a:highlight>
                  <a:srgbClr val="FFFF00"/>
                </a:highlight>
              </a:rPr>
              <a:t>Scholarship as Conversation</a:t>
            </a:r>
          </a:p>
          <a:p>
            <a:pPr marL="514350" indent="-514350">
              <a:buFont typeface="+mj-lt"/>
              <a:buAutoNum type="arabicPeriod"/>
            </a:pPr>
            <a:r>
              <a:rPr lang="en-US" dirty="0"/>
              <a:t>Searching as Strategic Exploration</a:t>
            </a:r>
          </a:p>
        </p:txBody>
      </p:sp>
      <p:graphicFrame>
        <p:nvGraphicFramePr>
          <p:cNvPr id="3" name="Content Placeholder 2">
            <a:extLst>
              <a:ext uri="{FF2B5EF4-FFF2-40B4-BE49-F238E27FC236}">
                <a16:creationId xmlns:a16="http://schemas.microsoft.com/office/drawing/2014/main" id="{1658A278-DC33-E048-B7A4-B71A6A4C1B0C}"/>
              </a:ext>
            </a:extLst>
          </p:cNvPr>
          <p:cNvGraphicFramePr>
            <a:graphicFrameLocks noGrp="1"/>
          </p:cNvGraphicFramePr>
          <p:nvPr>
            <p:ph sz="half" idx="2"/>
            <p:extLst>
              <p:ext uri="{D42A27DB-BD31-4B8C-83A1-F6EECF244321}">
                <p14:modId xmlns:p14="http://schemas.microsoft.com/office/powerpoint/2010/main" val="2105688269"/>
              </p:ext>
            </p:extLst>
          </p:nvPr>
        </p:nvGraphicFramePr>
        <p:xfrm>
          <a:off x="6019800" y="1847850"/>
          <a:ext cx="5181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Slide Number Placeholder 4">
            <a:extLst>
              <a:ext uri="{FF2B5EF4-FFF2-40B4-BE49-F238E27FC236}">
                <a16:creationId xmlns:a16="http://schemas.microsoft.com/office/drawing/2014/main" id="{D3E567BC-813A-024D-AF30-34E380B2AE70}"/>
              </a:ext>
            </a:extLst>
          </p:cNvPr>
          <p:cNvSpPr>
            <a:spLocks noGrp="1"/>
          </p:cNvSpPr>
          <p:nvPr>
            <p:ph type="sldNum" sz="quarter" idx="12"/>
          </p:nvPr>
        </p:nvSpPr>
        <p:spPr/>
        <p:txBody>
          <a:bodyPr/>
          <a:lstStyle/>
          <a:p>
            <a:fld id="{F7F10335-7B4D-2E4F-989F-54E1A3DF7A62}" type="slidenum">
              <a:rPr lang="en-US" smtClean="0"/>
              <a:t>6</a:t>
            </a:fld>
            <a:endParaRPr lang="en-US"/>
          </a:p>
        </p:txBody>
      </p:sp>
      <p:sp>
        <p:nvSpPr>
          <p:cNvPr id="8" name="TextBox 7">
            <a:extLst>
              <a:ext uri="{FF2B5EF4-FFF2-40B4-BE49-F238E27FC236}">
                <a16:creationId xmlns:a16="http://schemas.microsoft.com/office/drawing/2014/main" id="{E7B9129E-2D38-9D4F-9D68-B5B9F841BF2E}"/>
              </a:ext>
            </a:extLst>
          </p:cNvPr>
          <p:cNvSpPr txBox="1"/>
          <p:nvPr/>
        </p:nvSpPr>
        <p:spPr>
          <a:xfrm>
            <a:off x="838200" y="6308209"/>
            <a:ext cx="4706801" cy="369332"/>
          </a:xfrm>
          <a:prstGeom prst="rect">
            <a:avLst/>
          </a:prstGeom>
          <a:noFill/>
        </p:spPr>
        <p:txBody>
          <a:bodyPr wrap="none" rtlCol="0">
            <a:spAutoFit/>
          </a:bodyPr>
          <a:lstStyle/>
          <a:p>
            <a:r>
              <a:rPr lang="en-US" dirty="0">
                <a:hlinkClick r:id="rId8"/>
              </a:rPr>
              <a:t>http://www.ala.org/acrl/standards/ilframework</a:t>
            </a:r>
            <a:r>
              <a:rPr lang="en-US" dirty="0"/>
              <a:t> </a:t>
            </a:r>
          </a:p>
        </p:txBody>
      </p:sp>
    </p:spTree>
    <p:extLst>
      <p:ext uri="{BB962C8B-B14F-4D97-AF65-F5344CB8AC3E}">
        <p14:creationId xmlns:p14="http://schemas.microsoft.com/office/powerpoint/2010/main" val="5205464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6D480-86D3-2044-B421-FA1624B9EB94}"/>
              </a:ext>
            </a:extLst>
          </p:cNvPr>
          <p:cNvSpPr>
            <a:spLocks noGrp="1"/>
          </p:cNvSpPr>
          <p:nvPr>
            <p:ph type="title"/>
          </p:nvPr>
        </p:nvSpPr>
        <p:spPr/>
        <p:txBody>
          <a:bodyPr/>
          <a:lstStyle/>
          <a:p>
            <a:r>
              <a:rPr lang="en-US" dirty="0"/>
              <a:t>Scholarship as Conversation - Practices</a:t>
            </a:r>
          </a:p>
        </p:txBody>
      </p:sp>
      <p:sp>
        <p:nvSpPr>
          <p:cNvPr id="3" name="Content Placeholder 2">
            <a:extLst>
              <a:ext uri="{FF2B5EF4-FFF2-40B4-BE49-F238E27FC236}">
                <a16:creationId xmlns:a16="http://schemas.microsoft.com/office/drawing/2014/main" id="{D0EB49DC-237A-104D-8A12-868B15C139A3}"/>
              </a:ext>
            </a:extLst>
          </p:cNvPr>
          <p:cNvSpPr>
            <a:spLocks noGrp="1"/>
          </p:cNvSpPr>
          <p:nvPr>
            <p:ph idx="1"/>
          </p:nvPr>
        </p:nvSpPr>
        <p:spPr/>
        <p:txBody>
          <a:bodyPr/>
          <a:lstStyle/>
          <a:p>
            <a:r>
              <a:rPr lang="en-US" dirty="0"/>
              <a:t>Cite contributing work</a:t>
            </a:r>
          </a:p>
          <a:p>
            <a:r>
              <a:rPr lang="en-US" dirty="0"/>
              <a:t>Contribute to scholarly conversation</a:t>
            </a:r>
          </a:p>
          <a:p>
            <a:r>
              <a:rPr lang="en-US" dirty="0"/>
              <a:t>Identify barriers to entry</a:t>
            </a:r>
          </a:p>
          <a:p>
            <a:r>
              <a:rPr lang="en-US" dirty="0"/>
              <a:t>Critically evaluate contributions</a:t>
            </a:r>
          </a:p>
          <a:p>
            <a:r>
              <a:rPr lang="en-US" dirty="0"/>
              <a:t>Identify contributions</a:t>
            </a:r>
          </a:p>
          <a:p>
            <a:r>
              <a:rPr lang="en-US" dirty="0"/>
              <a:t>Summarize changes</a:t>
            </a:r>
          </a:p>
          <a:p>
            <a:r>
              <a:rPr lang="en-US" dirty="0"/>
              <a:t>Recognize the place of a given scholarly work</a:t>
            </a:r>
          </a:p>
        </p:txBody>
      </p:sp>
      <p:sp>
        <p:nvSpPr>
          <p:cNvPr id="4" name="Slide Number Placeholder 3">
            <a:extLst>
              <a:ext uri="{FF2B5EF4-FFF2-40B4-BE49-F238E27FC236}">
                <a16:creationId xmlns:a16="http://schemas.microsoft.com/office/drawing/2014/main" id="{B1934786-08D7-0B45-9C59-520343FC726E}"/>
              </a:ext>
            </a:extLst>
          </p:cNvPr>
          <p:cNvSpPr>
            <a:spLocks noGrp="1"/>
          </p:cNvSpPr>
          <p:nvPr>
            <p:ph type="sldNum" sz="quarter" idx="12"/>
          </p:nvPr>
        </p:nvSpPr>
        <p:spPr/>
        <p:txBody>
          <a:bodyPr/>
          <a:lstStyle/>
          <a:p>
            <a:fld id="{F7F10335-7B4D-2E4F-989F-54E1A3DF7A62}" type="slidenum">
              <a:rPr lang="en-US" smtClean="0"/>
              <a:t>7</a:t>
            </a:fld>
            <a:endParaRPr lang="en-US"/>
          </a:p>
        </p:txBody>
      </p:sp>
      <p:sp>
        <p:nvSpPr>
          <p:cNvPr id="5" name="TextBox 4">
            <a:extLst>
              <a:ext uri="{FF2B5EF4-FFF2-40B4-BE49-F238E27FC236}">
                <a16:creationId xmlns:a16="http://schemas.microsoft.com/office/drawing/2014/main" id="{B071A4CB-C085-B149-BC1D-A0D7C54CF5D3}"/>
              </a:ext>
            </a:extLst>
          </p:cNvPr>
          <p:cNvSpPr txBox="1"/>
          <p:nvPr/>
        </p:nvSpPr>
        <p:spPr>
          <a:xfrm>
            <a:off x="1155032" y="5979695"/>
            <a:ext cx="4706801" cy="369332"/>
          </a:xfrm>
          <a:prstGeom prst="rect">
            <a:avLst/>
          </a:prstGeom>
          <a:noFill/>
        </p:spPr>
        <p:txBody>
          <a:bodyPr wrap="none" rtlCol="0">
            <a:spAutoFit/>
          </a:bodyPr>
          <a:lstStyle/>
          <a:p>
            <a:r>
              <a:rPr lang="en-US" dirty="0">
                <a:hlinkClick r:id="rId3"/>
              </a:rPr>
              <a:t>http://www.ala.org/acrl/standards/ilframework</a:t>
            </a:r>
            <a:r>
              <a:rPr lang="en-US" dirty="0"/>
              <a:t> </a:t>
            </a:r>
          </a:p>
        </p:txBody>
      </p:sp>
    </p:spTree>
    <p:extLst>
      <p:ext uri="{BB962C8B-B14F-4D97-AF65-F5344CB8AC3E}">
        <p14:creationId xmlns:p14="http://schemas.microsoft.com/office/powerpoint/2010/main" val="26284652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6D480-86D3-2044-B421-FA1624B9EB94}"/>
              </a:ext>
            </a:extLst>
          </p:cNvPr>
          <p:cNvSpPr>
            <a:spLocks noGrp="1"/>
          </p:cNvSpPr>
          <p:nvPr>
            <p:ph type="title"/>
          </p:nvPr>
        </p:nvSpPr>
        <p:spPr/>
        <p:txBody>
          <a:bodyPr/>
          <a:lstStyle/>
          <a:p>
            <a:r>
              <a:rPr lang="en-US" dirty="0"/>
              <a:t>Scholarship as Conversation - Dispositions</a:t>
            </a:r>
          </a:p>
        </p:txBody>
      </p:sp>
      <p:sp>
        <p:nvSpPr>
          <p:cNvPr id="3" name="Content Placeholder 2">
            <a:extLst>
              <a:ext uri="{FF2B5EF4-FFF2-40B4-BE49-F238E27FC236}">
                <a16:creationId xmlns:a16="http://schemas.microsoft.com/office/drawing/2014/main" id="{D0EB49DC-237A-104D-8A12-868B15C139A3}"/>
              </a:ext>
            </a:extLst>
          </p:cNvPr>
          <p:cNvSpPr>
            <a:spLocks noGrp="1"/>
          </p:cNvSpPr>
          <p:nvPr>
            <p:ph idx="1"/>
          </p:nvPr>
        </p:nvSpPr>
        <p:spPr/>
        <p:txBody>
          <a:bodyPr/>
          <a:lstStyle/>
          <a:p>
            <a:r>
              <a:rPr lang="en-US" dirty="0"/>
              <a:t>Recognize that the conversation is ongoing and not finished</a:t>
            </a:r>
          </a:p>
          <a:p>
            <a:r>
              <a:rPr lang="en-US" dirty="0"/>
              <a:t>Seek out conversations</a:t>
            </a:r>
          </a:p>
          <a:p>
            <a:r>
              <a:rPr lang="en-US" dirty="0"/>
              <a:t>Recognize self as contributor</a:t>
            </a:r>
          </a:p>
          <a:p>
            <a:r>
              <a:rPr lang="en-US" dirty="0"/>
              <a:t>Recognize the variety of venues</a:t>
            </a:r>
          </a:p>
          <a:p>
            <a:r>
              <a:rPr lang="en-US" dirty="0"/>
              <a:t>Suspend judgment</a:t>
            </a:r>
          </a:p>
          <a:p>
            <a:r>
              <a:rPr lang="en-US" dirty="0"/>
              <a:t>Understand responsibility</a:t>
            </a:r>
          </a:p>
          <a:p>
            <a:r>
              <a:rPr lang="en-US" dirty="0"/>
              <a:t>Value contributions by others</a:t>
            </a:r>
          </a:p>
          <a:p>
            <a:r>
              <a:rPr lang="en-US" dirty="0"/>
              <a:t>Recognize system privilege</a:t>
            </a:r>
          </a:p>
        </p:txBody>
      </p:sp>
      <p:sp>
        <p:nvSpPr>
          <p:cNvPr id="4" name="Slide Number Placeholder 3">
            <a:extLst>
              <a:ext uri="{FF2B5EF4-FFF2-40B4-BE49-F238E27FC236}">
                <a16:creationId xmlns:a16="http://schemas.microsoft.com/office/drawing/2014/main" id="{B1934786-08D7-0B45-9C59-520343FC726E}"/>
              </a:ext>
            </a:extLst>
          </p:cNvPr>
          <p:cNvSpPr>
            <a:spLocks noGrp="1"/>
          </p:cNvSpPr>
          <p:nvPr>
            <p:ph type="sldNum" sz="quarter" idx="12"/>
          </p:nvPr>
        </p:nvSpPr>
        <p:spPr/>
        <p:txBody>
          <a:bodyPr/>
          <a:lstStyle/>
          <a:p>
            <a:fld id="{F7F10335-7B4D-2E4F-989F-54E1A3DF7A62}" type="slidenum">
              <a:rPr lang="en-US" smtClean="0"/>
              <a:t>8</a:t>
            </a:fld>
            <a:endParaRPr lang="en-US"/>
          </a:p>
        </p:txBody>
      </p:sp>
      <p:sp>
        <p:nvSpPr>
          <p:cNvPr id="5" name="TextBox 4">
            <a:extLst>
              <a:ext uri="{FF2B5EF4-FFF2-40B4-BE49-F238E27FC236}">
                <a16:creationId xmlns:a16="http://schemas.microsoft.com/office/drawing/2014/main" id="{20380341-7C74-3A4C-BB0D-1B5B28215276}"/>
              </a:ext>
            </a:extLst>
          </p:cNvPr>
          <p:cNvSpPr txBox="1"/>
          <p:nvPr/>
        </p:nvSpPr>
        <p:spPr>
          <a:xfrm>
            <a:off x="1155032" y="5979695"/>
            <a:ext cx="4706801" cy="369332"/>
          </a:xfrm>
          <a:prstGeom prst="rect">
            <a:avLst/>
          </a:prstGeom>
          <a:noFill/>
        </p:spPr>
        <p:txBody>
          <a:bodyPr wrap="none" rtlCol="0">
            <a:spAutoFit/>
          </a:bodyPr>
          <a:lstStyle/>
          <a:p>
            <a:r>
              <a:rPr lang="en-US" dirty="0">
                <a:hlinkClick r:id="rId3"/>
              </a:rPr>
              <a:t>http://www.ala.org/acrl/standards/ilframework</a:t>
            </a:r>
            <a:r>
              <a:rPr lang="en-US" dirty="0"/>
              <a:t> </a:t>
            </a:r>
          </a:p>
        </p:txBody>
      </p:sp>
    </p:spTree>
    <p:extLst>
      <p:ext uri="{BB962C8B-B14F-4D97-AF65-F5344CB8AC3E}">
        <p14:creationId xmlns:p14="http://schemas.microsoft.com/office/powerpoint/2010/main" val="40195787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6BADB-E1F0-7443-8B60-6353096EEBFC}"/>
              </a:ext>
            </a:extLst>
          </p:cNvPr>
          <p:cNvSpPr>
            <a:spLocks noGrp="1"/>
          </p:cNvSpPr>
          <p:nvPr>
            <p:ph type="title"/>
          </p:nvPr>
        </p:nvSpPr>
        <p:spPr/>
        <p:txBody>
          <a:bodyPr/>
          <a:lstStyle/>
          <a:p>
            <a:r>
              <a:rPr lang="en-US" dirty="0"/>
              <a:t>What Does Success Look Like?</a:t>
            </a:r>
          </a:p>
        </p:txBody>
      </p:sp>
      <p:sp>
        <p:nvSpPr>
          <p:cNvPr id="3" name="Content Placeholder 2">
            <a:extLst>
              <a:ext uri="{FF2B5EF4-FFF2-40B4-BE49-F238E27FC236}">
                <a16:creationId xmlns:a16="http://schemas.microsoft.com/office/drawing/2014/main" id="{0F7962F0-CBA8-1444-B12B-E0FA51DF70F8}"/>
              </a:ext>
            </a:extLst>
          </p:cNvPr>
          <p:cNvSpPr>
            <a:spLocks noGrp="1"/>
          </p:cNvSpPr>
          <p:nvPr>
            <p:ph idx="1"/>
          </p:nvPr>
        </p:nvSpPr>
        <p:spPr/>
        <p:txBody>
          <a:bodyPr/>
          <a:lstStyle/>
          <a:p>
            <a:r>
              <a:rPr lang="en-US" dirty="0"/>
              <a:t>User inquires</a:t>
            </a:r>
          </a:p>
          <a:p>
            <a:pPr lvl="1"/>
            <a:r>
              <a:rPr lang="en-US" dirty="0"/>
              <a:t>Says who?</a:t>
            </a:r>
          </a:p>
          <a:p>
            <a:pPr lvl="1"/>
            <a:r>
              <a:rPr lang="en-US" dirty="0"/>
              <a:t>Based on what authority?</a:t>
            </a:r>
          </a:p>
          <a:p>
            <a:pPr lvl="1"/>
            <a:r>
              <a:rPr lang="en-US" dirty="0"/>
              <a:t>Based on what evidence?</a:t>
            </a:r>
          </a:p>
          <a:p>
            <a:r>
              <a:rPr lang="en-US" dirty="0"/>
              <a:t>Next level</a:t>
            </a:r>
          </a:p>
          <a:p>
            <a:pPr lvl="1"/>
            <a:r>
              <a:rPr lang="en-US" dirty="0"/>
              <a:t>Refutes inaccurate information</a:t>
            </a:r>
          </a:p>
        </p:txBody>
      </p:sp>
      <p:sp>
        <p:nvSpPr>
          <p:cNvPr id="4" name="Slide Number Placeholder 3">
            <a:extLst>
              <a:ext uri="{FF2B5EF4-FFF2-40B4-BE49-F238E27FC236}">
                <a16:creationId xmlns:a16="http://schemas.microsoft.com/office/drawing/2014/main" id="{EDBF9074-FFD8-144F-8878-EE94EF09AB4D}"/>
              </a:ext>
            </a:extLst>
          </p:cNvPr>
          <p:cNvSpPr>
            <a:spLocks noGrp="1"/>
          </p:cNvSpPr>
          <p:nvPr>
            <p:ph type="sldNum" sz="quarter" idx="12"/>
          </p:nvPr>
        </p:nvSpPr>
        <p:spPr/>
        <p:txBody>
          <a:bodyPr/>
          <a:lstStyle/>
          <a:p>
            <a:fld id="{F7F10335-7B4D-2E4F-989F-54E1A3DF7A62}" type="slidenum">
              <a:rPr lang="en-US" smtClean="0"/>
              <a:t>9</a:t>
            </a:fld>
            <a:endParaRPr lang="en-US"/>
          </a:p>
        </p:txBody>
      </p:sp>
    </p:spTree>
    <p:extLst>
      <p:ext uri="{BB962C8B-B14F-4D97-AF65-F5344CB8AC3E}">
        <p14:creationId xmlns:p14="http://schemas.microsoft.com/office/powerpoint/2010/main" val="34466444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1118</TotalTime>
  <Words>1626</Words>
  <Application>Microsoft Macintosh PowerPoint</Application>
  <PresentationFormat>Widescreen</PresentationFormat>
  <Paragraphs>210</Paragraphs>
  <Slides>25</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Calibri Light</vt:lpstr>
      <vt:lpstr>Office Theme</vt:lpstr>
      <vt:lpstr>What the News Media Can Learn from Librarians</vt:lpstr>
      <vt:lpstr>Scenario/Background</vt:lpstr>
      <vt:lpstr>Why Learn from Librarians?</vt:lpstr>
      <vt:lpstr>Information Literacy</vt:lpstr>
      <vt:lpstr>Information Literacy</vt:lpstr>
      <vt:lpstr>IL Framework – 6 Principles</vt:lpstr>
      <vt:lpstr>Scholarship as Conversation - Practices</vt:lpstr>
      <vt:lpstr>Scholarship as Conversation - Dispositions</vt:lpstr>
      <vt:lpstr>What Does Success Look Like?</vt:lpstr>
      <vt:lpstr>Teaching about the Harm of Plagiarism</vt:lpstr>
      <vt:lpstr>Borrowing Sam – Paraphrase Plagiarism</vt:lpstr>
      <vt:lpstr>Borrowing Sam: Self-Plagiarism</vt:lpstr>
      <vt:lpstr>Sherry Turkle</vt:lpstr>
      <vt:lpstr>Pew Research Report Findings</vt:lpstr>
      <vt:lpstr>Information Literacy</vt:lpstr>
      <vt:lpstr>Information Literacy</vt:lpstr>
      <vt:lpstr>Conclusions: Reframing the News Media</vt:lpstr>
      <vt:lpstr>Conclusions: How News Organizations Can Use IL</vt:lpstr>
      <vt:lpstr>Conclusions: How Journalists Can Use IL</vt:lpstr>
      <vt:lpstr>Article References and Links</vt:lpstr>
      <vt:lpstr>Links – Knight Foundation Report</vt:lpstr>
      <vt:lpstr>Links – Principles on Info Literacy</vt:lpstr>
      <vt:lpstr>Links – Plagiarism</vt:lpstr>
      <vt:lpstr>Reference – Reclaiming Conversation</vt:lpstr>
      <vt:lpstr>Links – Pew Research Center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the News Media Can Learn from Librarians</dc:title>
  <dc:creator>Valentina Neblitt-Jones</dc:creator>
  <cp:lastModifiedBy>Valentina Neblitt-Jones</cp:lastModifiedBy>
  <cp:revision>2</cp:revision>
  <dcterms:created xsi:type="dcterms:W3CDTF">2020-09-22T14:23:23Z</dcterms:created>
  <dcterms:modified xsi:type="dcterms:W3CDTF">2020-09-30T22:42:50Z</dcterms:modified>
</cp:coreProperties>
</file>