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256" r:id="rId3"/>
    <p:sldId id="265" r:id="rId4"/>
    <p:sldId id="258" r:id="rId5"/>
    <p:sldId id="266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70" autoAdjust="0"/>
  </p:normalViewPr>
  <p:slideViewPr>
    <p:cSldViewPr>
      <p:cViewPr>
        <p:scale>
          <a:sx n="100" d="100"/>
          <a:sy n="100" d="100"/>
        </p:scale>
        <p:origin x="1134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B86B488C-1273-4F46-A528-C4B9A09DBE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18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CEC76FE6-18FF-4904-A79F-D11B604C1B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360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4" name="Rectangle 32"/>
          <p:cNvSpPr>
            <a:spLocks noGrp="1" noChangeArrowheads="1"/>
          </p:cNvSpPr>
          <p:nvPr>
            <p:ph type="ctrTitle" sz="quarter"/>
          </p:nvPr>
        </p:nvSpPr>
        <p:spPr>
          <a:xfrm>
            <a:off x="2362200" y="1143000"/>
            <a:ext cx="5638800" cy="24384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667000" y="3886200"/>
            <a:ext cx="5334000" cy="1285875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3166" name="Rectangle 9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167" name="Rectangle 9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68" name="Rectangle 9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C7BE582-C6D6-42C1-9349-E2A84CC8A2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0FB647-AD83-4603-B7BF-FFAD3CBD6D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7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228600"/>
            <a:ext cx="16383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200" y="228600"/>
            <a:ext cx="47625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1A3655-1E44-4424-9E39-7DA470DC4A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45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506361-70C8-432A-93F0-141DC7F2B0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8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799" y="4406900"/>
            <a:ext cx="704691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799" y="2906713"/>
            <a:ext cx="7046913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DD7405-60FD-4A25-B3DD-05BF605EA6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31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0" y="1371600"/>
            <a:ext cx="3048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371600"/>
            <a:ext cx="3048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0DF076-3FBF-4A8F-80EC-28CA0F9DD5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41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35113"/>
            <a:ext cx="3429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800" y="2174875"/>
            <a:ext cx="3429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1535113"/>
            <a:ext cx="35814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5400" y="2174875"/>
            <a:ext cx="35814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3291BC-C0BE-4454-B6FD-E10313E72F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28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34675C-63F2-4474-8BB9-0E7CEB072A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733C3B-11B0-46D4-8DAE-F9DF6935FA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5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287" y="273050"/>
            <a:ext cx="27797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273050"/>
            <a:ext cx="44196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1287" y="1435100"/>
            <a:ext cx="27797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713750-4AB4-48A8-B763-37883CEE07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17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7C3572-32B7-45E0-9C7C-9AB15D44FC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228600"/>
            <a:ext cx="6553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57" name="Rectangle 3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0" y="1371600"/>
            <a:ext cx="62484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1524000" y="6324600"/>
            <a:ext cx="1371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69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324600"/>
            <a:ext cx="426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70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324600"/>
            <a:ext cx="1066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fld id="{95C5CA75-96F3-42DA-8C73-E2B32B310B9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10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Verdana" pitchFamily="34" charset="0"/>
        <a:buChar char="−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Verdana" pitchFamily="34" charset="0"/>
        <a:buChar char="−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362200" y="1143000"/>
            <a:ext cx="5638800" cy="1524000"/>
          </a:xfrm>
        </p:spPr>
        <p:txBody>
          <a:bodyPr/>
          <a:lstStyle/>
          <a:p>
            <a:r>
              <a:rPr lang="en-US" dirty="0" smtClean="0"/>
              <a:t>GPS Jamming Methods</a:t>
            </a:r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667000" y="2667000"/>
            <a:ext cx="5334000" cy="2819400"/>
          </a:xfrm>
        </p:spPr>
        <p:txBody>
          <a:bodyPr/>
          <a:lstStyle/>
          <a:p>
            <a:r>
              <a:rPr lang="en-US" sz="1400" b="1" dirty="0" smtClean="0"/>
              <a:t>GPS Jammer Detection – Capstone Schwartz</a:t>
            </a:r>
            <a:endParaRPr lang="en-US" sz="1400" b="1" dirty="0"/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Lorenzen Devin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Noh Hanjae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Sayers Edward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Wilson Ben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Wong Chi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Receivers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Center Frequency L1 (1525.42MHz)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Bandwidth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20.46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MHz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(P) Code ≈ -133 dBm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Acquisition (C/A)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≈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-130 dBm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04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Todays Jammers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Continues Wave Jamming</a:t>
            </a:r>
          </a:p>
          <a:p>
            <a:r>
              <a:rPr lang="en-US" dirty="0"/>
              <a:t>Pulse </a:t>
            </a:r>
            <a:r>
              <a:rPr lang="en-US" dirty="0" smtClean="0"/>
              <a:t>Jamming</a:t>
            </a:r>
            <a:endParaRPr lang="en-US" dirty="0"/>
          </a:p>
          <a:p>
            <a:r>
              <a:rPr lang="en-US" dirty="0" smtClean="0"/>
              <a:t>Triangle Wave Jamming</a:t>
            </a:r>
          </a:p>
          <a:p>
            <a:r>
              <a:rPr lang="en-US" dirty="0" smtClean="0"/>
              <a:t>Saw Wave Jamming</a:t>
            </a:r>
          </a:p>
          <a:p>
            <a:r>
              <a:rPr lang="en-US" dirty="0" smtClean="0"/>
              <a:t>Harmonic Jamming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Jammer Similarities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Noise in the L1 band (1575.42MHz ± 20.46 MHz)</a:t>
            </a:r>
            <a:endParaRPr lang="en-US" sz="2000" dirty="0"/>
          </a:p>
          <a:p>
            <a:r>
              <a:rPr lang="en-US" sz="2000" dirty="0" smtClean="0"/>
              <a:t>Theoretical jammer power ≥ -</a:t>
            </a:r>
            <a:r>
              <a:rPr lang="en-US" sz="2000" dirty="0"/>
              <a:t>65 </a:t>
            </a:r>
            <a:r>
              <a:rPr lang="en-US" sz="2000" dirty="0" smtClean="0"/>
              <a:t>dBm</a:t>
            </a:r>
          </a:p>
          <a:p>
            <a:r>
              <a:rPr lang="en-US" sz="2000" dirty="0" smtClean="0"/>
              <a:t>Minimum bandwidth needed to jam a GPS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9692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Continues Wave Jamming (CW/NB/WB)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CW bandwidth ≤ 100Khz 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494" y="3299808"/>
            <a:ext cx="2551906" cy="287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86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Pulse </a:t>
            </a:r>
            <a:r>
              <a:rPr lang="en-US" dirty="0" smtClean="0"/>
              <a:t>Jamming (CW/NB/WB)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Pulse repetition frequency (PRF) 1Hz to 20kHz</a:t>
            </a:r>
          </a:p>
          <a:p>
            <a:r>
              <a:rPr lang="en-US" dirty="0" smtClean="0"/>
              <a:t>Duty cycle 10% to 90%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97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Triangle Wave Jamming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1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Saw Wave </a:t>
            </a:r>
            <a:r>
              <a:rPr lang="en-US" dirty="0" smtClean="0"/>
              <a:t>Jamming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4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Harmonic Jamming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3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6207074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333300"/>
        </a:dk1>
        <a:lt1>
          <a:srgbClr val="FFFFFF"/>
        </a:lt1>
        <a:dk2>
          <a:srgbClr val="000000"/>
        </a:dk2>
        <a:lt2>
          <a:srgbClr val="969696"/>
        </a:lt2>
        <a:accent1>
          <a:srgbClr val="E5D58A"/>
        </a:accent1>
        <a:accent2>
          <a:srgbClr val="CCCC00"/>
        </a:accent2>
        <a:accent3>
          <a:srgbClr val="FFFFFF"/>
        </a:accent3>
        <a:accent4>
          <a:srgbClr val="2A2A00"/>
        </a:accent4>
        <a:accent5>
          <a:srgbClr val="F0E7C4"/>
        </a:accent5>
        <a:accent6>
          <a:srgbClr val="B9B900"/>
        </a:accent6>
        <a:hlink>
          <a:srgbClr val="999933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8EA1C0"/>
        </a:lt1>
        <a:dk2>
          <a:srgbClr val="FFFFFF"/>
        </a:dk2>
        <a:lt2>
          <a:srgbClr val="5F5F5F"/>
        </a:lt2>
        <a:accent1>
          <a:srgbClr val="B6CDDE"/>
        </a:accent1>
        <a:accent2>
          <a:srgbClr val="8A7CA2"/>
        </a:accent2>
        <a:accent3>
          <a:srgbClr val="C6CDDC"/>
        </a:accent3>
        <a:accent4>
          <a:srgbClr val="000000"/>
        </a:accent4>
        <a:accent5>
          <a:srgbClr val="D7E3EC"/>
        </a:accent5>
        <a:accent6>
          <a:srgbClr val="7D7092"/>
        </a:accent6>
        <a:hlink>
          <a:srgbClr val="336699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333300"/>
        </a:dk1>
        <a:lt1>
          <a:srgbClr val="FFFFFF"/>
        </a:lt1>
        <a:dk2>
          <a:srgbClr val="000000"/>
        </a:dk2>
        <a:lt2>
          <a:srgbClr val="969696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2A2A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F35859F-D2B8-4F9D-A785-D0E1949E59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 presentation</Template>
  <TotalTime>733</TotalTime>
  <Words>131</Words>
  <Application>Microsoft Office PowerPoint</Application>
  <PresentationFormat>On-screen Show (4:3)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Times New Roman</vt:lpstr>
      <vt:lpstr>Verdana</vt:lpstr>
      <vt:lpstr>Wingdings</vt:lpstr>
      <vt:lpstr>06207074</vt:lpstr>
      <vt:lpstr>GPS Jamming Methods</vt:lpstr>
      <vt:lpstr>GPS Receivers</vt:lpstr>
      <vt:lpstr>Todays Jammers</vt:lpstr>
      <vt:lpstr>Jammer Similarities</vt:lpstr>
      <vt:lpstr>Continues Wave Jamming (CW/NB/WB)</vt:lpstr>
      <vt:lpstr>Pulse Jamming (CW/NB/WB)</vt:lpstr>
      <vt:lpstr>Triangle Wave Jamming</vt:lpstr>
      <vt:lpstr>Saw Wave Jamming</vt:lpstr>
      <vt:lpstr>Harmonic Jamming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GPS Jamming Methods</dc:title>
  <dc:creator>Devin Lorenzen</dc:creator>
  <cp:keywords/>
  <cp:lastModifiedBy>Devin Lorenzen</cp:lastModifiedBy>
  <cp:revision>20</cp:revision>
  <cp:lastPrinted>1601-01-01T00:00:00Z</cp:lastPrinted>
  <dcterms:created xsi:type="dcterms:W3CDTF">2015-01-03T22:15:09Z</dcterms:created>
  <dcterms:modified xsi:type="dcterms:W3CDTF">2015-01-04T10:28:18Z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TC062070741033</vt:lpwstr>
  </property>
</Properties>
</file>