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67" r:id="rId5"/>
    <p:sldId id="259" r:id="rId6"/>
    <p:sldId id="261" r:id="rId7"/>
    <p:sldId id="268" r:id="rId8"/>
    <p:sldId id="269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70" autoAdjust="0"/>
  </p:normalViewPr>
  <p:slideViewPr>
    <p:cSldViewPr>
      <p:cViewPr varScale="1">
        <p:scale>
          <a:sx n="87" d="100"/>
          <a:sy n="87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Is the project on time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List issues that cause the project to be falling behind </a:t>
            </a:r>
            <a:r>
              <a:rPr lang="en-US" baseline="0" dirty="0" err="1" smtClean="0"/>
              <a:t>schedual</a:t>
            </a: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Project</a:t>
            </a:r>
            <a:r>
              <a:rPr lang="en-US" baseline="0" dirty="0" smtClean="0"/>
              <a:t> estimated cost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Items that need to be ordered and delivery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76FE6-18FF-4904-A79F-D11B604C1B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GPS Jammer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Next Review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Date of next status update</a:t>
            </a:r>
          </a:p>
          <a:p>
            <a:r>
              <a:rPr lang="en-US"/>
              <a:t>List goals for next review</a:t>
            </a:r>
          </a:p>
          <a:p>
            <a:pPr lvl="1"/>
            <a:r>
              <a:rPr lang="en-US"/>
              <a:t>Specific items that will be done</a:t>
            </a:r>
          </a:p>
          <a:p>
            <a:pPr lvl="1"/>
            <a:r>
              <a:rPr lang="en-US"/>
              <a:t>Issues that will be resolved</a:t>
            </a:r>
          </a:p>
          <a:p>
            <a:r>
              <a:rPr lang="en-US"/>
              <a:t>Make sure anyone involved in project understands action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90122"/>
            <a:ext cx="6248400" cy="3163555"/>
          </a:xfrm>
        </p:spPr>
      </p:pic>
    </p:spTree>
    <p:extLst>
      <p:ext uri="{BB962C8B-B14F-4D97-AF65-F5344CB8AC3E}">
        <p14:creationId xmlns:p14="http://schemas.microsoft.com/office/powerpoint/2010/main" val="8425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2895600"/>
            <a:ext cx="6553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Attention Areas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delays and problems since last status update was given</a:t>
            </a:r>
          </a:p>
          <a:p>
            <a:pPr lvl="1"/>
            <a:r>
              <a:rPr lang="en-US"/>
              <a:t>List corrective actions being taken</a:t>
            </a:r>
          </a:p>
          <a:p>
            <a:pPr lvl="1"/>
            <a:r>
              <a:rPr lang="en-US"/>
              <a:t>Address schedule implications</a:t>
            </a:r>
          </a:p>
          <a:p>
            <a:r>
              <a:rPr lang="en-US"/>
              <a:t>Make sure you understand</a:t>
            </a:r>
          </a:p>
          <a:p>
            <a:pPr lvl="1"/>
            <a:r>
              <a:rPr lang="en-US"/>
              <a:t>Issues that are causing delays or impending progress</a:t>
            </a:r>
          </a:p>
          <a:p>
            <a:pPr lvl="1"/>
            <a:r>
              <a:rPr lang="en-US"/>
              <a:t>Why problem was not anticipated</a:t>
            </a:r>
          </a:p>
          <a:p>
            <a:pPr lvl="1"/>
            <a:r>
              <a:rPr lang="en-US"/>
              <a:t>If customer will want to discuss issue with upper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main critical deliverables</a:t>
            </a:r>
          </a:p>
          <a:p>
            <a:pPr lvl="1"/>
            <a:r>
              <a:rPr lang="en-US"/>
              <a:t>Yours to client</a:t>
            </a:r>
          </a:p>
          <a:p>
            <a:pPr lvl="1"/>
            <a:r>
              <a:rPr lang="en-US"/>
              <a:t>Yours to outside services</a:t>
            </a:r>
          </a:p>
          <a:p>
            <a:pPr lvl="1"/>
            <a:r>
              <a:rPr lang="en-US"/>
              <a:t>Outside services to you</a:t>
            </a:r>
          </a:p>
          <a:p>
            <a:pPr lvl="1"/>
            <a:r>
              <a:rPr lang="en-US"/>
              <a:t>Other departments to you</a:t>
            </a:r>
          </a:p>
          <a:p>
            <a:r>
              <a:rPr lang="en-US"/>
              <a:t>Understand your confidence rating to each deliverable</a:t>
            </a:r>
          </a:p>
          <a:p>
            <a:pPr lvl="1"/>
            <a:r>
              <a:rPr lang="en-US"/>
              <a:t>Indicate confidence level on slides if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7" t="11517" r="59185" b="8876"/>
          <a:stretch/>
        </p:blipFill>
        <p:spPr>
          <a:xfrm>
            <a:off x="2743200" y="1524000"/>
            <a:ext cx="5029200" cy="526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 0 dBm vs 10 dBm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0 dBm Attenuation</a:t>
            </a:r>
            <a:endParaRPr lang="en-US" sz="20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10414"/>
            <a:ext cx="3429000" cy="1680210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10 dBm Attenuation</a:t>
            </a:r>
            <a:endParaRPr lang="en-US" sz="20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3076"/>
            <a:ext cx="3581400" cy="1754886"/>
          </a:xfrm>
        </p:spPr>
      </p:pic>
    </p:spTree>
    <p:extLst>
      <p:ext uri="{BB962C8B-B14F-4D97-AF65-F5344CB8AC3E}">
        <p14:creationId xmlns:p14="http://schemas.microsoft.com/office/powerpoint/2010/main" val="16858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List technical problems that have been solved</a:t>
            </a:r>
          </a:p>
          <a:p>
            <a:pPr>
              <a:lnSpc>
                <a:spcPct val="90000"/>
              </a:lnSpc>
            </a:pPr>
            <a:r>
              <a:rPr lang="en-US"/>
              <a:t>List outstanding technical issues that need to be solved</a:t>
            </a:r>
          </a:p>
          <a:p>
            <a:pPr lvl="1">
              <a:lnSpc>
                <a:spcPct val="90000"/>
              </a:lnSpc>
            </a:pPr>
            <a:r>
              <a:rPr lang="en-US"/>
              <a:t>Summarize their impact on the project</a:t>
            </a:r>
          </a:p>
          <a:p>
            <a:pPr>
              <a:lnSpc>
                <a:spcPct val="90000"/>
              </a:lnSpc>
            </a:pPr>
            <a:r>
              <a:rPr lang="en-US"/>
              <a:t>List any dubious technological dependencies for project</a:t>
            </a:r>
          </a:p>
          <a:p>
            <a:pPr lvl="1">
              <a:lnSpc>
                <a:spcPct val="90000"/>
              </a:lnSpc>
            </a:pPr>
            <a:r>
              <a:rPr lang="en-US"/>
              <a:t>Indicate source of doubt</a:t>
            </a:r>
          </a:p>
          <a:p>
            <a:pPr lvl="1">
              <a:lnSpc>
                <a:spcPct val="90000"/>
              </a:lnSpc>
            </a:pPr>
            <a:r>
              <a:rPr lang="en-US"/>
              <a:t>Summarize action being taken or back up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project resources</a:t>
            </a:r>
          </a:p>
          <a:p>
            <a:pPr lvl="1"/>
            <a:r>
              <a:rPr lang="en-US"/>
              <a:t>Dedicated (full-time) resources</a:t>
            </a:r>
          </a:p>
          <a:p>
            <a:pPr lvl="1"/>
            <a:r>
              <a:rPr lang="en-US"/>
              <a:t>Part-time resources</a:t>
            </a:r>
          </a:p>
          <a:p>
            <a:pPr lvl="1"/>
            <a:r>
              <a:rPr lang="en-US"/>
              <a:t>If project is constrained by lack of resources, suggest alternatives</a:t>
            </a:r>
          </a:p>
          <a:p>
            <a:r>
              <a:rPr lang="en-US"/>
              <a:t>Understand that customers may want to be assured that all possible resources are being used, but in such a way that costs will be properly managed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1652</TotalTime>
  <Words>261</Words>
  <Application>Microsoft Office PowerPoint</Application>
  <PresentationFormat>On-screen Show (4:3)</PresentationFormat>
  <Paragraphs>49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Verdana</vt:lpstr>
      <vt:lpstr>Wingdings</vt:lpstr>
      <vt:lpstr>06207074</vt:lpstr>
      <vt:lpstr>Project Status</vt:lpstr>
      <vt:lpstr>Project Schedule</vt:lpstr>
      <vt:lpstr>Bill of Materials</vt:lpstr>
      <vt:lpstr>Attention Areas</vt:lpstr>
      <vt:lpstr>Deliveries</vt:lpstr>
      <vt:lpstr>Attenuator Program</vt:lpstr>
      <vt:lpstr>Attenuation 0 dBm vs 10 dBm</vt:lpstr>
      <vt:lpstr>Technology</vt:lpstr>
      <vt:lpstr>Resources</vt:lpstr>
      <vt:lpstr>Goals for Next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</dc:title>
  <dc:creator>Devin Lorenzen</dc:creator>
  <cp:keywords/>
  <cp:lastModifiedBy>Devin Lorenzen</cp:lastModifiedBy>
  <cp:revision>13</cp:revision>
  <cp:lastPrinted>1601-01-01T00:00:00Z</cp:lastPrinted>
  <dcterms:created xsi:type="dcterms:W3CDTF">2015-04-04T18:13:31Z</dcterms:created>
  <dcterms:modified xsi:type="dcterms:W3CDTF">2015-04-05T21:45:43Z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