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2" r:id="rId4"/>
    <p:sldId id="273" r:id="rId5"/>
    <p:sldId id="266" r:id="rId6"/>
    <p:sldId id="270" r:id="rId7"/>
    <p:sldId id="274" r:id="rId8"/>
    <p:sldId id="275" r:id="rId9"/>
    <p:sldId id="276" r:id="rId10"/>
    <p:sldId id="268" r:id="rId11"/>
    <p:sldId id="269" r:id="rId12"/>
    <p:sldId id="271" r:id="rId13"/>
    <p:sldId id="277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4670" autoAdjust="0"/>
  </p:normalViewPr>
  <p:slideViewPr>
    <p:cSldViewPr>
      <p:cViewPr varScale="1">
        <p:scale>
          <a:sx n="87" d="100"/>
          <a:sy n="87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Is the project on time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List issues that cause the project to be falling behind </a:t>
            </a:r>
            <a:r>
              <a:rPr lang="en-US" baseline="0" dirty="0" smtClean="0"/>
              <a:t>schedule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A)limited FPGA </a:t>
            </a:r>
            <a:r>
              <a:rPr lang="en-US" baseline="0" dirty="0" err="1" smtClean="0"/>
              <a:t>knowlage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B)Limited integrated systems </a:t>
            </a:r>
            <a:r>
              <a:rPr lang="en-US" baseline="0" dirty="0" err="1" smtClean="0"/>
              <a:t>knolage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convers data into mag phase adds noise and attenuates</a:t>
            </a:r>
            <a:r>
              <a:rPr lang="en-US" baseline="0" dirty="0" smtClean="0"/>
              <a:t> the signal,</a:t>
            </a:r>
          </a:p>
          <a:p>
            <a:r>
              <a:rPr lang="en-US" baseline="0" dirty="0" smtClean="0"/>
              <a:t>Converts back into float32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Project</a:t>
            </a:r>
            <a:r>
              <a:rPr lang="en-US" baseline="0" dirty="0" smtClean="0"/>
              <a:t> estimated cost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Items that need to be ordered and delivery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GPS Jammer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 0 dBm vs 10 dBm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0 dBm Attenuation</a:t>
            </a:r>
            <a:endParaRPr lang="en-US" sz="20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10414"/>
            <a:ext cx="3429000" cy="168021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10 dBm Attenuation</a:t>
            </a:r>
            <a:endParaRPr lang="en-US" sz="20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3076"/>
            <a:ext cx="3581400" cy="1754886"/>
          </a:xfrm>
        </p:spPr>
      </p:pic>
    </p:spTree>
    <p:extLst>
      <p:ext uri="{BB962C8B-B14F-4D97-AF65-F5344CB8AC3E}">
        <p14:creationId xmlns:p14="http://schemas.microsoft.com/office/powerpoint/2010/main" val="16858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Jammer Detector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00" y="1371600"/>
            <a:ext cx="517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1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Hardware Setup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341" b="-37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0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2895600"/>
            <a:ext cx="6553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I/Q data</a:t>
            </a:r>
          </a:p>
          <a:p>
            <a:r>
              <a:rPr lang="en-US" dirty="0" smtClean="0"/>
              <a:t>Determine if a civilian GPS jamming signal is present</a:t>
            </a:r>
          </a:p>
          <a:p>
            <a:r>
              <a:rPr lang="en-US" dirty="0" smtClean="0"/>
              <a:t>Notify the user that a jammer has been detected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jammer detection program that can detect one method of jamming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Test 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requirements (Done)</a:t>
            </a:r>
          </a:p>
          <a:p>
            <a:r>
              <a:rPr lang="en-US" dirty="0" smtClean="0"/>
              <a:t>Gantt Chart (Done)</a:t>
            </a:r>
          </a:p>
          <a:p>
            <a:r>
              <a:rPr lang="en-US" dirty="0" smtClean="0"/>
              <a:t>Software Design (In Progress)</a:t>
            </a:r>
          </a:p>
          <a:p>
            <a:r>
              <a:rPr lang="en-US" dirty="0" smtClean="0"/>
              <a:t>Modular Testing (In Progress)</a:t>
            </a:r>
          </a:p>
          <a:p>
            <a:r>
              <a:rPr lang="en-US" dirty="0" smtClean="0"/>
              <a:t>Test Plan (In Progress)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Jamming Signals: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signals are continuous presenting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more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than on second and with transmitted power is greater than -60dBm to be an effective jamming signals.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Chirp Signal: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 A chirp is a signal in which the frequency increases ('up-chirp') or decreases ('down-chirp') with time and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repeats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periodically.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Continuous Wave: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 A signal with constant amplitude and frequency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Note: If multi-frequency jammers transmitted signals characterized by the same sweep period in each frequency band.  This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considers to be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that a single local oscillator is used for the generation of all the signals.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Trigger is used to start detector when threshold is crossed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Wide RBW FFTs allow the user to see single peak frequencies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Peak frequencies can be tracked over time to measure chirp rate and bandwidth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Signal can be auto correlated with a predicted signal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If auto correlated signal is used to determine jamming</a:t>
            </a:r>
          </a:p>
        </p:txBody>
      </p:sp>
    </p:spTree>
    <p:extLst>
      <p:ext uri="{BB962C8B-B14F-4D97-AF65-F5344CB8AC3E}">
        <p14:creationId xmlns:p14="http://schemas.microsoft.com/office/powerpoint/2010/main" val="24727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Jammer Captures into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409131"/>
            <a:ext cx="4914900" cy="213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Metadata is read from the XML file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IQ data is read into a matrix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Data is transformed and plotted in frequency domain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640891"/>
            <a:ext cx="5086350" cy="29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Chirp and CW Detectors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0" y="1371600"/>
            <a:ext cx="4686300" cy="4953000"/>
          </a:xfrm>
        </p:spPr>
        <p:txBody>
          <a:bodyPr/>
          <a:lstStyle/>
          <a:p>
            <a:r>
              <a:rPr lang="en-US" dirty="0" smtClean="0"/>
              <a:t>The detector algorithm is triggered if it detects a peak above -50dBm </a:t>
            </a:r>
          </a:p>
          <a:p>
            <a:r>
              <a:rPr lang="en-US" dirty="0" smtClean="0"/>
              <a:t>Jammer bandwidth is calculated by recording the max and min frequency over time</a:t>
            </a:r>
          </a:p>
          <a:p>
            <a:r>
              <a:rPr lang="en-US" dirty="0" smtClean="0"/>
              <a:t>Chirp rate is calculated by computing an FFT of the frequency vs. time data</a:t>
            </a:r>
          </a:p>
          <a:p>
            <a:r>
              <a:rPr lang="en-US" dirty="0" smtClean="0"/>
              <a:t>If chirp BW is sufficiently small, we can assume it’s a CW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float 32 file</a:t>
            </a:r>
          </a:p>
          <a:p>
            <a:r>
              <a:rPr lang="en-US" dirty="0" smtClean="0"/>
              <a:t>Requests an amount to attenuate the program by in dBm</a:t>
            </a:r>
          </a:p>
          <a:p>
            <a:r>
              <a:rPr lang="en-US" dirty="0" smtClean="0"/>
              <a:t>Saves attenuated matrix as float 32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4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1876</TotalTime>
  <Words>349</Words>
  <Application>Microsoft Office PowerPoint</Application>
  <PresentationFormat>On-screen Show (4:3)</PresentationFormat>
  <Paragraphs>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Verdana</vt:lpstr>
      <vt:lpstr>Wingdings</vt:lpstr>
      <vt:lpstr>06207074</vt:lpstr>
      <vt:lpstr>Project Status</vt:lpstr>
      <vt:lpstr>Marketing Requirements</vt:lpstr>
      <vt:lpstr>Project Deliverables</vt:lpstr>
      <vt:lpstr>Project Schedule</vt:lpstr>
      <vt:lpstr>Definition:</vt:lpstr>
      <vt:lpstr>Detector Algorithm Design</vt:lpstr>
      <vt:lpstr>Reading the Jammer Captures into MatLab</vt:lpstr>
      <vt:lpstr>Chirp and CW Detectors </vt:lpstr>
      <vt:lpstr>Attenuator Program</vt:lpstr>
      <vt:lpstr>Attenuation 0 dBm vs 10 dBm</vt:lpstr>
      <vt:lpstr>GPS Jammer Detector</vt:lpstr>
      <vt:lpstr>FPGA Hardware Setup</vt:lpstr>
      <vt:lpstr>Bill of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Devin Lorenzen</dc:creator>
  <cp:lastModifiedBy>Devin Lorenzen</cp:lastModifiedBy>
  <cp:revision>24</cp:revision>
  <cp:lastPrinted>1601-01-01T00:00:00Z</cp:lastPrinted>
  <dcterms:created xsi:type="dcterms:W3CDTF">2015-04-04T18:13:31Z</dcterms:created>
  <dcterms:modified xsi:type="dcterms:W3CDTF">2015-04-07T18:38:25Z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