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82" r:id="rId3"/>
    <p:sldId id="278" r:id="rId4"/>
    <p:sldId id="281" r:id="rId5"/>
    <p:sldId id="283" r:id="rId6"/>
    <p:sldId id="279" r:id="rId7"/>
    <p:sldId id="280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3" autoAdjust="0"/>
    <p:restoredTop sz="94670" autoAdjust="0"/>
  </p:normalViewPr>
  <p:slideViewPr>
    <p:cSldViewPr>
      <p:cViewPr varScale="1">
        <p:scale>
          <a:sx n="106" d="100"/>
          <a:sy n="106" d="100"/>
        </p:scale>
        <p:origin x="-1152" y="-11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86B488C-1273-4F46-A528-C4B9A09DBE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18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C76FE6-18FF-4904-A79F-D11B604C1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36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FFT Implemented in hardware but</a:t>
            </a:r>
            <a:r>
              <a:rPr lang="en-US" baseline="0" dirty="0" smtClean="0"/>
              <a:t> not in software</a:t>
            </a:r>
          </a:p>
          <a:p>
            <a:r>
              <a:rPr lang="en-US" baseline="0" dirty="0" smtClean="0"/>
              <a:t>Single ARM core</a:t>
            </a:r>
          </a:p>
          <a:p>
            <a:r>
              <a:rPr lang="en-US" baseline="0" dirty="0" smtClean="0"/>
              <a:t>GPIO support for switches and LEDs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76FE6-18FF-4904-A79F-D11B604C1BF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60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2362200" y="1143000"/>
            <a:ext cx="5638800" cy="2438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67000" y="3886200"/>
            <a:ext cx="5334000" cy="12858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166" name="Rectangle 9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167" name="Rectangle 9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68" name="Rectangle 9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7BE582-C6D6-42C1-9349-E2A84CC8A2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FB647-AD83-4603-B7BF-FFAD3CBD6D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228600"/>
            <a:ext cx="16383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228600"/>
            <a:ext cx="47625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A3655-1E44-4424-9E39-7DA470DC4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4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06361-70C8-432A-93F0-141DC7F2B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799" y="4406900"/>
            <a:ext cx="70469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799" y="2906713"/>
            <a:ext cx="704691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D7405-60FD-4A25-B3DD-05BF605EA6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3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1371600"/>
            <a:ext cx="304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371600"/>
            <a:ext cx="304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DF076-3FBF-4A8F-80EC-28CA0F9DD5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4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35113"/>
            <a:ext cx="3429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174875"/>
            <a:ext cx="3429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1535113"/>
            <a:ext cx="3581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5400" y="2174875"/>
            <a:ext cx="3581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291BC-C0BE-4454-B6FD-E10313E72F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2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4675C-63F2-4474-8BB9-0E7CEB072A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33C3B-11B0-46D4-8DAE-F9DF6935FA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5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287" y="273050"/>
            <a:ext cx="27797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0"/>
            <a:ext cx="44196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287" y="1435100"/>
            <a:ext cx="27797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13750-4AB4-48A8-B763-37883CEE0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1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C3572-32B7-45E0-9C7C-9AB15D44FC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28600"/>
            <a:ext cx="6553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371600"/>
            <a:ext cx="6248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70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95C5CA75-96F3-42DA-8C73-E2B32B310B9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Hardware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Vivado</a:t>
            </a:r>
            <a:r>
              <a:rPr lang="en-US" dirty="0" smtClean="0"/>
              <a:t> 2014.4 with SDK</a:t>
            </a:r>
          </a:p>
          <a:p>
            <a:r>
              <a:rPr lang="en-US" dirty="0" smtClean="0"/>
              <a:t>Single ARM core processing system</a:t>
            </a:r>
          </a:p>
          <a:p>
            <a:r>
              <a:rPr lang="en-US" dirty="0" smtClean="0"/>
              <a:t>GPIO in PL for LEDs and switches</a:t>
            </a:r>
          </a:p>
          <a:p>
            <a:r>
              <a:rPr lang="en-US" dirty="0" smtClean="0"/>
              <a:t>DMA controller to feed data to FFT</a:t>
            </a:r>
          </a:p>
          <a:p>
            <a:r>
              <a:rPr lang="en-US" dirty="0" smtClean="0"/>
              <a:t>FFT implemented in 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0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Hardware Design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Content Placeholder 7" descr="Hardware tran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284" b="-15284"/>
          <a:stretch>
            <a:fillRect/>
          </a:stretch>
        </p:blipFill>
        <p:spPr>
          <a:xfrm>
            <a:off x="2057400" y="1295400"/>
            <a:ext cx="6248400" cy="4800600"/>
          </a:xfrm>
        </p:spPr>
      </p:pic>
    </p:spTree>
    <p:extLst>
      <p:ext uri="{BB962C8B-B14F-4D97-AF65-F5344CB8AC3E}">
        <p14:creationId xmlns:p14="http://schemas.microsoft.com/office/powerpoint/2010/main" val="3346189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FPGA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FreeRTOS</a:t>
            </a:r>
            <a:r>
              <a:rPr lang="en-US" dirty="0" smtClean="0"/>
              <a:t> v7.0.2</a:t>
            </a:r>
          </a:p>
          <a:p>
            <a:r>
              <a:rPr lang="en-US" dirty="0" err="1" smtClean="0"/>
              <a:t>lwip</a:t>
            </a:r>
            <a:r>
              <a:rPr lang="en-US" dirty="0" smtClean="0"/>
              <a:t> v1.4.0</a:t>
            </a:r>
          </a:p>
          <a:p>
            <a:r>
              <a:rPr lang="en-US" dirty="0" smtClean="0"/>
              <a:t>Based of </a:t>
            </a:r>
            <a:r>
              <a:rPr lang="en-US" dirty="0" err="1" smtClean="0"/>
              <a:t>lwip</a:t>
            </a:r>
            <a:r>
              <a:rPr lang="en-US" dirty="0" smtClean="0"/>
              <a:t> demo (XAPP1026)</a:t>
            </a:r>
          </a:p>
          <a:p>
            <a:r>
              <a:rPr lang="en-US" dirty="0" smtClean="0"/>
              <a:t>Allows TCP connections from client program</a:t>
            </a:r>
          </a:p>
        </p:txBody>
      </p:sp>
    </p:spTree>
    <p:extLst>
      <p:ext uri="{BB962C8B-B14F-4D97-AF65-F5344CB8AC3E}">
        <p14:creationId xmlns:p14="http://schemas.microsoft.com/office/powerpoint/2010/main" val="152149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Python</a:t>
            </a:r>
          </a:p>
          <a:p>
            <a:r>
              <a:rPr lang="en-US" dirty="0" smtClean="0"/>
              <a:t>Retrieves metadata from XML</a:t>
            </a:r>
          </a:p>
          <a:p>
            <a:r>
              <a:rPr lang="en-US" dirty="0" smtClean="0"/>
              <a:t>Send metadata and 64 IQ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2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 Program Loop</a:t>
            </a:r>
            <a:endParaRPr lang="en-US" dirty="0"/>
          </a:p>
        </p:txBody>
      </p:sp>
      <p:pic>
        <p:nvPicPr>
          <p:cNvPr id="4" name="Content Placeholder 3" descr="Main Loop - UML State Diagram (1)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3" t="16176" r="15517" b="37356"/>
          <a:stretch/>
        </p:blipFill>
        <p:spPr>
          <a:xfrm>
            <a:off x="1752600" y="1219200"/>
            <a:ext cx="7010400" cy="5386039"/>
          </a:xfrm>
        </p:spPr>
      </p:pic>
    </p:spTree>
    <p:extLst>
      <p:ext uri="{BB962C8B-B14F-4D97-AF65-F5344CB8AC3E}">
        <p14:creationId xmlns:p14="http://schemas.microsoft.com/office/powerpoint/2010/main" val="306567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Window Processing</a:t>
            </a:r>
            <a:endParaRPr lang="en-US" dirty="0"/>
          </a:p>
        </p:txBody>
      </p:sp>
      <p:pic>
        <p:nvPicPr>
          <p:cNvPr id="6" name="Content Placeholder 5" descr="Process data - UML State Diagram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8" t="11736" r="5232" b="29261"/>
          <a:stretch/>
        </p:blipFill>
        <p:spPr>
          <a:xfrm>
            <a:off x="1905000" y="1447800"/>
            <a:ext cx="6407381" cy="6161088"/>
          </a:xfrm>
        </p:spPr>
      </p:pic>
    </p:spTree>
    <p:extLst>
      <p:ext uri="{BB962C8B-B14F-4D97-AF65-F5344CB8AC3E}">
        <p14:creationId xmlns:p14="http://schemas.microsoft.com/office/powerpoint/2010/main" val="1303944779"/>
      </p:ext>
    </p:extLst>
  </p:cSld>
  <p:clrMapOvr>
    <a:masterClrMapping/>
  </p:clrMapOvr>
</p:sld>
</file>

<file path=ppt/theme/theme1.xml><?xml version="1.0" encoding="utf-8"?>
<a:theme xmlns:a="http://schemas.openxmlformats.org/drawingml/2006/main" name="06207074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5D58A"/>
        </a:accent1>
        <a:accent2>
          <a:srgbClr val="CCCC00"/>
        </a:accent2>
        <a:accent3>
          <a:srgbClr val="FFFFFF"/>
        </a:accent3>
        <a:accent4>
          <a:srgbClr val="2A2A00"/>
        </a:accent4>
        <a:accent5>
          <a:srgbClr val="F0E7C4"/>
        </a:accent5>
        <a:accent6>
          <a:srgbClr val="B9B900"/>
        </a:accent6>
        <a:hlink>
          <a:srgbClr val="9999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8EA1C0"/>
        </a:lt1>
        <a:dk2>
          <a:srgbClr val="FFFFFF"/>
        </a:dk2>
        <a:lt2>
          <a:srgbClr val="5F5F5F"/>
        </a:lt2>
        <a:accent1>
          <a:srgbClr val="B6CDDE"/>
        </a:accent1>
        <a:accent2>
          <a:srgbClr val="8A7CA2"/>
        </a:accent2>
        <a:accent3>
          <a:srgbClr val="C6CDDC"/>
        </a:accent3>
        <a:accent4>
          <a:srgbClr val="000000"/>
        </a:accent4>
        <a:accent5>
          <a:srgbClr val="D7E3EC"/>
        </a:accent5>
        <a:accent6>
          <a:srgbClr val="7D7092"/>
        </a:accent6>
        <a:hlink>
          <a:srgbClr val="3366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2A2A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F35859F-D2B8-4F9D-A785-D0E1949E59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 presentation</Template>
  <TotalTime>2105</TotalTime>
  <Words>88</Words>
  <Application>Microsoft Macintosh PowerPoint</Application>
  <PresentationFormat>On-screen Show (4:3)</PresentationFormat>
  <Paragraphs>23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06207074</vt:lpstr>
      <vt:lpstr>Hardware Design</vt:lpstr>
      <vt:lpstr>Hardware Design </vt:lpstr>
      <vt:lpstr>FPGA Software</vt:lpstr>
      <vt:lpstr>Client Program</vt:lpstr>
      <vt:lpstr>Main Program Loop</vt:lpstr>
      <vt:lpstr>Window Processing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Status</dc:title>
  <dc:creator>Devin Lorenzen</dc:creator>
  <cp:lastModifiedBy>Edward Sayers</cp:lastModifiedBy>
  <cp:revision>33</cp:revision>
  <cp:lastPrinted>1601-01-01T00:00:00Z</cp:lastPrinted>
  <dcterms:created xsi:type="dcterms:W3CDTF">2015-04-04T18:13:31Z</dcterms:created>
  <dcterms:modified xsi:type="dcterms:W3CDTF">2015-06-09T03:41:54Z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TC062070741033</vt:lpwstr>
  </property>
</Properties>
</file>