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5" r:id="rId4"/>
    <p:sldId id="258" r:id="rId5"/>
    <p:sldId id="266" r:id="rId6"/>
    <p:sldId id="260" r:id="rId7"/>
    <p:sldId id="261" r:id="rId8"/>
    <p:sldId id="263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70" autoAdjust="0"/>
  </p:normalViewPr>
  <p:slideViewPr>
    <p:cSldViewPr>
      <p:cViewPr>
        <p:scale>
          <a:sx n="100" d="100"/>
          <a:sy n="100" d="100"/>
        </p:scale>
        <p:origin x="113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86B488C-1273-4F46-A528-C4B9A09DB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18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C76FE6-18FF-4904-A79F-D11B604C1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2362200" y="1143000"/>
            <a:ext cx="5638800" cy="2438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67000" y="3886200"/>
            <a:ext cx="5334000" cy="12858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166" name="Rectangle 9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167" name="Rectangle 9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68" name="Rectangle 9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7BE582-C6D6-42C1-9349-E2A84CC8A2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FB647-AD83-4603-B7BF-FFAD3CBD6D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228600"/>
            <a:ext cx="16383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228600"/>
            <a:ext cx="47625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A3655-1E44-4424-9E39-7DA470DC4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06361-70C8-432A-93F0-141DC7F2B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4406900"/>
            <a:ext cx="70469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799" y="2906713"/>
            <a:ext cx="70469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D7405-60FD-4A25-B3DD-05BF605EA6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3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371600"/>
            <a:ext cx="304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0DF076-3FBF-4A8F-80EC-28CA0F9DD5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239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35113"/>
            <a:ext cx="34290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174875"/>
            <a:ext cx="3429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1535113"/>
            <a:ext cx="3581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5400" y="2174875"/>
            <a:ext cx="3581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291BC-C0BE-4454-B6FD-E10313E72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4675C-63F2-4474-8BB9-0E7CEB072A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33C3B-11B0-46D4-8DAE-F9DF6935FA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5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287" y="273050"/>
            <a:ext cx="27797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0"/>
            <a:ext cx="4419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287" y="1435100"/>
            <a:ext cx="2779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13750-4AB4-48A8-B763-37883CEE0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1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C3572-32B7-45E0-9C7C-9AB15D44FC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8600"/>
            <a:ext cx="6553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0" y="1371600"/>
            <a:ext cx="6248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524000" y="6324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324600"/>
            <a:ext cx="426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7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95C5CA75-96F3-42DA-8C73-E2B32B310B9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1143000"/>
            <a:ext cx="5638800" cy="1524000"/>
          </a:xfrm>
        </p:spPr>
        <p:txBody>
          <a:bodyPr/>
          <a:lstStyle/>
          <a:p>
            <a:r>
              <a:rPr lang="en-US" dirty="0" smtClean="0"/>
              <a:t>GPS Jamming Methods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2667000"/>
            <a:ext cx="5334000" cy="2819400"/>
          </a:xfrm>
        </p:spPr>
        <p:txBody>
          <a:bodyPr/>
          <a:lstStyle/>
          <a:p>
            <a:r>
              <a:rPr lang="en-US" sz="1400" b="1" dirty="0" smtClean="0"/>
              <a:t>GPS Jammer Detection – Capstone Schwartz</a:t>
            </a:r>
            <a:endParaRPr lang="en-US" sz="1400" b="1" dirty="0"/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Lorenzen Devin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Noh Hanjae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Sayers Edward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Wilson Ben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Wong Chi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 Frequency L1 (1525.42MHz)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Bandwidth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20.46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MHz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(P) Code ≈ -133 dBm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Acquisition (C/A)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≈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-130 dBm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Todays Jammers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Continues Wave Jamming</a:t>
            </a:r>
          </a:p>
          <a:p>
            <a:r>
              <a:rPr lang="en-US" dirty="0"/>
              <a:t>Pulse </a:t>
            </a:r>
            <a:r>
              <a:rPr lang="en-US" dirty="0" smtClean="0"/>
              <a:t>Jamming</a:t>
            </a:r>
            <a:endParaRPr lang="en-US" dirty="0"/>
          </a:p>
          <a:p>
            <a:r>
              <a:rPr lang="en-US" dirty="0" smtClean="0"/>
              <a:t>Chirp Jamming</a:t>
            </a:r>
          </a:p>
          <a:p>
            <a:r>
              <a:rPr lang="en-US" dirty="0" smtClean="0"/>
              <a:t>Harmonic Jamming</a:t>
            </a:r>
          </a:p>
          <a:p>
            <a:r>
              <a:rPr lang="en-US" dirty="0" smtClean="0"/>
              <a:t>Unintentional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Jammer Similarities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Noise in the L1 band (1575.42MHz ± 10.23 MHz)</a:t>
            </a:r>
            <a:endParaRPr lang="en-US" sz="2000" dirty="0"/>
          </a:p>
          <a:p>
            <a:r>
              <a:rPr lang="en-US" sz="2000" dirty="0" smtClean="0"/>
              <a:t>Theoretical jammer power ≥ -</a:t>
            </a:r>
            <a:r>
              <a:rPr lang="en-US" sz="2000" dirty="0"/>
              <a:t>65 </a:t>
            </a:r>
            <a:r>
              <a:rPr lang="en-US" sz="2000" dirty="0" smtClean="0"/>
              <a:t>dBm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692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Continues Wave Jamming (CW/NB/WB)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Oscillator within the L1 protected band.</a:t>
            </a:r>
          </a:p>
          <a:p>
            <a:r>
              <a:rPr lang="en-US" sz="2000" dirty="0" smtClean="0"/>
              <a:t>Bandwidth grater than 30 KHz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494" y="3299808"/>
            <a:ext cx="2551906" cy="28723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94" y="3299808"/>
            <a:ext cx="4343400" cy="29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</a:t>
            </a:r>
            <a:r>
              <a:rPr lang="en-US" dirty="0" smtClean="0"/>
              <a:t>Jamming (CW/NB/WB)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Pulse repetition frequency (PRF) 1Hz to 20kHz</a:t>
            </a:r>
          </a:p>
          <a:p>
            <a:r>
              <a:rPr lang="en-US" dirty="0" smtClean="0"/>
              <a:t>Duty cycle 10% to 90%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7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Chirp Jamming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849049"/>
            <a:ext cx="4267200" cy="378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Harmonic Jamming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85032"/>
            <a:ext cx="6248400" cy="4173735"/>
          </a:xfrm>
        </p:spPr>
      </p:pic>
    </p:spTree>
    <p:extLst>
      <p:ext uri="{BB962C8B-B14F-4D97-AF65-F5344CB8AC3E}">
        <p14:creationId xmlns:p14="http://schemas.microsoft.com/office/powerpoint/2010/main" val="4093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Unintentional Jamming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Poor Hardware that unintentionally transmits RF signals</a:t>
            </a:r>
          </a:p>
          <a:p>
            <a:r>
              <a:rPr lang="en-US" dirty="0" smtClean="0"/>
              <a:t>Under filtered RF transmitters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6207074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F35859F-D2B8-4F9D-A785-D0E1949E59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 presentation</Template>
  <TotalTime>3000</TotalTime>
  <Words>139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Times New Roman</vt:lpstr>
      <vt:lpstr>Verdana</vt:lpstr>
      <vt:lpstr>Wingdings</vt:lpstr>
      <vt:lpstr>06207074</vt:lpstr>
      <vt:lpstr>GPS Jamming Methods</vt:lpstr>
      <vt:lpstr>GPS Receivers</vt:lpstr>
      <vt:lpstr>Todays Jammers</vt:lpstr>
      <vt:lpstr>Jammer Similarities</vt:lpstr>
      <vt:lpstr>Continues Wave Jamming (CW/NB/WB)</vt:lpstr>
      <vt:lpstr>Pulse Jamming (CW/NB/WB)</vt:lpstr>
      <vt:lpstr>Chirp Jamming</vt:lpstr>
      <vt:lpstr>Harmonic Jamming</vt:lpstr>
      <vt:lpstr>Unintentional Jamming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Jamming Methods</dc:title>
  <dc:creator>Devin Lorenzen</dc:creator>
  <cp:keywords/>
  <cp:lastModifiedBy>Devin Lorenzen</cp:lastModifiedBy>
  <cp:revision>28</cp:revision>
  <cp:lastPrinted>1601-01-01T00:00:00Z</cp:lastPrinted>
  <dcterms:created xsi:type="dcterms:W3CDTF">2015-01-03T22:15:09Z</dcterms:created>
  <dcterms:modified xsi:type="dcterms:W3CDTF">2015-01-06T00:15:45Z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TC062070741033</vt:lpwstr>
  </property>
</Properties>
</file>