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d61d2568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d61d2568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d61d2568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d61d2568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controls the variance between the daily and tone, because we have both of them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d61d2568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d61d2568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controls the variance between the daily and tone, because we have both of them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d61d2568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d61d2568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Know the sub experiment goal and ask if the experiment </a:t>
            </a:r>
            <a:r>
              <a:rPr lang="en"/>
              <a:t>design</a:t>
            </a:r>
            <a:r>
              <a:rPr lang="en"/>
              <a:t> satisfy the goal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Also include my proposed questions and proposed solutions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d61d2568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d61d2568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d61d2568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d61d2568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d61d2568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d61d2568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Since  P/A of attending to the pitch, we choose the different word and we should choose the absent pitch for the same reason; It would change the result much because the word is way easier to recall than the pitches.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d61d2568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d61d2568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d61d2568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d61d2568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Yuhang Li</a:t>
            </a:r>
            <a:endParaRPr/>
          </a:p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4781425" y="1267250"/>
            <a:ext cx="3767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Quick review of the project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Hypothesis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paper feedback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Proposed current 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Current experiment design P/A &amp; S/D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Current structure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My thoughts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Update work done and future plans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Code for Stimuli generation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Gorilla experiment design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&amp; Future plans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done: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Catch and reflect on the past and present version of experiment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Debugging the sequence generating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myself on the gorilla task for a few trails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plans: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Confirm the experiment </a:t>
            </a:r>
            <a:r>
              <a:rPr lang="en"/>
              <a:t>design</a:t>
            </a:r>
            <a:r>
              <a:rPr lang="en"/>
              <a:t> and update it according to the feedback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 how to edit the gorilla and implement the experiment there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662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Generally speaking</a:t>
            </a:r>
            <a:endParaRPr sz="3250"/>
          </a:p>
          <a:p>
            <a:pPr indent="-32662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50"/>
              <a:t> </a:t>
            </a:r>
            <a:r>
              <a:rPr lang="en" sz="3250"/>
              <a:t>The perceptual organization likely shapes working memory, such that features of a single auditory object are automatically stored together. </a:t>
            </a:r>
            <a:endParaRPr sz="3250"/>
          </a:p>
          <a:p>
            <a:pPr indent="-32662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Straightly speaking (desired behavior)</a:t>
            </a:r>
            <a:endParaRPr sz="3250"/>
          </a:p>
          <a:p>
            <a:pPr indent="-32662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50"/>
              <a:t>Complex_tone (pitches) ----- better Same/Different (S/D)</a:t>
            </a:r>
            <a:endParaRPr sz="3250"/>
          </a:p>
          <a:p>
            <a:pPr indent="-32662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50"/>
              <a:t>daily_sound (words) ----- better Present/Absent (P/A) 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&amp; Solution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662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Reviewer:  The experiment stimulus are not consistent</a:t>
            </a:r>
            <a:endParaRPr sz="3250"/>
          </a:p>
          <a:p>
            <a:pPr indent="-32662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50"/>
              <a:t> everyday sound can be recalled multi-dimension</a:t>
            </a:r>
            <a:endParaRPr sz="3250"/>
          </a:p>
          <a:p>
            <a:pPr indent="-32662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50"/>
              <a:t> tone is a single dimension</a:t>
            </a:r>
            <a:endParaRPr sz="3250"/>
          </a:p>
          <a:p>
            <a:pPr indent="-32662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Solution:    Use an unitary sequence that includes both pitches and words </a:t>
            </a:r>
            <a:endParaRPr sz="3250"/>
          </a:p>
          <a:p>
            <a:pPr indent="-32662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50"/>
              <a:t>Stimulus are consistent throughout the experiment</a:t>
            </a:r>
            <a:endParaRPr sz="3250"/>
          </a:p>
          <a:p>
            <a:pPr indent="-32662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50"/>
              <a:t>Eli’s revision of the experiment 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experiment design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it answers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P/A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Attend</a:t>
            </a:r>
            <a:r>
              <a:rPr lang="en" sz="1800">
                <a:solidFill>
                  <a:srgbClr val="000000"/>
                </a:solidFill>
              </a:rPr>
              <a:t> pitch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Attend word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S/D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Attend pitch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Attend word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P/A attending pitch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Question it answers: </a:t>
            </a:r>
            <a:endParaRPr>
              <a:solidFill>
                <a:srgbClr val="000000"/>
              </a:solidFill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pitch (only pitch) affect memory encoding and retrieving in this task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design: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P/A pitches | same words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Concerns: subjects can convert to the same/different problem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6-item sequence (absent pitch): 1. Focus on pitch only  2. Try to use the word as information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Remembering the pitch/word as a pair, use the word as a source to determine whether this pair sounds the same or different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Question: A pure short memory task on remembering #sound pair  (a word with its pitch)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 —  </a:t>
            </a:r>
            <a:r>
              <a:rPr lang="en"/>
              <a:t>P/A attending pitch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 P/A pitch, but absent words </a:t>
            </a:r>
            <a:r>
              <a:rPr lang="en" sz="1800">
                <a:solidFill>
                  <a:srgbClr val="000000"/>
                </a:solidFill>
              </a:rPr>
              <a:t>instead</a:t>
            </a:r>
            <a:r>
              <a:rPr lang="en" sz="1800">
                <a:solidFill>
                  <a:srgbClr val="000000"/>
                </a:solidFill>
              </a:rPr>
              <a:t> of same words</a:t>
            </a:r>
            <a:endParaRPr sz="18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Use the absent word to minimize the confusion (thoughts)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Force the participants to focus and rely on the pitch for this task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Prevent the word to be used as a recall dimension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P/A attending word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Question it answers: </a:t>
            </a:r>
            <a:endParaRPr>
              <a:solidFill>
                <a:srgbClr val="000000"/>
              </a:solidFill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words (only words) affect memory encoding and retrieving in this task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design: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P/A words | same pitches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Concerns: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 can convert to the same/different problem (less a problem in this situation)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Consistency in the experiment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P/A words, but absent pitches instead of same pitches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S/D</a:t>
            </a:r>
            <a:r>
              <a:rPr lang="en"/>
              <a:t> attending pitch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Question it answers: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Whether the pitches are different (adjacent swapped) or not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design: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ame/diff pitches | Same words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Good: the sequence of the same words makes the pitches only variance.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S/D attending word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Question it answers: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Whether the words are different (adjacent swapped) or not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design: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Same/diff words | Same pitches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Good: the sequence of the same pitches makes the words only variance.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