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4933d92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4933d92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to focus on pitch, word has no </a:t>
            </a:r>
            <a:r>
              <a:rPr lang="en"/>
              <a:t>information</a:t>
            </a:r>
            <a:r>
              <a:rPr lang="en"/>
              <a:t>; Reason not confuse people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4933d92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4933d92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pitch, the work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4933d925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4933d925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pitch, the wor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4933d92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4933d92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4933d925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4933d925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4933d925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4933d925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4933d92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4933d92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Yuhang Li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– Present/Absent Task 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515975"/>
            <a:ext cx="36525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Sequence of  pitch(number)  and word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-3             -1               3            0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Boon    Goose    Bean    Balm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55000" y="2082250"/>
            <a:ext cx="30381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Attend: Pitch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Present :      3  	(exist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     Dual 	(nonexist word)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Attend: Word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Present:      1 	(nonexist pitch)  	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  Bean	(exist word)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Both Attend Conditions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Absent:      1		(nonexist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   Dual	(nonexist word)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flipH="1" rot="10800000">
            <a:off x="3387550" y="2447150"/>
            <a:ext cx="13368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flipH="1" rot="10800000">
            <a:off x="3457500" y="3115675"/>
            <a:ext cx="12741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>
            <a:off x="3426400" y="3465250"/>
            <a:ext cx="12975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– Same/Different Task  (Pitch)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27425" y="2571750"/>
            <a:ext cx="31788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Sequence of  pitch(number)  and word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-3             -1               3            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Boon    Goose    Bean    Balm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242200" y="2097800"/>
            <a:ext cx="4856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Attend: Pitch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Same:    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-3             -1            3            0          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(same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Beam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Dual     Gall       Boon       (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no same word at same loc)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Boon    Beam                                   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(no repeating words)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Dif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           -3             3            -1           0             (swapped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Beam   Dual     Gall       Deam     (no same word at same loc)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Boon    Beam                                   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(no repeating words)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4871575" y="3061225"/>
            <a:ext cx="4974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5469825" y="3069000"/>
            <a:ext cx="4584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910400" y="4063525"/>
            <a:ext cx="3885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5438750" y="4047975"/>
            <a:ext cx="4272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 flipH="1" rot="10800000">
            <a:off x="3457500" y="2765875"/>
            <a:ext cx="7458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418650" y="3403100"/>
            <a:ext cx="7926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/>
          <p:nvPr/>
        </p:nvSpPr>
        <p:spPr>
          <a:xfrm>
            <a:off x="5625225" y="3387550"/>
            <a:ext cx="450625" cy="178725"/>
          </a:xfrm>
          <a:custGeom>
            <a:rect b="b" l="l" r="r" t="t"/>
            <a:pathLst>
              <a:path extrusionOk="0" h="7149" w="18025">
                <a:moveTo>
                  <a:pt x="0" y="7149"/>
                </a:moveTo>
                <a:cubicBezTo>
                  <a:pt x="1554" y="5958"/>
                  <a:pt x="6319" y="0"/>
                  <a:pt x="9323" y="0"/>
                </a:cubicBezTo>
                <a:cubicBezTo>
                  <a:pt x="12327" y="0"/>
                  <a:pt x="16575" y="5958"/>
                  <a:pt x="18025" y="71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– Same/Different Task  (Word)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527425" y="2571750"/>
            <a:ext cx="31788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Sequence of  pitch(number)  and word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-3             -1               3            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Boon    Goose    Bean    Balm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242200" y="2097800"/>
            <a:ext cx="4856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Attend: Word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Same:   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-3             -2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		(no repeating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 -2              3              1            -1      	(no same pitch at same loc)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Boon    Goose    Bean    Balm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(same  words)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Dif:       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-3             -2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		(no repeating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-2              3              1            -1      	(no same pitch at same loc)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Goose   Boon   Bean    Balm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	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(swapped  words)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5524200" y="2610600"/>
            <a:ext cx="2721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4949250" y="2626125"/>
            <a:ext cx="2643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4964800" y="3643950"/>
            <a:ext cx="2175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5485375" y="3636200"/>
            <a:ext cx="2718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5104650" y="4180050"/>
            <a:ext cx="505025" cy="264542"/>
          </a:xfrm>
          <a:custGeom>
            <a:rect b="b" l="l" r="r" t="t"/>
            <a:pathLst>
              <a:path extrusionOk="0" h="11194" w="20201">
                <a:moveTo>
                  <a:pt x="0" y="0"/>
                </a:moveTo>
                <a:cubicBezTo>
                  <a:pt x="1813" y="1865"/>
                  <a:pt x="7510" y="11136"/>
                  <a:pt x="10877" y="11188"/>
                </a:cubicBezTo>
                <a:cubicBezTo>
                  <a:pt x="14244" y="11240"/>
                  <a:pt x="18647" y="2124"/>
                  <a:pt x="20201" y="3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7" name="Google Shape;127;p16"/>
          <p:cNvCxnSpPr/>
          <p:nvPr/>
        </p:nvCxnSpPr>
        <p:spPr>
          <a:xfrm flipH="1" rot="10800000">
            <a:off x="3340950" y="2711500"/>
            <a:ext cx="8625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3193325" y="3426400"/>
            <a:ext cx="10488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for Present &amp; Absent Tasks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300" y="2078856"/>
            <a:ext cx="3773475" cy="306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50" y="2078853"/>
            <a:ext cx="3773475" cy="306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for Present &amp; Absent Tasks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858100"/>
            <a:ext cx="4328576" cy="34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P/A tasks, attending </a:t>
            </a:r>
            <a:r>
              <a:rPr b="1" lang="en"/>
              <a:t>word</a:t>
            </a:r>
            <a:r>
              <a:rPr lang="en"/>
              <a:t> have </a:t>
            </a:r>
            <a:r>
              <a:rPr lang="en"/>
              <a:t>higher</a:t>
            </a:r>
            <a:r>
              <a:rPr lang="en"/>
              <a:t> correctness.</a:t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Dprime </a:t>
            </a:r>
            <a:r>
              <a:rPr lang="en"/>
              <a:t>Values</a:t>
            </a:r>
            <a:r>
              <a:rPr lang="en"/>
              <a:t> between Present &amp; Absent task</a:t>
            </a:r>
            <a:endParaRPr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50" y="1192625"/>
            <a:ext cx="4567951" cy="3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Plans</a:t>
            </a:r>
            <a:endParaRPr sz="3600"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Complete S/D on Gorilla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the flow of the experiment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 more </a:t>
            </a:r>
            <a:r>
              <a:rPr lang="en" sz="1800"/>
              <a:t>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data  with other methods</a:t>
            </a:r>
            <a:endParaRPr sz="1800"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