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7385cd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7385cd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933d92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933d92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385cd5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7385cd5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7385cd5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7385cd5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385cd51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385cd51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4933d92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4933d92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6 7 8 but worry about too long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4256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4-20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65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Yuhang Li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Goal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Pitch -&gt; S/D tasks   &amp;   Syllable -&gt; P/A 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Randomized non-attending dimension decrease the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 subjects: 6 sd first,  2 pa first </a:t>
            </a:r>
            <a:endParaRPr sz="18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P/A Tasks - 8 subjects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868000"/>
            <a:ext cx="4106824" cy="32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25" y="1853850"/>
            <a:ext cx="4064186" cy="32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P/A Tasks - 8 subjects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1853850"/>
            <a:ext cx="4106824" cy="32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229875" y="2450025"/>
            <a:ext cx="358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Pitch:  ⅝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shows decrease d’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Syllable: no obvious pattern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S/D Tasks - 8 subjects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0" y="2158650"/>
            <a:ext cx="3742394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969" y="2158650"/>
            <a:ext cx="370354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S/D Tasks - 8 subjects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00" y="2017250"/>
            <a:ext cx="3742394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229875" y="2450025"/>
            <a:ext cx="358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Pitch: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⅞  shows decrease d’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Syllable: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⅝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shows decrease d’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Plans</a:t>
            </a:r>
            <a:endParaRPr sz="3600"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