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4933d92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4933d92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 size: This measures the magnitude of the difference or the strength of the relationship between variables. It can be difficult to estimate, especially in complex designs like a 3-way ANOVA. Cohen's f is often used in the context of ANOVA, where 0.1 is considered a small effect, 0.25 a medium effect, and 0.4 a large effect.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Alpha level (α): This is the probability of making a Type I error, which is rejecting the null hypothesis when it is actually true. Commonly, an alpha level of 0.05 is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 (1 - β): This is the probability of correctly rejecting the null hypothesis when it is false. In other words, it's the probability of not making a Type II error. Typically, a power of 0.80 or 0.90 is desired.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7385cd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7385cd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933d92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933d92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385cd5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385cd5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7385cd5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7385cd5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385cd51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385cd5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305c1d4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0305c1d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305c1d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305c1d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305c1d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305c1d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425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6-7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65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Yuhang Li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Plans</a:t>
            </a:r>
            <a:endParaRPr sz="3600"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4907475" y="329550"/>
            <a:ext cx="3887700" cy="4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Pitch -&gt; S/D tasks   &amp;   Syllable -&gt; P/A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Randomized non-attending dimension decrease the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20 subjects</a:t>
            </a:r>
            <a:endParaRPr sz="18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P/A &amp; S/D Tasks - 20 subjects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25" y="2006250"/>
            <a:ext cx="3836735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160" y="2006250"/>
            <a:ext cx="383673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P/A Tasks - 8 subjects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1853850"/>
            <a:ext cx="4106824" cy="3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229875" y="2450025"/>
            <a:ext cx="358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Pitch:  ⅝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shows decrease d’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Syllable: no obvious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S/D Tasks - 8 subjects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0" y="2158650"/>
            <a:ext cx="3742394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69" y="2158650"/>
            <a:ext cx="370354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S/D Tasks - 8 subjects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00" y="2017250"/>
            <a:ext cx="3742394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229875" y="2450025"/>
            <a:ext cx="358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Pitch: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⅞  shows decrease d’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Syllable: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⅝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shows decrease d’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way ANOVA Test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6"/>
            <a:ext cx="7688699" cy="220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* 2 within subject ANOVA( task &amp; attend condition )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Cohen's f 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4"/>
            <a:ext cx="6075101" cy="19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832750" y="4177150"/>
            <a:ext cx="74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Cohen's f power analysis (0.8 </a:t>
            </a: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alpha</a:t>
            </a: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power) on 2 * 2 within subject ANOVA =&gt;  total 13 subjects </a:t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				 		             3 way ANOVA  	           =&gt; total 323 subjects</a:t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Extensions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What are the patterns of brain activation during the working memory task?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What is the temporal dynamics of these activations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Can we predict task performance based on brain activity patterns?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Are there different neural pathways engaged depending on the type of working memory task (e.g., visual versus verbal)?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How does distraction or dual-tasking affect brain activity during a working memory task?</a:t>
            </a:r>
            <a:endParaRPr sz="18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