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06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9274B-BF71-4A7D-8C2E-85C64A475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F6F2F-E2BC-4D0F-B99D-847E48809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9C246-3E81-40B7-893C-46EC49EA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644C-7894-4DAE-A34F-2DDF5B664C2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659AC-6825-4D0E-9871-40EC36E6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8FACE-8AFB-49E9-807D-66FD3D70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F3C8-F079-440B-8E70-4F32431F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4113E-BE9E-4F48-9878-EA8B7934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CE4421-EDD9-4F23-8680-2C542AC0B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55386-AD47-41BC-92E7-BFB43BA7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644C-7894-4DAE-A34F-2DDF5B664C2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2F993-F868-4B32-B74D-BD430CC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5E001-EA8E-4DD7-A5D4-8937C003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F3C8-F079-440B-8E70-4F32431F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A639ED-6D74-43D6-B203-A767106BD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DF8D6-B2A4-4A9C-B798-B544C9118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5BAE-CBED-46F2-97D6-22AF6D5E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644C-7894-4DAE-A34F-2DDF5B664C2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C36D7-CEDA-4478-8B24-C38AACCA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DF9C1-1B3E-494E-9545-E73EA885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F3C8-F079-440B-8E70-4F32431F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9E8A8-0C79-494E-8679-330FC926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7FC43-7975-4F29-9E39-5462A08D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9FFB6-B5ED-4898-A1CD-81A00D1A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644C-7894-4DAE-A34F-2DDF5B664C2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150DD-DB0A-48EA-8967-9DE92498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E9950-1A10-46A8-8DE5-51FC1D8C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F3C8-F079-440B-8E70-4F32431F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0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B8484-D51F-4FAC-A815-B434370B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90D12-6FD7-4859-A974-EB4A8939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DD824-4B61-460C-AA33-661D04AC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644C-7894-4DAE-A34F-2DDF5B664C2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F2811-2752-4CD5-8DB5-C89A43B2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0044C-67A4-4C57-AF81-E004E2F3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F3C8-F079-440B-8E70-4F32431F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3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ECB4A-DBF9-4C9D-A7AA-06FB4775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74043-90EA-4620-AA95-2D3A66630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268B79-4D02-4E5E-B243-D079AD99C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9949C-B655-4C74-9E4E-8815073C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644C-7894-4DAE-A34F-2DDF5B664C2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72230-DE66-49AE-ACBD-324703C3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EFD78-33AF-43F9-A105-2AD5AC54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F3C8-F079-440B-8E70-4F32431F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36D06-1C2C-4586-AD6D-A17B60ED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ADFC4-2194-4708-8FB9-65F80B36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0DD780-8AE8-487D-952D-BB320334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C4D279-2C76-4F31-94BB-C7712CAE1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3AC6D4-F817-4F93-B6D3-8E3825B46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BCB1CD-B2C2-4F8A-9E57-1A4DEFC9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644C-7894-4DAE-A34F-2DDF5B664C2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662F35-E23B-4C75-BBD3-8A857AD7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D2F61B-6542-4604-97CD-62D324F6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F3C8-F079-440B-8E70-4F32431F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AF6C0-7020-4327-A756-175CBD43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90B3E8-6188-4783-A4C5-C173C72A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644C-7894-4DAE-A34F-2DDF5B664C2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F7ABFB-720E-4141-B5DB-CD9DFC02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24065-297A-4885-A813-8E685B9A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F3C8-F079-440B-8E70-4F32431F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2A0564-076C-481A-8F7A-77CBC661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644C-7894-4DAE-A34F-2DDF5B664C2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D47450-C32C-4622-A87F-A834D58C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547B1-9ACC-490B-8E72-72777332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F3C8-F079-440B-8E70-4F32431F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07CFD-1161-4872-95D5-380CCA19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E8EF4-B0B1-4611-82FE-522A8B9C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177D6-98BF-4065-9EB5-247DEA06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1CEE7-F2A8-4BDF-82B2-55992E57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644C-7894-4DAE-A34F-2DDF5B664C2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B5E91-4900-43A1-A6D9-61B513B2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D5A67C-25D7-4909-86B0-E3E168EA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F3C8-F079-440B-8E70-4F32431F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7D1B4-B9E3-40E2-8AC9-86C39FAC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57FA6B-8CB3-405C-B6C7-9A3269DF4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8CA53-CDE6-48AF-9029-1DE828404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4CF3E2-14CD-4789-933D-E0B96929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644C-7894-4DAE-A34F-2DDF5B664C2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BC688-3105-40A8-8981-B15E7A1D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2D59A-2A61-4B9C-B3DE-28BEBFB5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F3C8-F079-440B-8E70-4F32431F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90B9E8-5FC9-42AB-AFFE-ADD18440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47199-499A-4C01-9F59-CEFBA1F1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2EAA1-37C3-4F75-B55E-AAAFE572B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644C-7894-4DAE-A34F-2DDF5B664C2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D5796-D243-4430-AE78-CBD01738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351E0-E90D-428C-96C8-3062EA338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F3C8-F079-440B-8E70-4F32431F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C0355F-F564-41C3-9ED3-27F85F3A5CD8}"/>
              </a:ext>
            </a:extLst>
          </p:cNvPr>
          <p:cNvSpPr/>
          <p:nvPr/>
        </p:nvSpPr>
        <p:spPr>
          <a:xfrm>
            <a:off x="1033243" y="906011"/>
            <a:ext cx="10125513" cy="504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927B96-D74A-429A-9239-4C49E9799654}"/>
              </a:ext>
            </a:extLst>
          </p:cNvPr>
          <p:cNvSpPr/>
          <p:nvPr/>
        </p:nvSpPr>
        <p:spPr>
          <a:xfrm>
            <a:off x="1033243" y="906011"/>
            <a:ext cx="101255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851EC-2573-4BCE-86BF-A156CA2C1C75}"/>
              </a:ext>
            </a:extLst>
          </p:cNvPr>
          <p:cNvSpPr txBox="1"/>
          <p:nvPr/>
        </p:nvSpPr>
        <p:spPr>
          <a:xfrm>
            <a:off x="9372601" y="936788"/>
            <a:ext cx="173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12:11(</a:t>
            </a:r>
            <a:r>
              <a:rPr lang="ko-KR" altLang="en-US" sz="1400" dirty="0">
                <a:solidFill>
                  <a:schemeClr val="bg1"/>
                </a:solidFill>
              </a:rPr>
              <a:t>시간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53AB7-CED8-4FFD-964D-2F0A9F614DA7}"/>
              </a:ext>
            </a:extLst>
          </p:cNvPr>
          <p:cNvSpPr txBox="1"/>
          <p:nvPr/>
        </p:nvSpPr>
        <p:spPr>
          <a:xfrm>
            <a:off x="4762500" y="2190750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준비화면 </a:t>
            </a:r>
            <a:r>
              <a:rPr lang="en-US" altLang="ko-KR" dirty="0"/>
              <a:t>/ Shift? </a:t>
            </a:r>
            <a:r>
              <a:rPr lang="ko-KR" altLang="en-US" dirty="0"/>
              <a:t>그거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8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C0355F-F564-41C3-9ED3-27F85F3A5CD8}"/>
              </a:ext>
            </a:extLst>
          </p:cNvPr>
          <p:cNvSpPr/>
          <p:nvPr/>
        </p:nvSpPr>
        <p:spPr>
          <a:xfrm>
            <a:off x="1033243" y="906011"/>
            <a:ext cx="10125513" cy="504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927B96-D74A-429A-9239-4C49E9799654}"/>
              </a:ext>
            </a:extLst>
          </p:cNvPr>
          <p:cNvSpPr/>
          <p:nvPr/>
        </p:nvSpPr>
        <p:spPr>
          <a:xfrm>
            <a:off x="1033243" y="906011"/>
            <a:ext cx="101255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851EC-2573-4BCE-86BF-A156CA2C1C75}"/>
              </a:ext>
            </a:extLst>
          </p:cNvPr>
          <p:cNvSpPr txBox="1"/>
          <p:nvPr/>
        </p:nvSpPr>
        <p:spPr>
          <a:xfrm>
            <a:off x="9372601" y="936788"/>
            <a:ext cx="173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12:11(</a:t>
            </a:r>
            <a:r>
              <a:rPr lang="ko-KR" altLang="en-US" sz="1400" dirty="0">
                <a:solidFill>
                  <a:schemeClr val="bg1"/>
                </a:solidFill>
              </a:rPr>
              <a:t>시간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61C3-7DF1-443B-9BF5-8C9B4A8120B2}"/>
              </a:ext>
            </a:extLst>
          </p:cNvPr>
          <p:cNvSpPr txBox="1"/>
          <p:nvPr/>
        </p:nvSpPr>
        <p:spPr>
          <a:xfrm>
            <a:off x="5400675" y="3088243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Guider</a:t>
            </a:r>
            <a:r>
              <a:rPr lang="ko-KR" altLang="en-US" dirty="0"/>
              <a:t>는 </a:t>
            </a:r>
            <a:r>
              <a:rPr lang="en-US" altLang="ko-KR" dirty="0"/>
              <a:t>~`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C436F-F9D2-42CB-AD99-202869402845}"/>
              </a:ext>
            </a:extLst>
          </p:cNvPr>
          <p:cNvSpPr txBox="1"/>
          <p:nvPr/>
        </p:nvSpPr>
        <p:spPr>
          <a:xfrm>
            <a:off x="2114550" y="478155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내위치</a:t>
            </a:r>
            <a:r>
              <a:rPr lang="ko-KR" altLang="en-US" dirty="0"/>
              <a:t> 입력하기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54EDC-5B1F-450B-BBB4-98338FCFAB23}"/>
              </a:ext>
            </a:extLst>
          </p:cNvPr>
          <p:cNvSpPr txBox="1"/>
          <p:nvPr/>
        </p:nvSpPr>
        <p:spPr>
          <a:xfrm>
            <a:off x="7829550" y="478155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블루투스로 연결하기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1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C0355F-F564-41C3-9ED3-27F85F3A5CD8}"/>
              </a:ext>
            </a:extLst>
          </p:cNvPr>
          <p:cNvSpPr/>
          <p:nvPr/>
        </p:nvSpPr>
        <p:spPr>
          <a:xfrm>
            <a:off x="1033243" y="906011"/>
            <a:ext cx="10125513" cy="504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927B96-D74A-429A-9239-4C49E9799654}"/>
              </a:ext>
            </a:extLst>
          </p:cNvPr>
          <p:cNvSpPr/>
          <p:nvPr/>
        </p:nvSpPr>
        <p:spPr>
          <a:xfrm>
            <a:off x="1033243" y="906011"/>
            <a:ext cx="101255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851EC-2573-4BCE-86BF-A156CA2C1C75}"/>
              </a:ext>
            </a:extLst>
          </p:cNvPr>
          <p:cNvSpPr txBox="1"/>
          <p:nvPr/>
        </p:nvSpPr>
        <p:spPr>
          <a:xfrm>
            <a:off x="9372601" y="936788"/>
            <a:ext cx="173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12:11(</a:t>
            </a:r>
            <a:r>
              <a:rPr lang="ko-KR" altLang="en-US" sz="1400" dirty="0">
                <a:solidFill>
                  <a:schemeClr val="bg1"/>
                </a:solidFill>
              </a:rPr>
              <a:t>시간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E18BD-232B-4452-875E-FD677CB47175}"/>
              </a:ext>
            </a:extLst>
          </p:cNvPr>
          <p:cNvSpPr txBox="1"/>
          <p:nvPr/>
        </p:nvSpPr>
        <p:spPr>
          <a:xfrm>
            <a:off x="4524375" y="3019425"/>
            <a:ext cx="1390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안드로이드랑</a:t>
            </a:r>
            <a:r>
              <a:rPr lang="ko-KR" altLang="en-US" dirty="0"/>
              <a:t> 비슷하게 입력이랑 블루투스 </a:t>
            </a:r>
            <a:r>
              <a:rPr lang="ko-KR" altLang="en-US" dirty="0" err="1"/>
              <a:t>연결하는거</a:t>
            </a:r>
            <a:r>
              <a:rPr lang="ko-KR" altLang="en-US" dirty="0"/>
              <a:t> 만들기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C0355F-F564-41C3-9ED3-27F85F3A5CD8}"/>
              </a:ext>
            </a:extLst>
          </p:cNvPr>
          <p:cNvSpPr/>
          <p:nvPr/>
        </p:nvSpPr>
        <p:spPr>
          <a:xfrm>
            <a:off x="1033243" y="906011"/>
            <a:ext cx="10125513" cy="504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F09BAA-7AB4-4FE1-B9D7-BD46913364CC}"/>
              </a:ext>
            </a:extLst>
          </p:cNvPr>
          <p:cNvGrpSpPr/>
          <p:nvPr/>
        </p:nvGrpSpPr>
        <p:grpSpPr>
          <a:xfrm>
            <a:off x="2389309" y="2618618"/>
            <a:ext cx="3435012" cy="1374567"/>
            <a:chOff x="1873419" y="1676052"/>
            <a:chExt cx="3435012" cy="13745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9777BA-F127-4DC0-90C2-DBD32F1EC19C}"/>
                </a:ext>
              </a:extLst>
            </p:cNvPr>
            <p:cNvSpPr txBox="1"/>
            <p:nvPr/>
          </p:nvSpPr>
          <p:spPr>
            <a:xfrm>
              <a:off x="1873419" y="1676052"/>
              <a:ext cx="3435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온도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EF62E4-E12E-410A-98A1-3CAE1AA5F34B}"/>
                </a:ext>
              </a:extLst>
            </p:cNvPr>
            <p:cNvSpPr txBox="1"/>
            <p:nvPr/>
          </p:nvSpPr>
          <p:spPr>
            <a:xfrm>
              <a:off x="2360046" y="2681287"/>
              <a:ext cx="2461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17℃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524873-CE27-4CF6-A644-16AA98F2E976}"/>
              </a:ext>
            </a:extLst>
          </p:cNvPr>
          <p:cNvGrpSpPr/>
          <p:nvPr/>
        </p:nvGrpSpPr>
        <p:grpSpPr>
          <a:xfrm>
            <a:off x="6416156" y="2571402"/>
            <a:ext cx="3435012" cy="1374567"/>
            <a:chOff x="6883571" y="1676052"/>
            <a:chExt cx="3435012" cy="13745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B78A71-E786-487E-934D-6E340B7D8DE3}"/>
                </a:ext>
              </a:extLst>
            </p:cNvPr>
            <p:cNvSpPr txBox="1"/>
            <p:nvPr/>
          </p:nvSpPr>
          <p:spPr>
            <a:xfrm>
              <a:off x="6883571" y="1676052"/>
              <a:ext cx="3435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습도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2ED202-657D-4746-820B-3BC17CAF940C}"/>
                </a:ext>
              </a:extLst>
            </p:cNvPr>
            <p:cNvSpPr txBox="1"/>
            <p:nvPr/>
          </p:nvSpPr>
          <p:spPr>
            <a:xfrm>
              <a:off x="7370198" y="2681287"/>
              <a:ext cx="2461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66%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927B96-D74A-429A-9239-4C49E9799654}"/>
              </a:ext>
            </a:extLst>
          </p:cNvPr>
          <p:cNvSpPr/>
          <p:nvPr/>
        </p:nvSpPr>
        <p:spPr>
          <a:xfrm>
            <a:off x="1033243" y="906011"/>
            <a:ext cx="101255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851EC-2573-4BCE-86BF-A156CA2C1C75}"/>
              </a:ext>
            </a:extLst>
          </p:cNvPr>
          <p:cNvSpPr txBox="1"/>
          <p:nvPr/>
        </p:nvSpPr>
        <p:spPr>
          <a:xfrm>
            <a:off x="9372601" y="936788"/>
            <a:ext cx="173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12:11(</a:t>
            </a:r>
            <a:r>
              <a:rPr lang="ko-KR" altLang="en-US" sz="1400" dirty="0">
                <a:solidFill>
                  <a:schemeClr val="bg1"/>
                </a:solidFill>
              </a:rPr>
              <a:t>시간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84364-4E38-40CC-A0D0-F05FB2B9B126}"/>
              </a:ext>
            </a:extLst>
          </p:cNvPr>
          <p:cNvSpPr txBox="1"/>
          <p:nvPr/>
        </p:nvSpPr>
        <p:spPr>
          <a:xfrm>
            <a:off x="5562600" y="2756068"/>
            <a:ext cx="96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간격 맘대로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B8B95-5A5F-4434-ACC3-BEC6404F0BF9}"/>
              </a:ext>
            </a:extLst>
          </p:cNvPr>
          <p:cNvSpPr/>
          <p:nvPr/>
        </p:nvSpPr>
        <p:spPr>
          <a:xfrm>
            <a:off x="8620125" y="2305050"/>
            <a:ext cx="1457325" cy="91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습도 아이콘 써봐 </a:t>
            </a:r>
            <a:r>
              <a:rPr lang="ko-KR" altLang="en-US" dirty="0" err="1"/>
              <a:t>좋을수도</a:t>
            </a:r>
            <a:endParaRPr 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2B45-CFB0-48FC-984E-4B3343286BB2}"/>
              </a:ext>
            </a:extLst>
          </p:cNvPr>
          <p:cNvSpPr/>
          <p:nvPr/>
        </p:nvSpPr>
        <p:spPr>
          <a:xfrm>
            <a:off x="4378493" y="5257462"/>
            <a:ext cx="3435012" cy="5553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구조요청 버튼 빨간색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6BDC5-48BD-4D9F-ADB0-AC6281EC8719}"/>
              </a:ext>
            </a:extLst>
          </p:cNvPr>
          <p:cNvSpPr txBox="1"/>
          <p:nvPr/>
        </p:nvSpPr>
        <p:spPr>
          <a:xfrm>
            <a:off x="1217353" y="1361658"/>
            <a:ext cx="96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  <a:r>
              <a:rPr lang="en-US" altLang="ko-KR" dirty="0"/>
              <a:t>: [</a:t>
            </a:r>
            <a:r>
              <a:rPr lang="ko-KR" altLang="en-US" dirty="0"/>
              <a:t>속보</a:t>
            </a:r>
            <a:r>
              <a:rPr lang="en-US" altLang="ko-KR" dirty="0"/>
              <a:t>] </a:t>
            </a:r>
            <a:r>
              <a:rPr lang="ko-KR" altLang="en-US" dirty="0"/>
              <a:t>대전 동물원서 김영찬 탈출 </a:t>
            </a:r>
            <a:endParaRPr 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87BB44B-EFFA-4BC8-862D-920E9DC2F65D}"/>
              </a:ext>
            </a:extLst>
          </p:cNvPr>
          <p:cNvSpPr/>
          <p:nvPr/>
        </p:nvSpPr>
        <p:spPr>
          <a:xfrm>
            <a:off x="1167881" y="1342133"/>
            <a:ext cx="9757294" cy="456967"/>
          </a:xfrm>
          <a:prstGeom prst="roundRect">
            <a:avLst/>
          </a:prstGeom>
          <a:noFill/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17957B2-A149-42DA-BAB3-E42D730FCCEB}"/>
              </a:ext>
            </a:extLst>
          </p:cNvPr>
          <p:cNvCxnSpPr/>
          <p:nvPr/>
        </p:nvCxnSpPr>
        <p:spPr>
          <a:xfrm flipH="1">
            <a:off x="2009775" y="1799100"/>
            <a:ext cx="379534" cy="819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12F257-0A8C-4CCE-8AAF-98AEA91F6E80}"/>
              </a:ext>
            </a:extLst>
          </p:cNvPr>
          <p:cNvSpPr txBox="1"/>
          <p:nvPr/>
        </p:nvSpPr>
        <p:spPr>
          <a:xfrm>
            <a:off x="1457325" y="2756068"/>
            <a:ext cx="14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컨텐츠임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C0355F-F564-41C3-9ED3-27F85F3A5CD8}"/>
              </a:ext>
            </a:extLst>
          </p:cNvPr>
          <p:cNvSpPr/>
          <p:nvPr/>
        </p:nvSpPr>
        <p:spPr>
          <a:xfrm>
            <a:off x="1033243" y="906011"/>
            <a:ext cx="10125513" cy="504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927B96-D74A-429A-9239-4C49E9799654}"/>
              </a:ext>
            </a:extLst>
          </p:cNvPr>
          <p:cNvSpPr/>
          <p:nvPr/>
        </p:nvSpPr>
        <p:spPr>
          <a:xfrm>
            <a:off x="1033243" y="906011"/>
            <a:ext cx="101255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851EC-2573-4BCE-86BF-A156CA2C1C75}"/>
              </a:ext>
            </a:extLst>
          </p:cNvPr>
          <p:cNvSpPr txBox="1"/>
          <p:nvPr/>
        </p:nvSpPr>
        <p:spPr>
          <a:xfrm>
            <a:off x="9372601" y="936788"/>
            <a:ext cx="173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12:11(</a:t>
            </a:r>
            <a:r>
              <a:rPr lang="ko-KR" altLang="en-US" sz="1400" dirty="0">
                <a:solidFill>
                  <a:schemeClr val="bg1"/>
                </a:solidFill>
              </a:rPr>
              <a:t>시간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C86CF9-9FFE-435E-9D9E-E9A258A13328}"/>
              </a:ext>
            </a:extLst>
          </p:cNvPr>
          <p:cNvSpPr txBox="1"/>
          <p:nvPr/>
        </p:nvSpPr>
        <p:spPr>
          <a:xfrm>
            <a:off x="3533773" y="2387652"/>
            <a:ext cx="512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구조요청 하시겠습니까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FE6D9A8-85D1-4AE2-99D5-76A46E615513}"/>
              </a:ext>
            </a:extLst>
          </p:cNvPr>
          <p:cNvSpPr/>
          <p:nvPr/>
        </p:nvSpPr>
        <p:spPr>
          <a:xfrm>
            <a:off x="2111543" y="4590712"/>
            <a:ext cx="3435012" cy="5553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</a:t>
            </a:r>
            <a:endParaRPr 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9F67AE-C209-4019-9C0F-B3A75BB97C99}"/>
              </a:ext>
            </a:extLst>
          </p:cNvPr>
          <p:cNvSpPr/>
          <p:nvPr/>
        </p:nvSpPr>
        <p:spPr>
          <a:xfrm>
            <a:off x="7331243" y="4590712"/>
            <a:ext cx="3435012" cy="5553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6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C0355F-F564-41C3-9ED3-27F85F3A5CD8}"/>
              </a:ext>
            </a:extLst>
          </p:cNvPr>
          <p:cNvSpPr/>
          <p:nvPr/>
        </p:nvSpPr>
        <p:spPr>
          <a:xfrm>
            <a:off x="1033243" y="906011"/>
            <a:ext cx="10125513" cy="504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927B96-D74A-429A-9239-4C49E9799654}"/>
              </a:ext>
            </a:extLst>
          </p:cNvPr>
          <p:cNvSpPr/>
          <p:nvPr/>
        </p:nvSpPr>
        <p:spPr>
          <a:xfrm>
            <a:off x="1033243" y="906011"/>
            <a:ext cx="101255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851EC-2573-4BCE-86BF-A156CA2C1C75}"/>
              </a:ext>
            </a:extLst>
          </p:cNvPr>
          <p:cNvSpPr txBox="1"/>
          <p:nvPr/>
        </p:nvSpPr>
        <p:spPr>
          <a:xfrm>
            <a:off x="9372601" y="936788"/>
            <a:ext cx="173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12:11(</a:t>
            </a:r>
            <a:r>
              <a:rPr lang="ko-KR" altLang="en-US" sz="1400" dirty="0">
                <a:solidFill>
                  <a:schemeClr val="bg1"/>
                </a:solidFill>
              </a:rPr>
              <a:t>시간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DBDD2-53D8-4339-A3AB-4ECF43E3E76E}"/>
              </a:ext>
            </a:extLst>
          </p:cNvPr>
          <p:cNvSpPr txBox="1"/>
          <p:nvPr/>
        </p:nvSpPr>
        <p:spPr>
          <a:xfrm>
            <a:off x="4143374" y="3105834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OO</a:t>
            </a:r>
            <a:r>
              <a:rPr lang="ko-KR" altLang="en-US" dirty="0"/>
              <a:t>층에서</a:t>
            </a:r>
            <a:endParaRPr lang="en-US" altLang="ko-KR" dirty="0"/>
          </a:p>
          <a:p>
            <a:pPr algn="ctr"/>
            <a:r>
              <a:rPr lang="ko-KR" altLang="en-US" dirty="0"/>
              <a:t>불이 났습니다</a:t>
            </a:r>
            <a:r>
              <a:rPr lang="en-US" altLang="ko-KR" dirty="0"/>
              <a:t>!!!!!!!!</a:t>
            </a:r>
            <a:endParaRPr 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83911F-4B73-4E0D-9B15-32F6B3B5021C}"/>
              </a:ext>
            </a:extLst>
          </p:cNvPr>
          <p:cNvSpPr/>
          <p:nvPr/>
        </p:nvSpPr>
        <p:spPr>
          <a:xfrm>
            <a:off x="4929187" y="1742913"/>
            <a:ext cx="1552575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 적절히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9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승호</dc:creator>
  <cp:lastModifiedBy>최 승호</cp:lastModifiedBy>
  <cp:revision>2</cp:revision>
  <dcterms:created xsi:type="dcterms:W3CDTF">2019-04-20T08:36:32Z</dcterms:created>
  <dcterms:modified xsi:type="dcterms:W3CDTF">2019-04-20T08:45:47Z</dcterms:modified>
</cp:coreProperties>
</file>