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7" d="100"/>
          <a:sy n="107"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04308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3652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14068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6123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89458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5292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CD803-F1E1-4447-BE8A-A5C3E9F2FC07}" type="datetimeFigureOut">
              <a:rPr lang="en-US" smtClean="0"/>
              <a:t>3/21/16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65037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CD803-F1E1-4447-BE8A-A5C3E9F2FC07}" type="datetimeFigureOut">
              <a:rPr lang="en-US" smtClean="0"/>
              <a:t>3/21/16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90773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CD803-F1E1-4447-BE8A-A5C3E9F2FC07}" type="datetimeFigureOut">
              <a:rPr lang="en-US" smtClean="0"/>
              <a:t>3/21/16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6412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213079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850083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CD803-F1E1-4447-BE8A-A5C3E9F2FC07}" type="datetimeFigureOut">
              <a:rPr lang="en-US" smtClean="0"/>
              <a:t>3/21/16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9B86F-C76C-124C-B66A-FA5CB30E52D0}" type="slidenum">
              <a:rPr lang="en-US" smtClean="0"/>
              <a:t>‹#›</a:t>
            </a:fld>
            <a:endParaRPr lang="en-US"/>
          </a:p>
        </p:txBody>
      </p:sp>
    </p:spTree>
    <p:extLst>
      <p:ext uri="{BB962C8B-B14F-4D97-AF65-F5344CB8AC3E}">
        <p14:creationId xmlns:p14="http://schemas.microsoft.com/office/powerpoint/2010/main" val="1999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on Mars Rover Competition</a:t>
            </a:r>
            <a:endParaRPr lang="en-US" dirty="0"/>
          </a:p>
        </p:txBody>
      </p:sp>
      <p:sp>
        <p:nvSpPr>
          <p:cNvPr id="3" name="Subtitle 2"/>
          <p:cNvSpPr>
            <a:spLocks noGrp="1"/>
          </p:cNvSpPr>
          <p:nvPr>
            <p:ph type="subTitle" idx="1"/>
          </p:nvPr>
        </p:nvSpPr>
        <p:spPr/>
        <p:txBody>
          <a:bodyPr/>
          <a:lstStyle/>
          <a:p>
            <a:r>
              <a:rPr lang="en-US" dirty="0" smtClean="0"/>
              <a:t>Current Progress:</a:t>
            </a:r>
          </a:p>
          <a:p>
            <a:r>
              <a:rPr lang="en-US" dirty="0" smtClean="0"/>
              <a:t>3/21/16</a:t>
            </a:r>
          </a:p>
        </p:txBody>
      </p:sp>
    </p:spTree>
    <p:extLst>
      <p:ext uri="{BB962C8B-B14F-4D97-AF65-F5344CB8AC3E}">
        <p14:creationId xmlns:p14="http://schemas.microsoft.com/office/powerpoint/2010/main" val="126103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Mission Goals</a:t>
            </a:r>
            <a:endParaRPr lang="en-US" dirty="0"/>
          </a:p>
        </p:txBody>
      </p:sp>
      <p:sp>
        <p:nvSpPr>
          <p:cNvPr id="3" name="Content Placeholder 2"/>
          <p:cNvSpPr>
            <a:spLocks noGrp="1"/>
          </p:cNvSpPr>
          <p:nvPr>
            <p:ph idx="1"/>
          </p:nvPr>
        </p:nvSpPr>
        <p:spPr/>
        <p:txBody>
          <a:bodyPr/>
          <a:lstStyle/>
          <a:p>
            <a:r>
              <a:rPr lang="en-US" dirty="0" smtClean="0"/>
              <a:t>Must go to all six target locations</a:t>
            </a:r>
          </a:p>
          <a:p>
            <a:r>
              <a:rPr lang="en-US" dirty="0" smtClean="0"/>
              <a:t>Avoid all obstacles</a:t>
            </a:r>
          </a:p>
          <a:p>
            <a:r>
              <a:rPr lang="en-US" dirty="0" smtClean="0"/>
              <a:t>Achieve the </a:t>
            </a:r>
            <a:r>
              <a:rPr lang="en-US" smtClean="0"/>
              <a:t>above in </a:t>
            </a:r>
            <a:r>
              <a:rPr lang="en-US" dirty="0" smtClean="0"/>
              <a:t>the shortest time possible</a:t>
            </a:r>
            <a:endParaRPr lang="en-US" dirty="0"/>
          </a:p>
        </p:txBody>
      </p:sp>
    </p:spTree>
    <p:extLst>
      <p:ext uri="{BB962C8B-B14F-4D97-AF65-F5344CB8AC3E}">
        <p14:creationId xmlns:p14="http://schemas.microsoft.com/office/powerpoint/2010/main" val="54523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Plans</a:t>
            </a:r>
            <a:endParaRPr lang="en-US" dirty="0"/>
          </a:p>
        </p:txBody>
      </p:sp>
      <p:sp>
        <p:nvSpPr>
          <p:cNvPr id="3" name="Content Placeholder 2"/>
          <p:cNvSpPr>
            <a:spLocks noGrp="1"/>
          </p:cNvSpPr>
          <p:nvPr>
            <p:ph idx="1"/>
          </p:nvPr>
        </p:nvSpPr>
        <p:spPr/>
        <p:txBody>
          <a:bodyPr/>
          <a:lstStyle/>
          <a:p>
            <a:r>
              <a:rPr lang="en-US" dirty="0" smtClean="0"/>
              <a:t>Rover will search for targets in a certain path</a:t>
            </a:r>
          </a:p>
          <a:p>
            <a:r>
              <a:rPr lang="en-US" dirty="0" smtClean="0"/>
              <a:t>This path will involve an outer and inner loop </a:t>
            </a:r>
          </a:p>
          <a:p>
            <a:r>
              <a:rPr lang="en-US" dirty="0" smtClean="0"/>
              <a:t>Rover will use walls to navigate the outer loop </a:t>
            </a:r>
          </a:p>
          <a:p>
            <a:r>
              <a:rPr lang="en-US" dirty="0" smtClean="0"/>
              <a:t>Rover will then transition to inner loop and perform scans to find remaining targets</a:t>
            </a:r>
            <a:endParaRPr lang="en-US" dirty="0"/>
          </a:p>
        </p:txBody>
      </p:sp>
    </p:spTree>
    <p:extLst>
      <p:ext uri="{BB962C8B-B14F-4D97-AF65-F5344CB8AC3E}">
        <p14:creationId xmlns:p14="http://schemas.microsoft.com/office/powerpoint/2010/main" val="152761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Algorithms</a:t>
            </a:r>
            <a:endParaRPr lang="en-US" dirty="0"/>
          </a:p>
        </p:txBody>
      </p:sp>
      <p:sp>
        <p:nvSpPr>
          <p:cNvPr id="3" name="Content Placeholder 2"/>
          <p:cNvSpPr>
            <a:spLocks noGrp="1"/>
          </p:cNvSpPr>
          <p:nvPr>
            <p:ph idx="1"/>
          </p:nvPr>
        </p:nvSpPr>
        <p:spPr/>
        <p:txBody>
          <a:bodyPr/>
          <a:lstStyle/>
          <a:p>
            <a:r>
              <a:rPr lang="en-US" dirty="0" smtClean="0"/>
              <a:t>Rover responds differently to each obstacle</a:t>
            </a:r>
          </a:p>
          <a:p>
            <a:pPr lvl="1"/>
            <a:r>
              <a:rPr lang="en-US" dirty="0" smtClean="0"/>
              <a:t>Can detect walls and avoid</a:t>
            </a:r>
          </a:p>
          <a:p>
            <a:pPr lvl="1"/>
            <a:r>
              <a:rPr lang="en-US" dirty="0" smtClean="0"/>
              <a:t>Walls are used as ways to traverse arena</a:t>
            </a:r>
          </a:p>
          <a:p>
            <a:pPr lvl="1"/>
            <a:r>
              <a:rPr lang="en-US" dirty="0" smtClean="0"/>
              <a:t>Rover can go around objects directly in front of it</a:t>
            </a:r>
          </a:p>
          <a:p>
            <a:pPr lvl="2"/>
            <a:r>
              <a:rPr lang="en-US" dirty="0" smtClean="0"/>
              <a:t>This is being revised</a:t>
            </a:r>
            <a:endParaRPr lang="en-US" dirty="0"/>
          </a:p>
          <a:p>
            <a:pPr>
              <a:buFont typeface="Arial" charset="0"/>
              <a:buChar char="•"/>
            </a:pPr>
            <a:r>
              <a:rPr lang="en-US" dirty="0" smtClean="0"/>
              <a:t>The response to obstacles will change for each of the two loops</a:t>
            </a:r>
          </a:p>
          <a:p>
            <a:pPr lvl="1">
              <a:buFont typeface="Arial" charset="0"/>
              <a:buChar char="•"/>
            </a:pPr>
            <a:r>
              <a:rPr lang="en-US" dirty="0" smtClean="0"/>
              <a:t>Ex: rover will not go around objects in inner loop due to small area. It will instead turn right or left and continue</a:t>
            </a:r>
            <a:endParaRPr lang="en-US" dirty="0"/>
          </a:p>
        </p:txBody>
      </p:sp>
    </p:spTree>
    <p:extLst>
      <p:ext uri="{BB962C8B-B14F-4D97-AF65-F5344CB8AC3E}">
        <p14:creationId xmlns:p14="http://schemas.microsoft.com/office/powerpoint/2010/main" val="94832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Rover sometimes overcompensates when avoiding a wall, causing it to be off course</a:t>
            </a:r>
          </a:p>
          <a:p>
            <a:pPr lvl="1"/>
            <a:r>
              <a:rPr lang="en-US" dirty="0" smtClean="0"/>
              <a:t>Will set mode to ”DISTANCE” and make 90 degree turn. Must give rover time to complete turn.</a:t>
            </a:r>
          </a:p>
          <a:p>
            <a:r>
              <a:rPr lang="en-US" dirty="0" smtClean="0"/>
              <a:t>If the rover detects a target near the edge of its field of view, moving and turning towards it sometimes causes it to loose it and abort </a:t>
            </a:r>
          </a:p>
          <a:p>
            <a:pPr lvl="1"/>
            <a:r>
              <a:rPr lang="en-US" dirty="0" smtClean="0"/>
              <a:t>Will make rover turn a certain amount depending on how close the target is from the edge of the field of view </a:t>
            </a:r>
            <a:endParaRPr lang="en-US" dirty="0"/>
          </a:p>
          <a:p>
            <a:r>
              <a:rPr lang="en-US" dirty="0" smtClean="0"/>
              <a:t>Rover must be able to determine which targets are worth deviating from its path. </a:t>
            </a:r>
          </a:p>
          <a:p>
            <a:pPr lvl="1"/>
            <a:r>
              <a:rPr lang="en-US" dirty="0" smtClean="0"/>
              <a:t>Targets close to the center will be ignored, since they will be detected later. A target will need to be within a certain distance from the rover before it tries to go to it.</a:t>
            </a:r>
          </a:p>
        </p:txBody>
      </p:sp>
    </p:spTree>
    <p:extLst>
      <p:ext uri="{BB962C8B-B14F-4D97-AF65-F5344CB8AC3E}">
        <p14:creationId xmlns:p14="http://schemas.microsoft.com/office/powerpoint/2010/main" val="35460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 Continued</a:t>
            </a:r>
            <a:r>
              <a:rPr lang="is-IS" dirty="0" smtClean="0"/>
              <a:t>…</a:t>
            </a:r>
            <a:endParaRPr lang="en-US" dirty="0"/>
          </a:p>
        </p:txBody>
      </p:sp>
      <p:sp>
        <p:nvSpPr>
          <p:cNvPr id="3" name="Content Placeholder 2"/>
          <p:cNvSpPr>
            <a:spLocks noGrp="1"/>
          </p:cNvSpPr>
          <p:nvPr>
            <p:ph idx="1"/>
          </p:nvPr>
        </p:nvSpPr>
        <p:spPr/>
        <p:txBody>
          <a:bodyPr/>
          <a:lstStyle/>
          <a:p>
            <a:r>
              <a:rPr lang="en-US" dirty="0" smtClean="0"/>
              <a:t>Rover can not rely on walls to do navigate inner loop</a:t>
            </a:r>
          </a:p>
          <a:p>
            <a:pPr lvl="1"/>
            <a:r>
              <a:rPr lang="en-US" dirty="0" smtClean="0"/>
              <a:t>Small movements will be made and rotational scans will be conducted to find targets. The center area is small enough to allow this. </a:t>
            </a:r>
          </a:p>
          <a:p>
            <a:r>
              <a:rPr lang="en-US" dirty="0" smtClean="0"/>
              <a:t>Rover must be able to better avoid objects directly in front of it</a:t>
            </a:r>
          </a:p>
          <a:p>
            <a:pPr lvl="1"/>
            <a:r>
              <a:rPr lang="en-US" dirty="0" smtClean="0"/>
              <a:t>Based off the distance measured from when the rover first detects the object, it can use trigonometry to determine the best avoidance path around the object. Rover can us wall to go back to path. This will be different for the inner loop. Instead, rover will make a 90 degree turn and not try to go around object.</a:t>
            </a:r>
          </a:p>
        </p:txBody>
      </p:sp>
    </p:spTree>
    <p:extLst>
      <p:ext uri="{BB962C8B-B14F-4D97-AF65-F5344CB8AC3E}">
        <p14:creationId xmlns:p14="http://schemas.microsoft.com/office/powerpoint/2010/main" val="716804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404</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Mission on Mars Rover Competition</vt:lpstr>
      <vt:lpstr>Recap - Mission Goals</vt:lpstr>
      <vt:lpstr>Implemented Plans</vt:lpstr>
      <vt:lpstr>Current Algorithms</vt:lpstr>
      <vt:lpstr>Problems and Solutions </vt:lpstr>
      <vt:lpstr>Problems and Solutions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on Mars Rover Competition</dc:title>
  <dc:creator>Bilardi, Sergei J.</dc:creator>
  <cp:lastModifiedBy>Bilardi, Sergei J.</cp:lastModifiedBy>
  <cp:revision>8</cp:revision>
  <dcterms:created xsi:type="dcterms:W3CDTF">2016-03-21T19:33:48Z</dcterms:created>
  <dcterms:modified xsi:type="dcterms:W3CDTF">2016-03-21T23:08:43Z</dcterms:modified>
</cp:coreProperties>
</file>