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7" r:id="rId4"/>
    <p:sldId id="269" r:id="rId5"/>
    <p:sldId id="270" r:id="rId6"/>
    <p:sldId id="26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1" d="100"/>
          <a:sy n="131" d="100"/>
        </p:scale>
        <p:origin x="216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2/22/16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2/22/16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and SIMULINK</a:t>
            </a:r>
            <a:br>
              <a:rPr lang="en-US" dirty="0" smtClean="0"/>
            </a:br>
            <a:r>
              <a:rPr lang="en-US" dirty="0" smtClean="0"/>
              <a:t>Robot </a:t>
            </a:r>
            <a:r>
              <a:rPr lang="en-US" dirty="0" smtClean="0"/>
              <a:t>Competition (2/22/16)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Sergei </a:t>
            </a:r>
            <a:r>
              <a:rPr lang="en-US" dirty="0" err="1" smtClean="0"/>
              <a:t>Bilardi</a:t>
            </a:r>
            <a:endParaRPr lang="en-US" dirty="0" smtClean="0"/>
          </a:p>
          <a:p>
            <a:r>
              <a:rPr lang="en-US" dirty="0" smtClean="0"/>
              <a:t>Erik Parker</a:t>
            </a:r>
          </a:p>
          <a:p>
            <a:r>
              <a:rPr lang="en-US" dirty="0" smtClean="0"/>
              <a:t>Kari </a:t>
            </a:r>
            <a:r>
              <a:rPr lang="en-US" dirty="0" err="1" smtClean="0"/>
              <a:t>Slotten</a:t>
            </a:r>
            <a:endParaRPr lang="en-US" dirty="0" smtClean="0"/>
          </a:p>
          <a:p>
            <a:r>
              <a:rPr lang="en-US" dirty="0" smtClean="0"/>
              <a:t>(Eliza </a:t>
            </a:r>
            <a:r>
              <a:rPr lang="en-US" dirty="0" err="1" smtClean="0"/>
              <a:t>Gazda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7"/>
            <a:ext cx="6124257" cy="4462272"/>
          </a:xfrm>
        </p:spPr>
        <p:txBody>
          <a:bodyPr/>
          <a:lstStyle/>
          <a:p>
            <a:r>
              <a:rPr lang="en-US" sz="2400" dirty="0" smtClean="0"/>
              <a:t>Find the greatest number green dots (6 total) in the shortest period of time.</a:t>
            </a:r>
          </a:p>
          <a:p>
            <a:pPr lvl="1"/>
            <a:r>
              <a:rPr lang="en-US" sz="2000" dirty="0" smtClean="0"/>
              <a:t>Preference goes to highest number, then the fastest time.</a:t>
            </a:r>
          </a:p>
          <a:p>
            <a:r>
              <a:rPr lang="en-US" dirty="0" smtClean="0"/>
              <a:t>Stop at each green dot for 3 seconds</a:t>
            </a:r>
          </a:p>
          <a:p>
            <a:r>
              <a:rPr lang="en-US" dirty="0" smtClean="0"/>
              <a:t>Each green dot represents an area of scientific interest</a:t>
            </a:r>
          </a:p>
          <a:p>
            <a:r>
              <a:rPr lang="en-US" dirty="0" smtClean="0"/>
              <a:t>Must avoid obstacles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922658"/>
            <a:ext cx="4572000" cy="4778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4921101"/>
            <a:ext cx="2391728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4897" y="152400"/>
            <a:ext cx="6279647" cy="883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Programming the Rover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872991"/>
            <a:ext cx="8852218" cy="59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30" y="3276601"/>
            <a:ext cx="5485129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WHAT WE HAVE CONTROL OVER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335" y="3916680"/>
            <a:ext cx="5078677" cy="4465320"/>
          </a:xfrm>
        </p:spPr>
        <p:txBody>
          <a:bodyPr/>
          <a:lstStyle/>
          <a:p>
            <a:r>
              <a:rPr lang="en-US" dirty="0" smtClean="0"/>
              <a:t>Avoidance maneuvers </a:t>
            </a:r>
          </a:p>
          <a:p>
            <a:r>
              <a:rPr lang="en-US" dirty="0" smtClean="0"/>
              <a:t>Motor spin rate</a:t>
            </a:r>
          </a:p>
          <a:p>
            <a:r>
              <a:rPr lang="en-US" dirty="0" smtClean="0"/>
              <a:t>Response to area of interest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6159" y="3916680"/>
            <a:ext cx="5078677" cy="4465320"/>
          </a:xfrm>
        </p:spPr>
        <p:txBody>
          <a:bodyPr/>
          <a:lstStyle/>
          <a:p>
            <a:r>
              <a:rPr lang="en-US" dirty="0" smtClean="0"/>
              <a:t>Sensors</a:t>
            </a:r>
          </a:p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3012" y="3200400"/>
            <a:ext cx="5485129" cy="533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WHAT WE CAN’T CONTROL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138699" y="1549400"/>
            <a:ext cx="5078677" cy="154432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Wheels slip</a:t>
            </a:r>
          </a:p>
          <a:p>
            <a:r>
              <a:rPr lang="en-US" dirty="0" smtClean="0"/>
              <a:t>Layout of obstacles and areas of interest will be random</a:t>
            </a:r>
          </a:p>
          <a:p>
            <a:endParaRPr lang="en-US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38699" y="833120"/>
            <a:ext cx="5485129" cy="533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CHALLENGES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800" cap="all" spc="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Observations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1218883" y="4267200"/>
            <a:ext cx="6477000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to the same place multiple times</a:t>
            </a:r>
          </a:p>
          <a:p>
            <a:r>
              <a:rPr lang="en-US" dirty="0" smtClean="0"/>
              <a:t>Won’t go to a dot near a wall</a:t>
            </a:r>
          </a:p>
          <a:p>
            <a:r>
              <a:rPr lang="en-US" dirty="0" smtClean="0"/>
              <a:t>Occasionally turns and hits back on wall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1293812" y="1625600"/>
            <a:ext cx="7315200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acceleration to limit wheels slippage</a:t>
            </a:r>
          </a:p>
          <a:p>
            <a:r>
              <a:rPr lang="en-US" dirty="0" smtClean="0"/>
              <a:t>Maintain a map of the environment and constantly recalibrate to avoid going to same dot twice.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218882" y="29162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800" cap="all" spc="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brainstorming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800" cap="all" spc="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Some plans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1293812" y="1625600"/>
            <a:ext cx="7315200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Determine sensor output from</a:t>
            </a:r>
          </a:p>
          <a:p>
            <a:pPr lvl="1"/>
            <a:r>
              <a:rPr lang="en-US" dirty="0" smtClean="0"/>
              <a:t>Distance sensor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Wheel encoders (measure distance covered by wheels)</a:t>
            </a:r>
            <a:endParaRPr lang="en-US" dirty="0" smtClean="0"/>
          </a:p>
          <a:p>
            <a:r>
              <a:rPr lang="en-US" dirty="0" smtClean="0"/>
              <a:t>Knowing what sensor data is returned will help to better plan the rover’s algorithms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2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800" cap="all" spc="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was done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1293812" y="1625600"/>
            <a:ext cx="7315200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Review of last year’s code and basic testing</a:t>
            </a:r>
          </a:p>
          <a:p>
            <a:pPr lvl="1"/>
            <a:r>
              <a:rPr lang="en-US" dirty="0" smtClean="0"/>
              <a:t>Altered avoidance maneuvers </a:t>
            </a:r>
          </a:p>
          <a:p>
            <a:r>
              <a:rPr lang="en-US" dirty="0" smtClean="0"/>
              <a:t>Registration of team</a:t>
            </a:r>
          </a:p>
          <a:p>
            <a:pPr lvl="1"/>
            <a:r>
              <a:rPr lang="en-US" dirty="0" smtClean="0"/>
              <a:t>Waiting for response from </a:t>
            </a:r>
            <a:r>
              <a:rPr lang="en-US" dirty="0" err="1" smtClean="0"/>
              <a:t>MathWorks</a:t>
            </a:r>
            <a:endParaRPr lang="en-US" dirty="0" smtClean="0"/>
          </a:p>
          <a:p>
            <a:pPr lvl="1"/>
            <a:r>
              <a:rPr lang="en-US" dirty="0" smtClean="0"/>
              <a:t>Will be provided software and code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3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210</Words>
  <Application>Microsoft Macintosh PowerPoint</Application>
  <PresentationFormat>Custom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Tech 16x9</vt:lpstr>
      <vt:lpstr>MATLAB and SIMULINK Robot Competition (2/22/16)</vt:lpstr>
      <vt:lpstr>Competition Objective</vt:lpstr>
      <vt:lpstr>PowerPoint Presentation</vt:lpstr>
      <vt:lpstr>WHAT WE HAVE CONTROL OVER </vt:lpstr>
      <vt:lpstr>First Observations</vt:lpstr>
      <vt:lpstr>Some plans</vt:lpstr>
      <vt:lpstr>What was done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2016-02-20T20:35:37Z</dcterms:created>
  <dcterms:modified xsi:type="dcterms:W3CDTF">2016-02-22T05:51:53Z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