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7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orient="horz" pos="1931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94896"/>
  </p:normalViewPr>
  <p:slideViewPr>
    <p:cSldViewPr snapToGrid="0">
      <p:cViewPr varScale="1">
        <p:scale>
          <a:sx n="92" d="100"/>
          <a:sy n="92" d="100"/>
        </p:scale>
        <p:origin x="1116" y="90"/>
      </p:cViewPr>
      <p:guideLst>
        <p:guide orient="horz" pos="2154"/>
        <p:guide orient="horz" pos="1931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FigureOut">
              <a:rPr lang="ko-KR" altLang="en-US"/>
              <a:pPr lvl="0">
                <a:defRPr lang="ko-KR" altLang="en-US"/>
              </a:pPr>
              <a:t>2015-03-24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67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4000">
                <a:latin typeface="+mj-lt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21507" name="Picture 3" descr="bar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" y="1371603"/>
            <a:ext cx="9140825" cy="49213"/>
          </a:xfrm>
          <a:prstGeom prst="rect">
            <a:avLst/>
          </a:prstGeom>
          <a:noFill/>
        </p:spPr>
      </p:pic>
      <p:pic>
        <p:nvPicPr>
          <p:cNvPr id="21508" name="Picture 4" descr="bar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" y="6278566"/>
            <a:ext cx="9140825" cy="52387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000">
                <a:latin typeface="+mj-lt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grpSp>
        <p:nvGrpSpPr>
          <p:cNvPr id="2" name="그룹 8"/>
          <p:cNvGrpSpPr/>
          <p:nvPr/>
        </p:nvGrpSpPr>
        <p:grpSpPr>
          <a:xfrm>
            <a:off x="0" y="142852"/>
            <a:ext cx="2071702" cy="494793"/>
            <a:chOff x="5786447" y="500044"/>
            <a:chExt cx="2928959" cy="851981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5786447" y="500044"/>
              <a:ext cx="2928959" cy="84236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pic>
          <p:nvPicPr>
            <p:cNvPr id="10" name="그림 9" descr="KNU.문장-주변_주황_파랑.jpg"/>
            <p:cNvPicPr>
              <a:picLocks noChangeAspect="1"/>
            </p:cNvPicPr>
            <p:nvPr userDrawn="1"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5786447" y="500044"/>
              <a:ext cx="857256" cy="85198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/>
          <a:lstStyle>
            <a:lvl1pPr latinLnBrk="0">
              <a:defRPr baseline="0"/>
            </a:lvl1pPr>
            <a:lvl2pPr latinLnBrk="0">
              <a:defRPr baseline="0"/>
            </a:lvl2pPr>
            <a:lvl3pPr latinLnBrk="0">
              <a:defRPr baseline="0"/>
            </a:lvl3pPr>
            <a:lvl4pPr latinLnBrk="0">
              <a:defRPr baseline="0"/>
            </a:lvl4pPr>
            <a:lvl5pPr latinLnBrk="0">
              <a:defRPr baseline="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C5ED6B8B-2663-4973-B804-E81DCC14CCF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" y="6500834"/>
            <a:ext cx="928662" cy="35716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50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67200" cy="5181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267200" cy="5181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C5ED6B8B-2663-4973-B804-E81DCC14CCF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" y="6500834"/>
            <a:ext cx="928662" cy="35716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50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C5ED6B8B-2663-4973-B804-E81DCC14CCF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" y="6500834"/>
            <a:ext cx="928662" cy="35716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50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12156" y="6477000"/>
            <a:ext cx="889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lvl="0">
              <a:defRPr lang="ko-KR" altLang="en-US"/>
            </a:pPr>
            <a:fld id="{C5ED6B8B-2663-4973-B804-E81DCC14CCF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pic>
        <p:nvPicPr>
          <p:cNvPr id="20485" name="Picture 5" descr="bar"/>
          <p:cNvPicPr>
            <a:picLocks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0" y="990599"/>
            <a:ext cx="8991600" cy="51435"/>
          </a:xfrm>
          <a:prstGeom prst="rect">
            <a:avLst/>
          </a:prstGeom>
          <a:noFill/>
        </p:spPr>
      </p:pic>
      <p:pic>
        <p:nvPicPr>
          <p:cNvPr id="20486" name="Picture 6" descr="bar"/>
          <p:cNvPicPr>
            <a:picLocks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0" y="6400800"/>
            <a:ext cx="9022080" cy="46038"/>
          </a:xfrm>
          <a:prstGeom prst="rect">
            <a:avLst/>
          </a:prstGeom>
          <a:noFill/>
        </p:spPr>
      </p:pic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428730" y="6492877"/>
            <a:ext cx="6338887" cy="28892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285722" y="6491741"/>
            <a:ext cx="1073375" cy="30870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그림 10" descr="KNU.문장-주변_주황_파랑.jpg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254190" y="6460930"/>
            <a:ext cx="357191" cy="3549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/>
          <a:ea typeface="휴먼모음T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 typeface="Wingdings"/>
        <a:buChar char="v"/>
        <a:defRPr kumimoji="1" sz="2000" b="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/>
        <a:buChar char="ü"/>
        <a:defRPr kumimoji="1">
          <a:solidFill>
            <a:srgbClr val="000000"/>
          </a:solidFill>
          <a:latin typeface="+mj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Times New Roman"/>
        <a:buChar char="–"/>
        <a:defRPr kumimoji="1" sz="1600">
          <a:solidFill>
            <a:srgbClr val="000000"/>
          </a:solidFill>
          <a:latin typeface="+mj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/>
        <a:buChar char="w"/>
        <a:defRPr kumimoji="1" sz="1400">
          <a:solidFill>
            <a:srgbClr val="000000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발표자료</a:t>
            </a:r>
            <a:endParaRPr lang="en-US" altLang="ko-KR" dirty="0"/>
          </a:p>
        </p:txBody>
      </p:sp>
      <p:sp>
        <p:nvSpPr>
          <p:cNvPr id="3" name="직사각형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en-US" altLang="ko-KR" dirty="0"/>
              <a:t>MCALAB</a:t>
            </a:r>
          </a:p>
          <a:p>
            <a:pPr algn="r">
              <a:defRPr lang="ko-KR" altLang="en-US"/>
            </a:pPr>
            <a:r>
              <a:rPr lang="ko-KR" altLang="en-US" dirty="0" smtClean="0"/>
              <a:t>최선웅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200" dirty="0" smtClean="0"/>
              <a:t>C + </a:t>
            </a:r>
            <a:r>
              <a:rPr lang="ko-KR" altLang="en-US" sz="2200" dirty="0" smtClean="0"/>
              <a:t>재귀호출 </a:t>
            </a:r>
            <a:r>
              <a:rPr lang="en-US" altLang="ko-KR" sz="2200" dirty="0" smtClean="0"/>
              <a:t>+ </a:t>
            </a:r>
            <a:r>
              <a:rPr lang="ko-KR" altLang="en-US" sz="2200" dirty="0" err="1" smtClean="0"/>
              <a:t>이진트리</a:t>
            </a:r>
            <a:endParaRPr lang="ko-KR" altLang="en-US" sz="2200" dirty="0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2999"/>
            <a:ext cx="3487882" cy="5123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200" dirty="0" smtClean="0"/>
              <a:t>C + </a:t>
            </a:r>
            <a:r>
              <a:rPr lang="ko-KR" altLang="en-US" sz="2200" dirty="0" smtClean="0"/>
              <a:t>재귀호출 </a:t>
            </a:r>
            <a:r>
              <a:rPr lang="en-US" altLang="ko-KR" sz="2200" dirty="0" smtClean="0"/>
              <a:t>+ </a:t>
            </a:r>
            <a:r>
              <a:rPr lang="ko-KR" altLang="en-US" sz="2200" dirty="0" err="1" smtClean="0"/>
              <a:t>이진트리</a:t>
            </a:r>
            <a:endParaRPr lang="ko-KR" altLang="en-US" sz="2200" dirty="0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4152900" cy="51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200" dirty="0" smtClean="0"/>
              <a:t>C + </a:t>
            </a:r>
            <a:r>
              <a:rPr lang="ko-KR" altLang="en-US" sz="2200" dirty="0" smtClean="0"/>
              <a:t>재귀호출 </a:t>
            </a:r>
            <a:r>
              <a:rPr lang="en-US" altLang="ko-KR" sz="2200" dirty="0" smtClean="0"/>
              <a:t>+ </a:t>
            </a:r>
            <a:r>
              <a:rPr lang="ko-KR" altLang="en-US" sz="2200" dirty="0" err="1" smtClean="0"/>
              <a:t>이진트리</a:t>
            </a:r>
            <a:endParaRPr lang="ko-KR" altLang="en-US" sz="22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55" y="1108165"/>
            <a:ext cx="4237136" cy="52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200" dirty="0" smtClean="0"/>
              <a:t>C + </a:t>
            </a:r>
            <a:r>
              <a:rPr lang="ko-KR" altLang="en-US" sz="2200" dirty="0" smtClean="0"/>
              <a:t>재귀호출 </a:t>
            </a:r>
            <a:r>
              <a:rPr lang="en-US" altLang="ko-KR" sz="2200" dirty="0" smtClean="0"/>
              <a:t>+ </a:t>
            </a:r>
            <a:r>
              <a:rPr lang="ko-KR" altLang="en-US" sz="2200" dirty="0" err="1" smtClean="0"/>
              <a:t>이진트리</a:t>
            </a:r>
            <a:endParaRPr lang="ko-KR" altLang="en-US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4" y="1193334"/>
            <a:ext cx="8696196" cy="49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200" dirty="0" smtClean="0"/>
              <a:t>순회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자식 우선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역순 출력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큐를 이용한 깊이 우선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5417"/>
            <a:ext cx="1711036" cy="49375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22" y="1245417"/>
            <a:ext cx="2042478" cy="493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85" y="1245417"/>
            <a:ext cx="2032087" cy="4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latin typeface="Times New Roman"/>
            <a:ea typeface="굴림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</Words>
  <Application>Microsoft Office PowerPoint</Application>
  <PresentationFormat>화면 슬라이드 쇼(4:3)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함초롬돋움</vt:lpstr>
      <vt:lpstr>휴먼모음T</vt:lpstr>
      <vt:lpstr>Arial</vt:lpstr>
      <vt:lpstr>Times New Roman</vt:lpstr>
      <vt:lpstr>Wingdings</vt:lpstr>
      <vt:lpstr>mca</vt:lpstr>
      <vt:lpstr>3월 24일 발표자료</vt:lpstr>
      <vt:lpstr>C + 재귀호출 + 이진트리</vt:lpstr>
      <vt:lpstr>C + 재귀호출 + 이진트리</vt:lpstr>
      <vt:lpstr>C + 재귀호출 + 이진트리</vt:lpstr>
      <vt:lpstr>C + 재귀호출 + 이진트리</vt:lpstr>
      <vt:lpstr>순회: 자식 우선, 역순 출력, 큐를 이용한 깊이 우선</vt:lpstr>
    </vt:vector>
  </TitlesOfParts>
  <Manager/>
  <Company>MCALAB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조현구</dc:creator>
  <cp:keywords/>
  <dc:description/>
  <cp:lastModifiedBy>Choi</cp:lastModifiedBy>
  <cp:revision>138</cp:revision>
  <dcterms:created xsi:type="dcterms:W3CDTF">2014-01-10T06:58:03Z</dcterms:created>
  <dcterms:modified xsi:type="dcterms:W3CDTF">2015-03-24T09:25:55Z</dcterms:modified>
  <cp:category/>
</cp:coreProperties>
</file>