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25"/>
  </p:notesMasterIdLst>
  <p:sldIdLst>
    <p:sldId id="283" r:id="rId2"/>
    <p:sldId id="284" r:id="rId3"/>
    <p:sldId id="277" r:id="rId4"/>
    <p:sldId id="273" r:id="rId5"/>
    <p:sldId id="297" r:id="rId6"/>
    <p:sldId id="285" r:id="rId7"/>
    <p:sldId id="290" r:id="rId8"/>
    <p:sldId id="267" r:id="rId9"/>
    <p:sldId id="287" r:id="rId10"/>
    <p:sldId id="268" r:id="rId11"/>
    <p:sldId id="291" r:id="rId12"/>
    <p:sldId id="288" r:id="rId13"/>
    <p:sldId id="292" r:id="rId14"/>
    <p:sldId id="269" r:id="rId15"/>
    <p:sldId id="286" r:id="rId16"/>
    <p:sldId id="295" r:id="rId17"/>
    <p:sldId id="294" r:id="rId18"/>
    <p:sldId id="296" r:id="rId19"/>
    <p:sldId id="270" r:id="rId20"/>
    <p:sldId id="272"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E17C2A-0412-41B9-9002-39A2226B84EF}" v="8" dt="2018-07-09T20:28:59.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92115" autoAdjust="0"/>
  </p:normalViewPr>
  <p:slideViewPr>
    <p:cSldViewPr>
      <p:cViewPr varScale="1">
        <p:scale>
          <a:sx n="63" d="100"/>
          <a:sy n="63" d="100"/>
        </p:scale>
        <p:origin x="138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a3122a761357962" providerId="LiveId" clId="{6FAD1FD5-1A13-4564-872C-9BE6703E5747}"/>
    <pc:docChg chg="modSld">
      <pc:chgData name="" userId="1a3122a761357962" providerId="LiveId" clId="{6FAD1FD5-1A13-4564-872C-9BE6703E5747}" dt="2018-04-10T15:38:11.127" v="14" actId="20577"/>
      <pc:docMkLst>
        <pc:docMk/>
      </pc:docMkLst>
      <pc:sldChg chg="modSp">
        <pc:chgData name="" userId="1a3122a761357962" providerId="LiveId" clId="{6FAD1FD5-1A13-4564-872C-9BE6703E5747}" dt="2018-04-10T15:38:11.127" v="14" actId="20577"/>
        <pc:sldMkLst>
          <pc:docMk/>
          <pc:sldMk cId="3879393786" sldId="287"/>
        </pc:sldMkLst>
        <pc:graphicFrameChg chg="mod">
          <ac:chgData name="" userId="1a3122a761357962" providerId="LiveId" clId="{6FAD1FD5-1A13-4564-872C-9BE6703E5747}" dt="2018-04-10T15:38:11.127" v="14" actId="20577"/>
          <ac:graphicFrameMkLst>
            <pc:docMk/>
            <pc:sldMk cId="3879393786" sldId="287"/>
            <ac:graphicFrameMk id="4" creationId="{00000000-0000-0000-0000-000000000000}"/>
          </ac:graphicFrameMkLst>
        </pc:graphicFrameChg>
      </pc:sldChg>
    </pc:docChg>
  </pc:docChgLst>
  <pc:docChgLst>
    <pc:chgData name="Pushpinder Kaur" userId="1a3122a761357962" providerId="LiveId" clId="{96E17C2A-0412-41B9-9002-39A2226B84EF}"/>
    <pc:docChg chg="modSld">
      <pc:chgData name="Pushpinder Kaur" userId="1a3122a761357962" providerId="LiveId" clId="{96E17C2A-0412-41B9-9002-39A2226B84EF}" dt="2018-07-09T20:28:57.179" v="6" actId="20577"/>
      <pc:docMkLst>
        <pc:docMk/>
      </pc:docMkLst>
      <pc:sldChg chg="modSp">
        <pc:chgData name="Pushpinder Kaur" userId="1a3122a761357962" providerId="LiveId" clId="{96E17C2A-0412-41B9-9002-39A2226B84EF}" dt="2018-07-09T20:28:57.179" v="6" actId="20577"/>
        <pc:sldMkLst>
          <pc:docMk/>
          <pc:sldMk cId="1464181890" sldId="285"/>
        </pc:sldMkLst>
        <pc:graphicFrameChg chg="mod">
          <ac:chgData name="Pushpinder Kaur" userId="1a3122a761357962" providerId="LiveId" clId="{96E17C2A-0412-41B9-9002-39A2226B84EF}" dt="2018-07-09T20:28:57.179" v="6" actId="20577"/>
          <ac:graphicFrameMkLst>
            <pc:docMk/>
            <pc:sldMk cId="1464181890" sldId="285"/>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87C55-88CF-42FF-A650-F5FF4E6DFB63}"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5181442D-6C48-40C4-870F-41FE2DD42DFB}">
      <dgm:prSet/>
      <dgm:spPr/>
      <dgm:t>
        <a:bodyPr/>
        <a:lstStyle/>
        <a:p>
          <a:pPr rtl="0"/>
          <a:r>
            <a:rPr lang="en-US" b="1" i="0" dirty="0"/>
            <a:t>.net is a platform using which we can develop, deploy, host, maintain and execute an application.</a:t>
          </a:r>
          <a:endParaRPr lang="en-US" dirty="0"/>
        </a:p>
      </dgm:t>
    </dgm:pt>
    <dgm:pt modelId="{CB180B21-7647-4816-9FF9-44E7CB10BB4B}" type="parTrans" cxnId="{5028DFEA-5439-4424-8DD0-C7D91DB79D22}">
      <dgm:prSet/>
      <dgm:spPr/>
      <dgm:t>
        <a:bodyPr/>
        <a:lstStyle/>
        <a:p>
          <a:endParaRPr lang="en-US"/>
        </a:p>
      </dgm:t>
    </dgm:pt>
    <dgm:pt modelId="{F1B11A18-5093-4E54-9847-B609B5C65849}" type="sibTrans" cxnId="{5028DFEA-5439-4424-8DD0-C7D91DB79D22}">
      <dgm:prSet/>
      <dgm:spPr/>
      <dgm:t>
        <a:bodyPr/>
        <a:lstStyle/>
        <a:p>
          <a:endParaRPr lang="en-US"/>
        </a:p>
      </dgm:t>
    </dgm:pt>
    <dgm:pt modelId="{2F5F4605-BF1C-403B-A56B-9E91B3D8DEFF}">
      <dgm:prSet/>
      <dgm:spPr/>
      <dgm:t>
        <a:bodyPr/>
        <a:lstStyle/>
        <a:p>
          <a:pPr rtl="0"/>
          <a:r>
            <a:rPr lang="en-US" b="1" i="0" dirty="0"/>
            <a:t>It means .net caters with entire development lifecycle of an application.</a:t>
          </a:r>
          <a:endParaRPr lang="en-US" dirty="0"/>
        </a:p>
      </dgm:t>
    </dgm:pt>
    <dgm:pt modelId="{62693A6E-BB76-4560-AAB4-17112751B995}" type="parTrans" cxnId="{14675BFA-49EF-42A4-83C8-D87E32583DA7}">
      <dgm:prSet/>
      <dgm:spPr/>
      <dgm:t>
        <a:bodyPr/>
        <a:lstStyle/>
        <a:p>
          <a:endParaRPr lang="en-US"/>
        </a:p>
      </dgm:t>
    </dgm:pt>
    <dgm:pt modelId="{F4ADBD1F-48EA-436F-A694-00AA99CCD3E2}" type="sibTrans" cxnId="{14675BFA-49EF-42A4-83C8-D87E32583DA7}">
      <dgm:prSet/>
      <dgm:spPr/>
      <dgm:t>
        <a:bodyPr/>
        <a:lstStyle/>
        <a:p>
          <a:endParaRPr lang="en-US"/>
        </a:p>
      </dgm:t>
    </dgm:pt>
    <dgm:pt modelId="{A2159BA3-0E34-444D-A7AB-A96AEB550B9F}" type="pres">
      <dgm:prSet presAssocID="{24E87C55-88CF-42FF-A650-F5FF4E6DFB63}" presName="linear" presStyleCnt="0">
        <dgm:presLayoutVars>
          <dgm:animLvl val="lvl"/>
          <dgm:resizeHandles val="exact"/>
        </dgm:presLayoutVars>
      </dgm:prSet>
      <dgm:spPr/>
      <dgm:t>
        <a:bodyPr/>
        <a:lstStyle/>
        <a:p>
          <a:endParaRPr lang="en-US"/>
        </a:p>
      </dgm:t>
    </dgm:pt>
    <dgm:pt modelId="{6684120E-30C2-4F94-881A-8A6AC5500216}" type="pres">
      <dgm:prSet presAssocID="{5181442D-6C48-40C4-870F-41FE2DD42DFB}" presName="parentText" presStyleLbl="node1" presStyleIdx="0" presStyleCnt="2">
        <dgm:presLayoutVars>
          <dgm:chMax val="0"/>
          <dgm:bulletEnabled val="1"/>
        </dgm:presLayoutVars>
      </dgm:prSet>
      <dgm:spPr/>
      <dgm:t>
        <a:bodyPr/>
        <a:lstStyle/>
        <a:p>
          <a:endParaRPr lang="en-US"/>
        </a:p>
      </dgm:t>
    </dgm:pt>
    <dgm:pt modelId="{AF8717B6-564A-4B00-9C04-2D2D2588D7C2}" type="pres">
      <dgm:prSet presAssocID="{F1B11A18-5093-4E54-9847-B609B5C65849}" presName="spacer" presStyleCnt="0"/>
      <dgm:spPr/>
    </dgm:pt>
    <dgm:pt modelId="{BBCC37AE-93EF-4D2C-8216-BC750E2EF312}" type="pres">
      <dgm:prSet presAssocID="{2F5F4605-BF1C-403B-A56B-9E91B3D8DEFF}" presName="parentText" presStyleLbl="node1" presStyleIdx="1" presStyleCnt="2">
        <dgm:presLayoutVars>
          <dgm:chMax val="0"/>
          <dgm:bulletEnabled val="1"/>
        </dgm:presLayoutVars>
      </dgm:prSet>
      <dgm:spPr/>
      <dgm:t>
        <a:bodyPr/>
        <a:lstStyle/>
        <a:p>
          <a:endParaRPr lang="en-US"/>
        </a:p>
      </dgm:t>
    </dgm:pt>
  </dgm:ptLst>
  <dgm:cxnLst>
    <dgm:cxn modelId="{14675BFA-49EF-42A4-83C8-D87E32583DA7}" srcId="{24E87C55-88CF-42FF-A650-F5FF4E6DFB63}" destId="{2F5F4605-BF1C-403B-A56B-9E91B3D8DEFF}" srcOrd="1" destOrd="0" parTransId="{62693A6E-BB76-4560-AAB4-17112751B995}" sibTransId="{F4ADBD1F-48EA-436F-A694-00AA99CCD3E2}"/>
    <dgm:cxn modelId="{A4EA4624-4759-4F45-B9E3-3EC35C1FA080}" type="presOf" srcId="{24E87C55-88CF-42FF-A650-F5FF4E6DFB63}" destId="{A2159BA3-0E34-444D-A7AB-A96AEB550B9F}" srcOrd="0" destOrd="0" presId="urn:microsoft.com/office/officeart/2005/8/layout/vList2"/>
    <dgm:cxn modelId="{D0A9A428-BB16-4BE4-9998-6DC1088826A0}" type="presOf" srcId="{2F5F4605-BF1C-403B-A56B-9E91B3D8DEFF}" destId="{BBCC37AE-93EF-4D2C-8216-BC750E2EF312}" srcOrd="0" destOrd="0" presId="urn:microsoft.com/office/officeart/2005/8/layout/vList2"/>
    <dgm:cxn modelId="{D52DD91F-A59C-4516-9FF8-05D6AD223248}" type="presOf" srcId="{5181442D-6C48-40C4-870F-41FE2DD42DFB}" destId="{6684120E-30C2-4F94-881A-8A6AC5500216}" srcOrd="0" destOrd="0" presId="urn:microsoft.com/office/officeart/2005/8/layout/vList2"/>
    <dgm:cxn modelId="{5028DFEA-5439-4424-8DD0-C7D91DB79D22}" srcId="{24E87C55-88CF-42FF-A650-F5FF4E6DFB63}" destId="{5181442D-6C48-40C4-870F-41FE2DD42DFB}" srcOrd="0" destOrd="0" parTransId="{CB180B21-7647-4816-9FF9-44E7CB10BB4B}" sibTransId="{F1B11A18-5093-4E54-9847-B609B5C65849}"/>
    <dgm:cxn modelId="{51C86D36-523C-47B8-BEB0-A8EB4CC9F022}" type="presParOf" srcId="{A2159BA3-0E34-444D-A7AB-A96AEB550B9F}" destId="{6684120E-30C2-4F94-881A-8A6AC5500216}" srcOrd="0" destOrd="0" presId="urn:microsoft.com/office/officeart/2005/8/layout/vList2"/>
    <dgm:cxn modelId="{78B57B15-AAE7-40C4-AF49-B90A5EE1A933}" type="presParOf" srcId="{A2159BA3-0E34-444D-A7AB-A96AEB550B9F}" destId="{AF8717B6-564A-4B00-9C04-2D2D2588D7C2}" srcOrd="1" destOrd="0" presId="urn:microsoft.com/office/officeart/2005/8/layout/vList2"/>
    <dgm:cxn modelId="{5DDEA6FE-647C-4BC9-BECF-EB5B7C2EECDC}" type="presParOf" srcId="{A2159BA3-0E34-444D-A7AB-A96AEB550B9F}" destId="{BBCC37AE-93EF-4D2C-8216-BC750E2EF31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C59BAE0-A5D7-45A1-B0E0-9609755D9093}"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98558685-11AD-4835-A64D-FABA62A5D48D}">
      <dgm:prSet custT="1"/>
      <dgm:spPr/>
      <dgm:t>
        <a:bodyPr/>
        <a:lstStyle/>
        <a:p>
          <a:pPr rtl="0"/>
          <a:r>
            <a:rPr lang="en-US" sz="1800" b="1" i="0" dirty="0"/>
            <a:t>Garbage Collection :- </a:t>
          </a:r>
          <a:r>
            <a:rPr lang="en-US" sz="1800" b="0" i="0" dirty="0"/>
            <a:t>CLR automatically manages memory thus eliminating</a:t>
          </a:r>
          <a:br>
            <a:rPr lang="en-US" sz="1800" b="0" i="0" dirty="0"/>
          </a:br>
          <a:r>
            <a:rPr lang="en-US" sz="1800" b="0" i="0" dirty="0"/>
            <a:t>memory leaks. When objects are not referred GC automatically releases those</a:t>
          </a:r>
          <a:br>
            <a:rPr lang="en-US" sz="1800" b="0" i="0" dirty="0"/>
          </a:br>
          <a:r>
            <a:rPr lang="en-US" sz="1800" b="0" i="0" dirty="0"/>
            <a:t>memory thus providing efficient memory management.</a:t>
          </a:r>
          <a:endParaRPr lang="en-US" sz="1800" dirty="0"/>
        </a:p>
      </dgm:t>
    </dgm:pt>
    <dgm:pt modelId="{AD2A339A-0AFF-4F4C-B174-B15808613517}" type="parTrans" cxnId="{AEE18FBF-6BC2-491F-947C-41DD378B4AD0}">
      <dgm:prSet/>
      <dgm:spPr/>
      <dgm:t>
        <a:bodyPr/>
        <a:lstStyle/>
        <a:p>
          <a:endParaRPr lang="en-US"/>
        </a:p>
      </dgm:t>
    </dgm:pt>
    <dgm:pt modelId="{84179FB1-30B6-4C1D-A95A-67C7156858A6}" type="sibTrans" cxnId="{AEE18FBF-6BC2-491F-947C-41DD378B4AD0}">
      <dgm:prSet/>
      <dgm:spPr/>
      <dgm:t>
        <a:bodyPr/>
        <a:lstStyle/>
        <a:p>
          <a:endParaRPr lang="en-US"/>
        </a:p>
      </dgm:t>
    </dgm:pt>
    <dgm:pt modelId="{5CE61AD4-AF55-495A-B26B-59A72267317C}">
      <dgm:prSet custT="1"/>
      <dgm:spPr/>
      <dgm:t>
        <a:bodyPr/>
        <a:lstStyle/>
        <a:p>
          <a:pPr rtl="0"/>
          <a:r>
            <a:rPr lang="en-US" sz="1800" b="1" i="0" dirty="0"/>
            <a:t>Code Access Security</a:t>
          </a:r>
          <a:r>
            <a:rPr lang="en-US" sz="1800" b="0" i="0" dirty="0"/>
            <a:t> :- CAS grants rights to program depending on the security configuration of the machine. Example the program has rights to edit or create a new file but the security configuration of machine does not allow the program to delete a file. CAS will take care that the code runs under the environment of machines security configuration.</a:t>
          </a:r>
          <a:endParaRPr lang="en-US" sz="1800" dirty="0"/>
        </a:p>
      </dgm:t>
    </dgm:pt>
    <dgm:pt modelId="{7987223C-F628-4135-8010-45B6839CDAA0}" type="parTrans" cxnId="{985AA97D-3FD1-4029-8EC7-0CFA216A6EF4}">
      <dgm:prSet/>
      <dgm:spPr/>
      <dgm:t>
        <a:bodyPr/>
        <a:lstStyle/>
        <a:p>
          <a:endParaRPr lang="en-US"/>
        </a:p>
      </dgm:t>
    </dgm:pt>
    <dgm:pt modelId="{8E37FD6C-5BEC-4727-BC25-DA3EAB27CF3A}" type="sibTrans" cxnId="{985AA97D-3FD1-4029-8EC7-0CFA216A6EF4}">
      <dgm:prSet/>
      <dgm:spPr/>
      <dgm:t>
        <a:bodyPr/>
        <a:lstStyle/>
        <a:p>
          <a:endParaRPr lang="en-US"/>
        </a:p>
      </dgm:t>
    </dgm:pt>
    <dgm:pt modelId="{1076DF8C-D2EA-46CF-B3C8-84B571AD41A6}">
      <dgm:prSet custT="1"/>
      <dgm:spPr/>
      <dgm:t>
        <a:bodyPr/>
        <a:lstStyle/>
        <a:p>
          <a:pPr rtl="0"/>
          <a:r>
            <a:rPr lang="en-US" sz="1800" b="1" i="0" dirty="0"/>
            <a:t>Code Verification</a:t>
          </a:r>
          <a:r>
            <a:rPr lang="en-US" sz="1800" b="0" i="0" dirty="0"/>
            <a:t> :- This ensures proper code execution and type safety while</a:t>
          </a:r>
          <a:br>
            <a:rPr lang="en-US" sz="1800" b="0" i="0" dirty="0"/>
          </a:br>
          <a:r>
            <a:rPr lang="en-US" sz="1800" b="0" i="0" dirty="0"/>
            <a:t>the code runs. It prevents the source code to perform illegal operation such as accessing invalid memory locations etc.</a:t>
          </a:r>
          <a:br>
            <a:rPr lang="en-US" sz="1800" b="0" i="0" dirty="0"/>
          </a:br>
          <a:endParaRPr lang="en-US" sz="1800" dirty="0"/>
        </a:p>
      </dgm:t>
    </dgm:pt>
    <dgm:pt modelId="{8110734C-1B65-488A-B5B2-EDB683D4238C}" type="parTrans" cxnId="{C52C8342-16EA-4A73-83D0-76D1AC44A6BD}">
      <dgm:prSet/>
      <dgm:spPr/>
      <dgm:t>
        <a:bodyPr/>
        <a:lstStyle/>
        <a:p>
          <a:endParaRPr lang="en-US"/>
        </a:p>
      </dgm:t>
    </dgm:pt>
    <dgm:pt modelId="{2EB155F7-DF0F-4C4A-BE15-7267723E9F50}" type="sibTrans" cxnId="{C52C8342-16EA-4A73-83D0-76D1AC44A6BD}">
      <dgm:prSet/>
      <dgm:spPr/>
      <dgm:t>
        <a:bodyPr/>
        <a:lstStyle/>
        <a:p>
          <a:endParaRPr lang="en-US"/>
        </a:p>
      </dgm:t>
    </dgm:pt>
    <dgm:pt modelId="{05B68B9F-B50D-42D5-B75D-D92202B5CB8C}" type="pres">
      <dgm:prSet presAssocID="{BC59BAE0-A5D7-45A1-B0E0-9609755D9093}" presName="linear" presStyleCnt="0">
        <dgm:presLayoutVars>
          <dgm:animLvl val="lvl"/>
          <dgm:resizeHandles val="exact"/>
        </dgm:presLayoutVars>
      </dgm:prSet>
      <dgm:spPr/>
      <dgm:t>
        <a:bodyPr/>
        <a:lstStyle/>
        <a:p>
          <a:endParaRPr lang="en-US"/>
        </a:p>
      </dgm:t>
    </dgm:pt>
    <dgm:pt modelId="{77D2483A-D217-4F17-A20C-968E5C21855B}" type="pres">
      <dgm:prSet presAssocID="{98558685-11AD-4835-A64D-FABA62A5D48D}" presName="parentText" presStyleLbl="node1" presStyleIdx="0" presStyleCnt="3">
        <dgm:presLayoutVars>
          <dgm:chMax val="0"/>
          <dgm:bulletEnabled val="1"/>
        </dgm:presLayoutVars>
      </dgm:prSet>
      <dgm:spPr/>
      <dgm:t>
        <a:bodyPr/>
        <a:lstStyle/>
        <a:p>
          <a:endParaRPr lang="en-US"/>
        </a:p>
      </dgm:t>
    </dgm:pt>
    <dgm:pt modelId="{A0E43AD9-7A12-4EBB-B621-0460456E11A7}" type="pres">
      <dgm:prSet presAssocID="{84179FB1-30B6-4C1D-A95A-67C7156858A6}" presName="spacer" presStyleCnt="0"/>
      <dgm:spPr/>
    </dgm:pt>
    <dgm:pt modelId="{8B1B9AB5-4151-435C-B08E-5F804B3F7ADE}" type="pres">
      <dgm:prSet presAssocID="{5CE61AD4-AF55-495A-B26B-59A72267317C}" presName="parentText" presStyleLbl="node1" presStyleIdx="1" presStyleCnt="3">
        <dgm:presLayoutVars>
          <dgm:chMax val="0"/>
          <dgm:bulletEnabled val="1"/>
        </dgm:presLayoutVars>
      </dgm:prSet>
      <dgm:spPr/>
      <dgm:t>
        <a:bodyPr/>
        <a:lstStyle/>
        <a:p>
          <a:endParaRPr lang="en-US"/>
        </a:p>
      </dgm:t>
    </dgm:pt>
    <dgm:pt modelId="{9A7F42A9-E4EC-4110-9DAA-428B325BD840}" type="pres">
      <dgm:prSet presAssocID="{8E37FD6C-5BEC-4727-BC25-DA3EAB27CF3A}" presName="spacer" presStyleCnt="0"/>
      <dgm:spPr/>
    </dgm:pt>
    <dgm:pt modelId="{03384F23-AFBF-4305-B689-8D1458F20663}" type="pres">
      <dgm:prSet presAssocID="{1076DF8C-D2EA-46CF-B3C8-84B571AD41A6}" presName="parentText" presStyleLbl="node1" presStyleIdx="2" presStyleCnt="3">
        <dgm:presLayoutVars>
          <dgm:chMax val="0"/>
          <dgm:bulletEnabled val="1"/>
        </dgm:presLayoutVars>
      </dgm:prSet>
      <dgm:spPr/>
      <dgm:t>
        <a:bodyPr/>
        <a:lstStyle/>
        <a:p>
          <a:endParaRPr lang="en-US"/>
        </a:p>
      </dgm:t>
    </dgm:pt>
  </dgm:ptLst>
  <dgm:cxnLst>
    <dgm:cxn modelId="{33D8313F-4863-45AC-A67B-454885BEFDA7}" type="presOf" srcId="{5CE61AD4-AF55-495A-B26B-59A72267317C}" destId="{8B1B9AB5-4151-435C-B08E-5F804B3F7ADE}" srcOrd="0" destOrd="0" presId="urn:microsoft.com/office/officeart/2005/8/layout/vList2"/>
    <dgm:cxn modelId="{A4CF6FFC-60AD-4087-9F1A-1BBDF5A52924}" type="presOf" srcId="{1076DF8C-D2EA-46CF-B3C8-84B571AD41A6}" destId="{03384F23-AFBF-4305-B689-8D1458F20663}" srcOrd="0" destOrd="0" presId="urn:microsoft.com/office/officeart/2005/8/layout/vList2"/>
    <dgm:cxn modelId="{E000D3B9-66D0-4ACA-9AC6-1A8C8BBCAA60}" type="presOf" srcId="{98558685-11AD-4835-A64D-FABA62A5D48D}" destId="{77D2483A-D217-4F17-A20C-968E5C21855B}" srcOrd="0" destOrd="0" presId="urn:microsoft.com/office/officeart/2005/8/layout/vList2"/>
    <dgm:cxn modelId="{C52C8342-16EA-4A73-83D0-76D1AC44A6BD}" srcId="{BC59BAE0-A5D7-45A1-B0E0-9609755D9093}" destId="{1076DF8C-D2EA-46CF-B3C8-84B571AD41A6}" srcOrd="2" destOrd="0" parTransId="{8110734C-1B65-488A-B5B2-EDB683D4238C}" sibTransId="{2EB155F7-DF0F-4C4A-BE15-7267723E9F50}"/>
    <dgm:cxn modelId="{985AA97D-3FD1-4029-8EC7-0CFA216A6EF4}" srcId="{BC59BAE0-A5D7-45A1-B0E0-9609755D9093}" destId="{5CE61AD4-AF55-495A-B26B-59A72267317C}" srcOrd="1" destOrd="0" parTransId="{7987223C-F628-4135-8010-45B6839CDAA0}" sibTransId="{8E37FD6C-5BEC-4727-BC25-DA3EAB27CF3A}"/>
    <dgm:cxn modelId="{EB39EBEC-A9DB-4068-8B22-9546D744DE90}" type="presOf" srcId="{BC59BAE0-A5D7-45A1-B0E0-9609755D9093}" destId="{05B68B9F-B50D-42D5-B75D-D92202B5CB8C}" srcOrd="0" destOrd="0" presId="urn:microsoft.com/office/officeart/2005/8/layout/vList2"/>
    <dgm:cxn modelId="{AEE18FBF-6BC2-491F-947C-41DD378B4AD0}" srcId="{BC59BAE0-A5D7-45A1-B0E0-9609755D9093}" destId="{98558685-11AD-4835-A64D-FABA62A5D48D}" srcOrd="0" destOrd="0" parTransId="{AD2A339A-0AFF-4F4C-B174-B15808613517}" sibTransId="{84179FB1-30B6-4C1D-A95A-67C7156858A6}"/>
    <dgm:cxn modelId="{BC315350-B7DE-47E1-894D-E97524333A99}" type="presParOf" srcId="{05B68B9F-B50D-42D5-B75D-D92202B5CB8C}" destId="{77D2483A-D217-4F17-A20C-968E5C21855B}" srcOrd="0" destOrd="0" presId="urn:microsoft.com/office/officeart/2005/8/layout/vList2"/>
    <dgm:cxn modelId="{B3F8FAD0-12E2-4DD1-8F30-941F71924D98}" type="presParOf" srcId="{05B68B9F-B50D-42D5-B75D-D92202B5CB8C}" destId="{A0E43AD9-7A12-4EBB-B621-0460456E11A7}" srcOrd="1" destOrd="0" presId="urn:microsoft.com/office/officeart/2005/8/layout/vList2"/>
    <dgm:cxn modelId="{BCA1D3B8-3D6F-485F-BBF4-982F5F0D48AB}" type="presParOf" srcId="{05B68B9F-B50D-42D5-B75D-D92202B5CB8C}" destId="{8B1B9AB5-4151-435C-B08E-5F804B3F7ADE}" srcOrd="2" destOrd="0" presId="urn:microsoft.com/office/officeart/2005/8/layout/vList2"/>
    <dgm:cxn modelId="{D151FC04-49B8-4729-A0D9-0FD3B2075BA4}" type="presParOf" srcId="{05B68B9F-B50D-42D5-B75D-D92202B5CB8C}" destId="{9A7F42A9-E4EC-4110-9DAA-428B325BD840}" srcOrd="3" destOrd="0" presId="urn:microsoft.com/office/officeart/2005/8/layout/vList2"/>
    <dgm:cxn modelId="{F7ADDE37-4570-4132-92A0-F5AF19810F2A}" type="presParOf" srcId="{05B68B9F-B50D-42D5-B75D-D92202B5CB8C}" destId="{03384F23-AFBF-4305-B689-8D1458F2066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CC35D5-2464-4810-B1E1-67EC2EC0D241}"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DDFB73B-ECC2-4CA4-99B8-51CED757E933}">
      <dgm:prSet custT="1"/>
      <dgm:spPr/>
      <dgm:t>
        <a:bodyPr/>
        <a:lstStyle/>
        <a:p>
          <a:pPr algn="just" rtl="0"/>
          <a:r>
            <a:rPr lang="en-US" sz="3600" b="1" i="0" dirty="0"/>
            <a:t>Visual Studio provides the tools/environment you need to design, develop, debug, and deploy Web applications, XML Web Services, and traditional client applications</a:t>
          </a:r>
          <a:r>
            <a:rPr lang="en-US" sz="4400" b="1" i="0" dirty="0"/>
            <a:t>.</a:t>
          </a:r>
          <a:endParaRPr lang="en-US" sz="4400" b="1" dirty="0"/>
        </a:p>
      </dgm:t>
    </dgm:pt>
    <dgm:pt modelId="{DAE085DC-BA49-48CE-9DC3-5B789FA19185}" type="parTrans" cxnId="{72565297-92EF-4D04-96EF-ACE0D178313D}">
      <dgm:prSet/>
      <dgm:spPr/>
      <dgm:t>
        <a:bodyPr/>
        <a:lstStyle/>
        <a:p>
          <a:endParaRPr lang="en-US"/>
        </a:p>
      </dgm:t>
    </dgm:pt>
    <dgm:pt modelId="{88D81F63-EBFE-4E2A-B15D-33C03EF20D0E}" type="sibTrans" cxnId="{72565297-92EF-4D04-96EF-ACE0D178313D}">
      <dgm:prSet/>
      <dgm:spPr/>
      <dgm:t>
        <a:bodyPr/>
        <a:lstStyle/>
        <a:p>
          <a:endParaRPr lang="en-US"/>
        </a:p>
      </dgm:t>
    </dgm:pt>
    <dgm:pt modelId="{E5303A85-8049-480E-83B2-EC2901A48704}" type="pres">
      <dgm:prSet presAssocID="{A2CC35D5-2464-4810-B1E1-67EC2EC0D241}" presName="linear" presStyleCnt="0">
        <dgm:presLayoutVars>
          <dgm:animLvl val="lvl"/>
          <dgm:resizeHandles val="exact"/>
        </dgm:presLayoutVars>
      </dgm:prSet>
      <dgm:spPr/>
      <dgm:t>
        <a:bodyPr/>
        <a:lstStyle/>
        <a:p>
          <a:endParaRPr lang="en-US"/>
        </a:p>
      </dgm:t>
    </dgm:pt>
    <dgm:pt modelId="{B3EDF6F2-C9E9-4AD0-BAE6-A08C55E8438D}" type="pres">
      <dgm:prSet presAssocID="{EDDFB73B-ECC2-4CA4-99B8-51CED757E933}" presName="parentText" presStyleLbl="node1" presStyleIdx="0" presStyleCnt="1" custScaleY="126040">
        <dgm:presLayoutVars>
          <dgm:chMax val="0"/>
          <dgm:bulletEnabled val="1"/>
        </dgm:presLayoutVars>
      </dgm:prSet>
      <dgm:spPr/>
      <dgm:t>
        <a:bodyPr/>
        <a:lstStyle/>
        <a:p>
          <a:endParaRPr lang="en-US"/>
        </a:p>
      </dgm:t>
    </dgm:pt>
  </dgm:ptLst>
  <dgm:cxnLst>
    <dgm:cxn modelId="{B603FA89-B174-41D4-9931-B9F3B46B7699}" type="presOf" srcId="{A2CC35D5-2464-4810-B1E1-67EC2EC0D241}" destId="{E5303A85-8049-480E-83B2-EC2901A48704}" srcOrd="0" destOrd="0" presId="urn:microsoft.com/office/officeart/2005/8/layout/vList2"/>
    <dgm:cxn modelId="{72565297-92EF-4D04-96EF-ACE0D178313D}" srcId="{A2CC35D5-2464-4810-B1E1-67EC2EC0D241}" destId="{EDDFB73B-ECC2-4CA4-99B8-51CED757E933}" srcOrd="0" destOrd="0" parTransId="{DAE085DC-BA49-48CE-9DC3-5B789FA19185}" sibTransId="{88D81F63-EBFE-4E2A-B15D-33C03EF20D0E}"/>
    <dgm:cxn modelId="{5F4266FB-6CAE-4FAA-9506-2BE142D5F257}" type="presOf" srcId="{EDDFB73B-ECC2-4CA4-99B8-51CED757E933}" destId="{B3EDF6F2-C9E9-4AD0-BAE6-A08C55E8438D}" srcOrd="0" destOrd="0" presId="urn:microsoft.com/office/officeart/2005/8/layout/vList2"/>
    <dgm:cxn modelId="{43D5C986-2D4B-4AEE-A723-4229C298CD0B}" type="presParOf" srcId="{E5303A85-8049-480E-83B2-EC2901A48704}" destId="{B3EDF6F2-C9E9-4AD0-BAE6-A08C55E8438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811AAE-7C20-46D6-9480-136FCD3ECAE7}" type="doc">
      <dgm:prSet loTypeId="urn:microsoft.com/office/officeart/2005/8/layout/vList2" loCatId="list" qsTypeId="urn:microsoft.com/office/officeart/2005/8/quickstyle/simple1" qsCatId="simple" csTypeId="urn:microsoft.com/office/officeart/2005/8/colors/accent3_5" csCatId="accent3"/>
      <dgm:spPr/>
      <dgm:t>
        <a:bodyPr/>
        <a:lstStyle/>
        <a:p>
          <a:endParaRPr lang="en-US"/>
        </a:p>
      </dgm:t>
    </dgm:pt>
    <dgm:pt modelId="{6BCF22A7-93F9-49EB-8050-F738CD17BBAC}">
      <dgm:prSet custT="1"/>
      <dgm:spPr/>
      <dgm:t>
        <a:bodyPr/>
        <a:lstStyle/>
        <a:p>
          <a:pPr rtl="0"/>
          <a:r>
            <a:rPr lang="en-US" sz="2300" b="1" i="0" dirty="0"/>
            <a:t>MSIL is a CPU-independent set of instructions that can be efficiently converted to native code(machine code). </a:t>
          </a:r>
          <a:endParaRPr lang="en-US" sz="2300" b="1" dirty="0"/>
        </a:p>
      </dgm:t>
    </dgm:pt>
    <dgm:pt modelId="{C78DCFB4-7680-4377-8783-9032E4DD0D57}" type="parTrans" cxnId="{637E9578-4837-4FA6-9BDA-65F2B418C7E2}">
      <dgm:prSet/>
      <dgm:spPr/>
      <dgm:t>
        <a:bodyPr/>
        <a:lstStyle/>
        <a:p>
          <a:endParaRPr lang="en-US"/>
        </a:p>
      </dgm:t>
    </dgm:pt>
    <dgm:pt modelId="{6CB61CB9-4167-4650-9337-72165919EE34}" type="sibTrans" cxnId="{637E9578-4837-4FA6-9BDA-65F2B418C7E2}">
      <dgm:prSet/>
      <dgm:spPr/>
      <dgm:t>
        <a:bodyPr/>
        <a:lstStyle/>
        <a:p>
          <a:endParaRPr lang="en-US"/>
        </a:p>
      </dgm:t>
    </dgm:pt>
    <dgm:pt modelId="{A263B9F3-CDB0-402A-B82A-72C5051C56BF}">
      <dgm:prSet custT="1"/>
      <dgm:spPr/>
      <dgm:t>
        <a:bodyPr/>
        <a:lstStyle/>
        <a:p>
          <a:pPr rtl="0"/>
          <a:r>
            <a:rPr lang="en-US" sz="2300" b="1" i="0" dirty="0"/>
            <a:t>MSIL includes instructions for loading, storing, initializing, and calling methods on objects, as well as instructions for arithmetic and logical operations, control flow, direct memory access, exception handling, and other operations. </a:t>
          </a:r>
          <a:endParaRPr lang="en-US" sz="2300" b="1" dirty="0"/>
        </a:p>
      </dgm:t>
    </dgm:pt>
    <dgm:pt modelId="{0A473F70-658E-4C67-8C7E-DCF92E8F5BC7}" type="parTrans" cxnId="{5A036406-5161-4A66-BE65-6865BA71C276}">
      <dgm:prSet/>
      <dgm:spPr/>
      <dgm:t>
        <a:bodyPr/>
        <a:lstStyle/>
        <a:p>
          <a:endParaRPr lang="en-US"/>
        </a:p>
      </dgm:t>
    </dgm:pt>
    <dgm:pt modelId="{0236EF3C-B570-4F01-B283-FD80E92F3E29}" type="sibTrans" cxnId="{5A036406-5161-4A66-BE65-6865BA71C276}">
      <dgm:prSet/>
      <dgm:spPr/>
      <dgm:t>
        <a:bodyPr/>
        <a:lstStyle/>
        <a:p>
          <a:endParaRPr lang="en-US"/>
        </a:p>
      </dgm:t>
    </dgm:pt>
    <dgm:pt modelId="{8DC09B3D-7FC0-414C-ADC2-C0E5CAFA947D}">
      <dgm:prSet custT="1"/>
      <dgm:spPr/>
      <dgm:t>
        <a:bodyPr/>
        <a:lstStyle/>
        <a:p>
          <a:pPr rtl="0"/>
          <a:r>
            <a:rPr lang="en-US" sz="2300" b="1" i="0" dirty="0"/>
            <a:t>Before code can be run, MSIL must be converted to CPU-specific code, usually by a just-in-time (JIT) compiler.</a:t>
          </a:r>
          <a:endParaRPr lang="en-US" sz="2300" b="1" dirty="0"/>
        </a:p>
      </dgm:t>
    </dgm:pt>
    <dgm:pt modelId="{E82757CB-1E25-400D-868A-0E52F3A4FA13}" type="parTrans" cxnId="{A171033A-289E-4452-8A62-B21D829C60BB}">
      <dgm:prSet/>
      <dgm:spPr/>
      <dgm:t>
        <a:bodyPr/>
        <a:lstStyle/>
        <a:p>
          <a:endParaRPr lang="en-US"/>
        </a:p>
      </dgm:t>
    </dgm:pt>
    <dgm:pt modelId="{ACE89A77-9911-4D97-B506-0EAF59E27911}" type="sibTrans" cxnId="{A171033A-289E-4452-8A62-B21D829C60BB}">
      <dgm:prSet/>
      <dgm:spPr/>
      <dgm:t>
        <a:bodyPr/>
        <a:lstStyle/>
        <a:p>
          <a:endParaRPr lang="en-US"/>
        </a:p>
      </dgm:t>
    </dgm:pt>
    <dgm:pt modelId="{5F94E48B-CEA5-49CD-81F4-EBE55A57A5EC}" type="pres">
      <dgm:prSet presAssocID="{89811AAE-7C20-46D6-9480-136FCD3ECAE7}" presName="linear" presStyleCnt="0">
        <dgm:presLayoutVars>
          <dgm:animLvl val="lvl"/>
          <dgm:resizeHandles val="exact"/>
        </dgm:presLayoutVars>
      </dgm:prSet>
      <dgm:spPr/>
      <dgm:t>
        <a:bodyPr/>
        <a:lstStyle/>
        <a:p>
          <a:endParaRPr lang="en-US"/>
        </a:p>
      </dgm:t>
    </dgm:pt>
    <dgm:pt modelId="{7B042352-3E22-41C9-A994-152FF52B6B41}" type="pres">
      <dgm:prSet presAssocID="{6BCF22A7-93F9-49EB-8050-F738CD17BBAC}" presName="parentText" presStyleLbl="node1" presStyleIdx="0" presStyleCnt="3">
        <dgm:presLayoutVars>
          <dgm:chMax val="0"/>
          <dgm:bulletEnabled val="1"/>
        </dgm:presLayoutVars>
      </dgm:prSet>
      <dgm:spPr/>
      <dgm:t>
        <a:bodyPr/>
        <a:lstStyle/>
        <a:p>
          <a:endParaRPr lang="en-US"/>
        </a:p>
      </dgm:t>
    </dgm:pt>
    <dgm:pt modelId="{9FA4FAEC-78C7-4A6E-86B4-3DCBDCC9E442}" type="pres">
      <dgm:prSet presAssocID="{6CB61CB9-4167-4650-9337-72165919EE34}" presName="spacer" presStyleCnt="0"/>
      <dgm:spPr/>
    </dgm:pt>
    <dgm:pt modelId="{3F794684-B912-4DA6-87EE-02D6395E868D}" type="pres">
      <dgm:prSet presAssocID="{A263B9F3-CDB0-402A-B82A-72C5051C56BF}" presName="parentText" presStyleLbl="node1" presStyleIdx="1" presStyleCnt="3">
        <dgm:presLayoutVars>
          <dgm:chMax val="0"/>
          <dgm:bulletEnabled val="1"/>
        </dgm:presLayoutVars>
      </dgm:prSet>
      <dgm:spPr/>
      <dgm:t>
        <a:bodyPr/>
        <a:lstStyle/>
        <a:p>
          <a:endParaRPr lang="en-US"/>
        </a:p>
      </dgm:t>
    </dgm:pt>
    <dgm:pt modelId="{EB9A27C4-3041-47A4-B442-F12D70AB6323}" type="pres">
      <dgm:prSet presAssocID="{0236EF3C-B570-4F01-B283-FD80E92F3E29}" presName="spacer" presStyleCnt="0"/>
      <dgm:spPr/>
    </dgm:pt>
    <dgm:pt modelId="{9CE3FCE5-D362-4D37-B50D-A951B960CEFD}" type="pres">
      <dgm:prSet presAssocID="{8DC09B3D-7FC0-414C-ADC2-C0E5CAFA947D}" presName="parentText" presStyleLbl="node1" presStyleIdx="2" presStyleCnt="3">
        <dgm:presLayoutVars>
          <dgm:chMax val="0"/>
          <dgm:bulletEnabled val="1"/>
        </dgm:presLayoutVars>
      </dgm:prSet>
      <dgm:spPr/>
      <dgm:t>
        <a:bodyPr/>
        <a:lstStyle/>
        <a:p>
          <a:endParaRPr lang="en-US"/>
        </a:p>
      </dgm:t>
    </dgm:pt>
  </dgm:ptLst>
  <dgm:cxnLst>
    <dgm:cxn modelId="{CBE84C5F-F939-4517-9805-8B4B834B14FB}" type="presOf" srcId="{89811AAE-7C20-46D6-9480-136FCD3ECAE7}" destId="{5F94E48B-CEA5-49CD-81F4-EBE55A57A5EC}" srcOrd="0" destOrd="0" presId="urn:microsoft.com/office/officeart/2005/8/layout/vList2"/>
    <dgm:cxn modelId="{887C23A2-CF8E-472E-90EA-A084E460B1F3}" type="presOf" srcId="{6BCF22A7-93F9-49EB-8050-F738CD17BBAC}" destId="{7B042352-3E22-41C9-A994-152FF52B6B41}" srcOrd="0" destOrd="0" presId="urn:microsoft.com/office/officeart/2005/8/layout/vList2"/>
    <dgm:cxn modelId="{637E9578-4837-4FA6-9BDA-65F2B418C7E2}" srcId="{89811AAE-7C20-46D6-9480-136FCD3ECAE7}" destId="{6BCF22A7-93F9-49EB-8050-F738CD17BBAC}" srcOrd="0" destOrd="0" parTransId="{C78DCFB4-7680-4377-8783-9032E4DD0D57}" sibTransId="{6CB61CB9-4167-4650-9337-72165919EE34}"/>
    <dgm:cxn modelId="{5A036406-5161-4A66-BE65-6865BA71C276}" srcId="{89811AAE-7C20-46D6-9480-136FCD3ECAE7}" destId="{A263B9F3-CDB0-402A-B82A-72C5051C56BF}" srcOrd="1" destOrd="0" parTransId="{0A473F70-658E-4C67-8C7E-DCF92E8F5BC7}" sibTransId="{0236EF3C-B570-4F01-B283-FD80E92F3E29}"/>
    <dgm:cxn modelId="{583B8D63-E50E-4F00-ABE9-43806BA833B4}" type="presOf" srcId="{8DC09B3D-7FC0-414C-ADC2-C0E5CAFA947D}" destId="{9CE3FCE5-D362-4D37-B50D-A951B960CEFD}" srcOrd="0" destOrd="0" presId="urn:microsoft.com/office/officeart/2005/8/layout/vList2"/>
    <dgm:cxn modelId="{834A3846-B704-4DDA-9B69-4A0973983226}" type="presOf" srcId="{A263B9F3-CDB0-402A-B82A-72C5051C56BF}" destId="{3F794684-B912-4DA6-87EE-02D6395E868D}" srcOrd="0" destOrd="0" presId="urn:microsoft.com/office/officeart/2005/8/layout/vList2"/>
    <dgm:cxn modelId="{A171033A-289E-4452-8A62-B21D829C60BB}" srcId="{89811AAE-7C20-46D6-9480-136FCD3ECAE7}" destId="{8DC09B3D-7FC0-414C-ADC2-C0E5CAFA947D}" srcOrd="2" destOrd="0" parTransId="{E82757CB-1E25-400D-868A-0E52F3A4FA13}" sibTransId="{ACE89A77-9911-4D97-B506-0EAF59E27911}"/>
    <dgm:cxn modelId="{52C0B27B-A18F-496D-8082-4ADD96986341}" type="presParOf" srcId="{5F94E48B-CEA5-49CD-81F4-EBE55A57A5EC}" destId="{7B042352-3E22-41C9-A994-152FF52B6B41}" srcOrd="0" destOrd="0" presId="urn:microsoft.com/office/officeart/2005/8/layout/vList2"/>
    <dgm:cxn modelId="{DF561866-A24E-4D9B-83D0-777850EDD6CD}" type="presParOf" srcId="{5F94E48B-CEA5-49CD-81F4-EBE55A57A5EC}" destId="{9FA4FAEC-78C7-4A6E-86B4-3DCBDCC9E442}" srcOrd="1" destOrd="0" presId="urn:microsoft.com/office/officeart/2005/8/layout/vList2"/>
    <dgm:cxn modelId="{F9E8FA55-0A1D-4819-97E0-4EF186DACB33}" type="presParOf" srcId="{5F94E48B-CEA5-49CD-81F4-EBE55A57A5EC}" destId="{3F794684-B912-4DA6-87EE-02D6395E868D}" srcOrd="2" destOrd="0" presId="urn:microsoft.com/office/officeart/2005/8/layout/vList2"/>
    <dgm:cxn modelId="{F37E7A72-18E5-4E1E-8EA9-941C6496AFE5}" type="presParOf" srcId="{5F94E48B-CEA5-49CD-81F4-EBE55A57A5EC}" destId="{EB9A27C4-3041-47A4-B442-F12D70AB6323}" srcOrd="3" destOrd="0" presId="urn:microsoft.com/office/officeart/2005/8/layout/vList2"/>
    <dgm:cxn modelId="{5C964A3C-B88B-4DAC-92B2-05D6D4371FAC}" type="presParOf" srcId="{5F94E48B-CEA5-49CD-81F4-EBE55A57A5EC}" destId="{9CE3FCE5-D362-4D37-B50D-A951B960CE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D2E908-F52A-4B38-BA24-FF4A7DF97526}"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8A7A3D12-C124-41B5-B917-0467E3372120}">
      <dgm:prSet/>
      <dgm:spPr/>
      <dgm:t>
        <a:bodyPr/>
        <a:lstStyle/>
        <a:p>
          <a:pPr rtl="0"/>
          <a:r>
            <a:rPr lang="en-US" b="1" dirty="0"/>
            <a:t>1).net Compliant languages</a:t>
          </a:r>
        </a:p>
      </dgm:t>
    </dgm:pt>
    <dgm:pt modelId="{6DE510C4-9A80-440E-AD06-294B9A05AB21}" type="parTrans" cxnId="{537BB312-D16B-4396-A479-07C5D7307286}">
      <dgm:prSet/>
      <dgm:spPr/>
      <dgm:t>
        <a:bodyPr/>
        <a:lstStyle/>
        <a:p>
          <a:endParaRPr lang="en-US"/>
        </a:p>
      </dgm:t>
    </dgm:pt>
    <dgm:pt modelId="{CEA5923F-B83C-4084-95B8-5B6902C50AD4}" type="sibTrans" cxnId="{537BB312-D16B-4396-A479-07C5D7307286}">
      <dgm:prSet/>
      <dgm:spPr/>
      <dgm:t>
        <a:bodyPr/>
        <a:lstStyle/>
        <a:p>
          <a:endParaRPr lang="en-US"/>
        </a:p>
      </dgm:t>
    </dgm:pt>
    <dgm:pt modelId="{7F4947F9-B74F-44C1-ACBF-90D258814105}">
      <dgm:prSet/>
      <dgm:spPr/>
      <dgm:t>
        <a:bodyPr/>
        <a:lstStyle/>
        <a:p>
          <a:pPr rtl="0"/>
          <a:r>
            <a:rPr lang="en-US" b="1" dirty="0"/>
            <a:t>2)Common Language specification(CLS)</a:t>
          </a:r>
        </a:p>
      </dgm:t>
    </dgm:pt>
    <dgm:pt modelId="{BA5CC00B-5D1E-426F-BC43-BD95A950CC57}" type="parTrans" cxnId="{77F761D5-5263-49B9-BF99-095CAF92DD43}">
      <dgm:prSet/>
      <dgm:spPr/>
      <dgm:t>
        <a:bodyPr/>
        <a:lstStyle/>
        <a:p>
          <a:endParaRPr lang="en-US"/>
        </a:p>
      </dgm:t>
    </dgm:pt>
    <dgm:pt modelId="{E3CC5A90-4678-4814-A351-358F3116AE39}" type="sibTrans" cxnId="{77F761D5-5263-49B9-BF99-095CAF92DD43}">
      <dgm:prSet/>
      <dgm:spPr/>
      <dgm:t>
        <a:bodyPr/>
        <a:lstStyle/>
        <a:p>
          <a:endParaRPr lang="en-US"/>
        </a:p>
      </dgm:t>
    </dgm:pt>
    <dgm:pt modelId="{5FCF380B-CE1F-4D25-B80B-61E66C128106}">
      <dgm:prSet/>
      <dgm:spPr/>
      <dgm:t>
        <a:bodyPr/>
        <a:lstStyle/>
        <a:p>
          <a:pPr rtl="0"/>
          <a:r>
            <a:rPr lang="en-US" b="1" dirty="0"/>
            <a:t>3)Framework Class Library(FCL)</a:t>
          </a:r>
        </a:p>
      </dgm:t>
    </dgm:pt>
    <dgm:pt modelId="{79F1C393-116F-4772-BF09-69DFB984A6C3}" type="parTrans" cxnId="{20772ABE-713F-452D-AE1D-6D9D8AFC2101}">
      <dgm:prSet/>
      <dgm:spPr/>
      <dgm:t>
        <a:bodyPr/>
        <a:lstStyle/>
        <a:p>
          <a:endParaRPr lang="en-US"/>
        </a:p>
      </dgm:t>
    </dgm:pt>
    <dgm:pt modelId="{3606A7A1-B2AE-486C-B051-B70D9DBE3C1C}" type="sibTrans" cxnId="{20772ABE-713F-452D-AE1D-6D9D8AFC2101}">
      <dgm:prSet/>
      <dgm:spPr/>
      <dgm:t>
        <a:bodyPr/>
        <a:lstStyle/>
        <a:p>
          <a:endParaRPr lang="en-US"/>
        </a:p>
      </dgm:t>
    </dgm:pt>
    <dgm:pt modelId="{8AEB7AD3-6C36-450B-AA0B-E9EE563CF4C9}">
      <dgm:prSet/>
      <dgm:spPr/>
      <dgm:t>
        <a:bodyPr/>
        <a:lstStyle/>
        <a:p>
          <a:pPr rtl="0"/>
          <a:r>
            <a:rPr lang="en-US" b="1" dirty="0"/>
            <a:t>4)Common Language Runtime(CLR)</a:t>
          </a:r>
        </a:p>
      </dgm:t>
    </dgm:pt>
    <dgm:pt modelId="{7DD5C30B-F758-4D4E-84E0-AE9BF2BA860F}" type="parTrans" cxnId="{C345EAD9-85AD-4D5A-95AE-0D588BC7AE6F}">
      <dgm:prSet/>
      <dgm:spPr/>
      <dgm:t>
        <a:bodyPr/>
        <a:lstStyle/>
        <a:p>
          <a:endParaRPr lang="en-US"/>
        </a:p>
      </dgm:t>
    </dgm:pt>
    <dgm:pt modelId="{10E815B9-9092-46C6-ADDC-71192085C863}" type="sibTrans" cxnId="{C345EAD9-85AD-4D5A-95AE-0D588BC7AE6F}">
      <dgm:prSet/>
      <dgm:spPr/>
      <dgm:t>
        <a:bodyPr/>
        <a:lstStyle/>
        <a:p>
          <a:endParaRPr lang="en-US"/>
        </a:p>
      </dgm:t>
    </dgm:pt>
    <dgm:pt modelId="{6676C61D-0EC4-45D7-BA15-E2B7D50CBCAD}" type="pres">
      <dgm:prSet presAssocID="{23D2E908-F52A-4B38-BA24-FF4A7DF97526}" presName="linear" presStyleCnt="0">
        <dgm:presLayoutVars>
          <dgm:animLvl val="lvl"/>
          <dgm:resizeHandles val="exact"/>
        </dgm:presLayoutVars>
      </dgm:prSet>
      <dgm:spPr/>
      <dgm:t>
        <a:bodyPr/>
        <a:lstStyle/>
        <a:p>
          <a:endParaRPr lang="en-US"/>
        </a:p>
      </dgm:t>
    </dgm:pt>
    <dgm:pt modelId="{092FCCC4-BD5E-4D42-B3AC-B6F47D582C03}" type="pres">
      <dgm:prSet presAssocID="{8A7A3D12-C124-41B5-B917-0467E3372120}" presName="parentText" presStyleLbl="node1" presStyleIdx="0" presStyleCnt="4">
        <dgm:presLayoutVars>
          <dgm:chMax val="0"/>
          <dgm:bulletEnabled val="1"/>
        </dgm:presLayoutVars>
      </dgm:prSet>
      <dgm:spPr/>
      <dgm:t>
        <a:bodyPr/>
        <a:lstStyle/>
        <a:p>
          <a:endParaRPr lang="en-US"/>
        </a:p>
      </dgm:t>
    </dgm:pt>
    <dgm:pt modelId="{83F642BC-0921-4D07-A09C-BBE0A131B9EF}" type="pres">
      <dgm:prSet presAssocID="{CEA5923F-B83C-4084-95B8-5B6902C50AD4}" presName="spacer" presStyleCnt="0"/>
      <dgm:spPr/>
    </dgm:pt>
    <dgm:pt modelId="{B2AE4589-6F67-4A44-B6EF-9EB6A382D9F6}" type="pres">
      <dgm:prSet presAssocID="{7F4947F9-B74F-44C1-ACBF-90D258814105}" presName="parentText" presStyleLbl="node1" presStyleIdx="1" presStyleCnt="4">
        <dgm:presLayoutVars>
          <dgm:chMax val="0"/>
          <dgm:bulletEnabled val="1"/>
        </dgm:presLayoutVars>
      </dgm:prSet>
      <dgm:spPr/>
      <dgm:t>
        <a:bodyPr/>
        <a:lstStyle/>
        <a:p>
          <a:endParaRPr lang="en-US"/>
        </a:p>
      </dgm:t>
    </dgm:pt>
    <dgm:pt modelId="{12F47067-A18B-4CD7-995F-0AF338B2A7D9}" type="pres">
      <dgm:prSet presAssocID="{E3CC5A90-4678-4814-A351-358F3116AE39}" presName="spacer" presStyleCnt="0"/>
      <dgm:spPr/>
    </dgm:pt>
    <dgm:pt modelId="{3D2BC9D9-BFE5-44AA-863F-9770730F07AF}" type="pres">
      <dgm:prSet presAssocID="{5FCF380B-CE1F-4D25-B80B-61E66C128106}" presName="parentText" presStyleLbl="node1" presStyleIdx="2" presStyleCnt="4">
        <dgm:presLayoutVars>
          <dgm:chMax val="0"/>
          <dgm:bulletEnabled val="1"/>
        </dgm:presLayoutVars>
      </dgm:prSet>
      <dgm:spPr/>
      <dgm:t>
        <a:bodyPr/>
        <a:lstStyle/>
        <a:p>
          <a:endParaRPr lang="en-US"/>
        </a:p>
      </dgm:t>
    </dgm:pt>
    <dgm:pt modelId="{26542C27-9CA5-4021-AC3F-9F0407ED03E7}" type="pres">
      <dgm:prSet presAssocID="{3606A7A1-B2AE-486C-B051-B70D9DBE3C1C}" presName="spacer" presStyleCnt="0"/>
      <dgm:spPr/>
    </dgm:pt>
    <dgm:pt modelId="{F07D3FC0-7DB1-4AF1-970B-0250A8CBED0E}" type="pres">
      <dgm:prSet presAssocID="{8AEB7AD3-6C36-450B-AA0B-E9EE563CF4C9}" presName="parentText" presStyleLbl="node1" presStyleIdx="3" presStyleCnt="4">
        <dgm:presLayoutVars>
          <dgm:chMax val="0"/>
          <dgm:bulletEnabled val="1"/>
        </dgm:presLayoutVars>
      </dgm:prSet>
      <dgm:spPr/>
      <dgm:t>
        <a:bodyPr/>
        <a:lstStyle/>
        <a:p>
          <a:endParaRPr lang="en-US"/>
        </a:p>
      </dgm:t>
    </dgm:pt>
  </dgm:ptLst>
  <dgm:cxnLst>
    <dgm:cxn modelId="{3EE3ED0C-F5BB-4311-88F5-DA521CDD1FF9}" type="presOf" srcId="{23D2E908-F52A-4B38-BA24-FF4A7DF97526}" destId="{6676C61D-0EC4-45D7-BA15-E2B7D50CBCAD}" srcOrd="0" destOrd="0" presId="urn:microsoft.com/office/officeart/2005/8/layout/vList2"/>
    <dgm:cxn modelId="{537BB312-D16B-4396-A479-07C5D7307286}" srcId="{23D2E908-F52A-4B38-BA24-FF4A7DF97526}" destId="{8A7A3D12-C124-41B5-B917-0467E3372120}" srcOrd="0" destOrd="0" parTransId="{6DE510C4-9A80-440E-AD06-294B9A05AB21}" sibTransId="{CEA5923F-B83C-4084-95B8-5B6902C50AD4}"/>
    <dgm:cxn modelId="{C345EAD9-85AD-4D5A-95AE-0D588BC7AE6F}" srcId="{23D2E908-F52A-4B38-BA24-FF4A7DF97526}" destId="{8AEB7AD3-6C36-450B-AA0B-E9EE563CF4C9}" srcOrd="3" destOrd="0" parTransId="{7DD5C30B-F758-4D4E-84E0-AE9BF2BA860F}" sibTransId="{10E815B9-9092-46C6-ADDC-71192085C863}"/>
    <dgm:cxn modelId="{3563FEEE-132C-4CE6-82E3-2751538A906C}" type="presOf" srcId="{8A7A3D12-C124-41B5-B917-0467E3372120}" destId="{092FCCC4-BD5E-4D42-B3AC-B6F47D582C03}" srcOrd="0" destOrd="0" presId="urn:microsoft.com/office/officeart/2005/8/layout/vList2"/>
    <dgm:cxn modelId="{6277CD0E-1970-4D40-BC26-CD24AFA3D38A}" type="presOf" srcId="{5FCF380B-CE1F-4D25-B80B-61E66C128106}" destId="{3D2BC9D9-BFE5-44AA-863F-9770730F07AF}" srcOrd="0" destOrd="0" presId="urn:microsoft.com/office/officeart/2005/8/layout/vList2"/>
    <dgm:cxn modelId="{3C1B0A0F-BB9A-4352-83D4-D56ACD4E35D8}" type="presOf" srcId="{8AEB7AD3-6C36-450B-AA0B-E9EE563CF4C9}" destId="{F07D3FC0-7DB1-4AF1-970B-0250A8CBED0E}" srcOrd="0" destOrd="0" presId="urn:microsoft.com/office/officeart/2005/8/layout/vList2"/>
    <dgm:cxn modelId="{77F761D5-5263-49B9-BF99-095CAF92DD43}" srcId="{23D2E908-F52A-4B38-BA24-FF4A7DF97526}" destId="{7F4947F9-B74F-44C1-ACBF-90D258814105}" srcOrd="1" destOrd="0" parTransId="{BA5CC00B-5D1E-426F-BC43-BD95A950CC57}" sibTransId="{E3CC5A90-4678-4814-A351-358F3116AE39}"/>
    <dgm:cxn modelId="{21DBD19E-B405-4B2A-BA16-801DA70C01DF}" type="presOf" srcId="{7F4947F9-B74F-44C1-ACBF-90D258814105}" destId="{B2AE4589-6F67-4A44-B6EF-9EB6A382D9F6}" srcOrd="0" destOrd="0" presId="urn:microsoft.com/office/officeart/2005/8/layout/vList2"/>
    <dgm:cxn modelId="{20772ABE-713F-452D-AE1D-6D9D8AFC2101}" srcId="{23D2E908-F52A-4B38-BA24-FF4A7DF97526}" destId="{5FCF380B-CE1F-4D25-B80B-61E66C128106}" srcOrd="2" destOrd="0" parTransId="{79F1C393-116F-4772-BF09-69DFB984A6C3}" sibTransId="{3606A7A1-B2AE-486C-B051-B70D9DBE3C1C}"/>
    <dgm:cxn modelId="{5C897587-FB1E-452A-B067-CE93CC570142}" type="presParOf" srcId="{6676C61D-0EC4-45D7-BA15-E2B7D50CBCAD}" destId="{092FCCC4-BD5E-4D42-B3AC-B6F47D582C03}" srcOrd="0" destOrd="0" presId="urn:microsoft.com/office/officeart/2005/8/layout/vList2"/>
    <dgm:cxn modelId="{BADB1F1F-ECF1-4950-8252-91299785DEF7}" type="presParOf" srcId="{6676C61D-0EC4-45D7-BA15-E2B7D50CBCAD}" destId="{83F642BC-0921-4D07-A09C-BBE0A131B9EF}" srcOrd="1" destOrd="0" presId="urn:microsoft.com/office/officeart/2005/8/layout/vList2"/>
    <dgm:cxn modelId="{05D37679-272E-4273-9CA9-4352447C2640}" type="presParOf" srcId="{6676C61D-0EC4-45D7-BA15-E2B7D50CBCAD}" destId="{B2AE4589-6F67-4A44-B6EF-9EB6A382D9F6}" srcOrd="2" destOrd="0" presId="urn:microsoft.com/office/officeart/2005/8/layout/vList2"/>
    <dgm:cxn modelId="{2BECA5EB-FAF0-4277-8B8B-AC17827B9705}" type="presParOf" srcId="{6676C61D-0EC4-45D7-BA15-E2B7D50CBCAD}" destId="{12F47067-A18B-4CD7-995F-0AF338B2A7D9}" srcOrd="3" destOrd="0" presId="urn:microsoft.com/office/officeart/2005/8/layout/vList2"/>
    <dgm:cxn modelId="{A5957F4F-9FFA-4E6C-BCE9-3D9B047A63B1}" type="presParOf" srcId="{6676C61D-0EC4-45D7-BA15-E2B7D50CBCAD}" destId="{3D2BC9D9-BFE5-44AA-863F-9770730F07AF}" srcOrd="4" destOrd="0" presId="urn:microsoft.com/office/officeart/2005/8/layout/vList2"/>
    <dgm:cxn modelId="{913BF82C-03B1-4DC4-BBE9-420F78E1A3BC}" type="presParOf" srcId="{6676C61D-0EC4-45D7-BA15-E2B7D50CBCAD}" destId="{26542C27-9CA5-4021-AC3F-9F0407ED03E7}" srcOrd="5" destOrd="0" presId="urn:microsoft.com/office/officeart/2005/8/layout/vList2"/>
    <dgm:cxn modelId="{18EA9BB2-8B36-4698-B583-049AEAE7056A}" type="presParOf" srcId="{6676C61D-0EC4-45D7-BA15-E2B7D50CBCAD}" destId="{F07D3FC0-7DB1-4AF1-970B-0250A8CBED0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4BFFD5-BC4F-450E-A011-93DAB61F0FC4}"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3679488F-F8C6-4A1E-8025-394E345E9B4E}">
      <dgm:prSet custT="1"/>
      <dgm:spPr/>
      <dgm:t>
        <a:bodyPr/>
        <a:lstStyle/>
        <a:p>
          <a:pPr rtl="0"/>
          <a:r>
            <a:rPr lang="en-US" sz="3600" b="1" dirty="0"/>
            <a:t>These are the languages which are compatible with .net framework.</a:t>
          </a:r>
        </a:p>
      </dgm:t>
    </dgm:pt>
    <dgm:pt modelId="{033D7C1B-5516-40E0-B05A-1F2C2478B986}" type="parTrans" cxnId="{697A823D-0E4A-43FA-86FE-0E7BFF7C3789}">
      <dgm:prSet/>
      <dgm:spPr/>
      <dgm:t>
        <a:bodyPr/>
        <a:lstStyle/>
        <a:p>
          <a:endParaRPr lang="en-US"/>
        </a:p>
      </dgm:t>
    </dgm:pt>
    <dgm:pt modelId="{4EF79AAB-BAAF-4CBE-A0CF-206DD163D7C9}" type="sibTrans" cxnId="{697A823D-0E4A-43FA-86FE-0E7BFF7C3789}">
      <dgm:prSet/>
      <dgm:spPr/>
      <dgm:t>
        <a:bodyPr/>
        <a:lstStyle/>
        <a:p>
          <a:endParaRPr lang="en-US"/>
        </a:p>
      </dgm:t>
    </dgm:pt>
    <dgm:pt modelId="{BD18B559-6E6A-4137-8C39-BE8C55777A76}">
      <dgm:prSet custT="1"/>
      <dgm:spPr/>
      <dgm:t>
        <a:bodyPr/>
        <a:lstStyle/>
        <a:p>
          <a:pPr rtl="0"/>
          <a:r>
            <a:rPr lang="en-US" sz="3900" b="1" i="0" dirty="0"/>
            <a:t>Latest version of .net framework i.e. </a:t>
          </a:r>
          <a:r>
            <a:rPr lang="en-US" sz="3900" b="1" i="0" dirty="0" err="1"/>
            <a:t>.</a:t>
          </a:r>
          <a:r>
            <a:rPr lang="en-US" sz="3600" b="1" i="0" dirty="0" err="1"/>
            <a:t>net</a:t>
          </a:r>
          <a:r>
            <a:rPr lang="en-US" sz="3600" b="1" i="0" dirty="0"/>
            <a:t> 4.6 supports 30+ languages. </a:t>
          </a:r>
          <a:r>
            <a:rPr lang="en-US" sz="3600" b="1" dirty="0"/>
            <a:t>All languages are standardized by ECMA</a:t>
          </a:r>
          <a:r>
            <a:rPr lang="en-US" sz="3900" b="1" dirty="0"/>
            <a:t>. </a:t>
          </a:r>
        </a:p>
      </dgm:t>
    </dgm:pt>
    <dgm:pt modelId="{820D12A2-71EA-4066-A2CF-E16D4C8CC501}" type="parTrans" cxnId="{2D249556-A550-4498-B4F2-F43B377B1498}">
      <dgm:prSet/>
      <dgm:spPr/>
      <dgm:t>
        <a:bodyPr/>
        <a:lstStyle/>
        <a:p>
          <a:endParaRPr lang="en-US"/>
        </a:p>
      </dgm:t>
    </dgm:pt>
    <dgm:pt modelId="{7993D421-053F-48FB-9910-146EADE92B08}" type="sibTrans" cxnId="{2D249556-A550-4498-B4F2-F43B377B1498}">
      <dgm:prSet/>
      <dgm:spPr/>
      <dgm:t>
        <a:bodyPr/>
        <a:lstStyle/>
        <a:p>
          <a:endParaRPr lang="en-US"/>
        </a:p>
      </dgm:t>
    </dgm:pt>
    <dgm:pt modelId="{49560DB5-7096-45B8-8C3D-E72E62102FCC}" type="pres">
      <dgm:prSet presAssocID="{5A4BFFD5-BC4F-450E-A011-93DAB61F0FC4}" presName="linear" presStyleCnt="0">
        <dgm:presLayoutVars>
          <dgm:animLvl val="lvl"/>
          <dgm:resizeHandles val="exact"/>
        </dgm:presLayoutVars>
      </dgm:prSet>
      <dgm:spPr/>
      <dgm:t>
        <a:bodyPr/>
        <a:lstStyle/>
        <a:p>
          <a:endParaRPr lang="en-US"/>
        </a:p>
      </dgm:t>
    </dgm:pt>
    <dgm:pt modelId="{C0D3C994-A0BC-4FD2-A720-C357D5733EEE}" type="pres">
      <dgm:prSet presAssocID="{3679488F-F8C6-4A1E-8025-394E345E9B4E}" presName="parentText" presStyleLbl="node1" presStyleIdx="0" presStyleCnt="2">
        <dgm:presLayoutVars>
          <dgm:chMax val="0"/>
          <dgm:bulletEnabled val="1"/>
        </dgm:presLayoutVars>
      </dgm:prSet>
      <dgm:spPr/>
      <dgm:t>
        <a:bodyPr/>
        <a:lstStyle/>
        <a:p>
          <a:endParaRPr lang="en-US"/>
        </a:p>
      </dgm:t>
    </dgm:pt>
    <dgm:pt modelId="{2F9D0881-5A96-4EDD-B917-53C7AD33B26B}" type="pres">
      <dgm:prSet presAssocID="{4EF79AAB-BAAF-4CBE-A0CF-206DD163D7C9}" presName="spacer" presStyleCnt="0"/>
      <dgm:spPr/>
    </dgm:pt>
    <dgm:pt modelId="{F3CD4BF9-358E-4D9D-AE05-C4D9D079ABC2}" type="pres">
      <dgm:prSet presAssocID="{BD18B559-6E6A-4137-8C39-BE8C55777A76}" presName="parentText" presStyleLbl="node1" presStyleIdx="1" presStyleCnt="2">
        <dgm:presLayoutVars>
          <dgm:chMax val="0"/>
          <dgm:bulletEnabled val="1"/>
        </dgm:presLayoutVars>
      </dgm:prSet>
      <dgm:spPr/>
      <dgm:t>
        <a:bodyPr/>
        <a:lstStyle/>
        <a:p>
          <a:endParaRPr lang="en-US"/>
        </a:p>
      </dgm:t>
    </dgm:pt>
  </dgm:ptLst>
  <dgm:cxnLst>
    <dgm:cxn modelId="{2D249556-A550-4498-B4F2-F43B377B1498}" srcId="{5A4BFFD5-BC4F-450E-A011-93DAB61F0FC4}" destId="{BD18B559-6E6A-4137-8C39-BE8C55777A76}" srcOrd="1" destOrd="0" parTransId="{820D12A2-71EA-4066-A2CF-E16D4C8CC501}" sibTransId="{7993D421-053F-48FB-9910-146EADE92B08}"/>
    <dgm:cxn modelId="{7E47B654-69C9-40B5-B33F-BF98DBBEE75A}" type="presOf" srcId="{5A4BFFD5-BC4F-450E-A011-93DAB61F0FC4}" destId="{49560DB5-7096-45B8-8C3D-E72E62102FCC}" srcOrd="0" destOrd="0" presId="urn:microsoft.com/office/officeart/2005/8/layout/vList2"/>
    <dgm:cxn modelId="{C89CFDE4-4CAF-4378-BF08-433A204B243E}" type="presOf" srcId="{3679488F-F8C6-4A1E-8025-394E345E9B4E}" destId="{C0D3C994-A0BC-4FD2-A720-C357D5733EEE}" srcOrd="0" destOrd="0" presId="urn:microsoft.com/office/officeart/2005/8/layout/vList2"/>
    <dgm:cxn modelId="{B1397B84-48FE-41CA-BF20-EC03449BB821}" type="presOf" srcId="{BD18B559-6E6A-4137-8C39-BE8C55777A76}" destId="{F3CD4BF9-358E-4D9D-AE05-C4D9D079ABC2}" srcOrd="0" destOrd="0" presId="urn:microsoft.com/office/officeart/2005/8/layout/vList2"/>
    <dgm:cxn modelId="{697A823D-0E4A-43FA-86FE-0E7BFF7C3789}" srcId="{5A4BFFD5-BC4F-450E-A011-93DAB61F0FC4}" destId="{3679488F-F8C6-4A1E-8025-394E345E9B4E}" srcOrd="0" destOrd="0" parTransId="{033D7C1B-5516-40E0-B05A-1F2C2478B986}" sibTransId="{4EF79AAB-BAAF-4CBE-A0CF-206DD163D7C9}"/>
    <dgm:cxn modelId="{6318A1D8-06FF-4E25-B504-A63F3DBE0247}" type="presParOf" srcId="{49560DB5-7096-45B8-8C3D-E72E62102FCC}" destId="{C0D3C994-A0BC-4FD2-A720-C357D5733EEE}" srcOrd="0" destOrd="0" presId="urn:microsoft.com/office/officeart/2005/8/layout/vList2"/>
    <dgm:cxn modelId="{3824CAC4-29C1-4B8E-8009-FFE0D4FB21A1}" type="presParOf" srcId="{49560DB5-7096-45B8-8C3D-E72E62102FCC}" destId="{2F9D0881-5A96-4EDD-B917-53C7AD33B26B}" srcOrd="1" destOrd="0" presId="urn:microsoft.com/office/officeart/2005/8/layout/vList2"/>
    <dgm:cxn modelId="{68CA3AEB-FC57-45D2-8038-1C3D7A72D97F}" type="presParOf" srcId="{49560DB5-7096-45B8-8C3D-E72E62102FCC}" destId="{F3CD4BF9-358E-4D9D-AE05-C4D9D079ABC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D6B620-9CC0-4A1A-B143-A39087EB1520}"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12CA524-1816-4F7E-8E7A-E56EABFA4183}">
      <dgm:prSet custT="1"/>
      <dgm:spPr/>
      <dgm:t>
        <a:bodyPr/>
        <a:lstStyle/>
        <a:p>
          <a:pPr algn="just" rtl="0"/>
          <a:r>
            <a:rPr lang="en-US" sz="3600" b="1" i="0" dirty="0"/>
            <a:t>Some specified set of rules and regulations</a:t>
          </a:r>
          <a:r>
            <a:rPr lang="en-US" sz="3200" b="1" i="0" dirty="0"/>
            <a:t>.</a:t>
          </a:r>
          <a:endParaRPr lang="en-US" sz="3200" dirty="0"/>
        </a:p>
      </dgm:t>
    </dgm:pt>
    <dgm:pt modelId="{0B152A44-0A4D-4101-801C-02329AC99978}" type="parTrans" cxnId="{54CCC133-2222-4B59-8381-C46D4475248C}">
      <dgm:prSet/>
      <dgm:spPr/>
      <dgm:t>
        <a:bodyPr/>
        <a:lstStyle/>
        <a:p>
          <a:endParaRPr lang="en-US"/>
        </a:p>
      </dgm:t>
    </dgm:pt>
    <dgm:pt modelId="{1EBAFD4D-F061-41D3-845F-348BCA00A0C1}" type="sibTrans" cxnId="{54CCC133-2222-4B59-8381-C46D4475248C}">
      <dgm:prSet/>
      <dgm:spPr/>
      <dgm:t>
        <a:bodyPr/>
        <a:lstStyle/>
        <a:p>
          <a:endParaRPr lang="en-US"/>
        </a:p>
      </dgm:t>
    </dgm:pt>
    <dgm:pt modelId="{EA317617-D6CC-4266-BCB3-9AED20FDE89D}">
      <dgm:prSet custT="1"/>
      <dgm:spPr/>
      <dgm:t>
        <a:bodyPr/>
        <a:lstStyle/>
        <a:p>
          <a:pPr algn="just" rtl="0"/>
          <a:r>
            <a:rPr lang="en-US" sz="3600" b="1" i="0" dirty="0"/>
            <a:t>Body governing  these rules is ECMA(European Computer Manufactures Association)</a:t>
          </a:r>
          <a:endParaRPr lang="en-US" sz="3200" dirty="0"/>
        </a:p>
      </dgm:t>
    </dgm:pt>
    <dgm:pt modelId="{CB40AB28-D1A0-448B-9136-2388C8F727ED}" type="parTrans" cxnId="{AA25E4FC-EF0F-424C-92B0-558F41CC4276}">
      <dgm:prSet/>
      <dgm:spPr/>
      <dgm:t>
        <a:bodyPr/>
        <a:lstStyle/>
        <a:p>
          <a:endParaRPr lang="en-US"/>
        </a:p>
      </dgm:t>
    </dgm:pt>
    <dgm:pt modelId="{97A9F603-7276-4247-9DA3-4C114A16E310}" type="sibTrans" cxnId="{AA25E4FC-EF0F-424C-92B0-558F41CC4276}">
      <dgm:prSet/>
      <dgm:spPr/>
      <dgm:t>
        <a:bodyPr/>
        <a:lstStyle/>
        <a:p>
          <a:endParaRPr lang="en-US"/>
        </a:p>
      </dgm:t>
    </dgm:pt>
    <dgm:pt modelId="{8FB6D89B-7775-46C2-BD2A-410031E347FF}" type="pres">
      <dgm:prSet presAssocID="{1FD6B620-9CC0-4A1A-B143-A39087EB1520}" presName="linear" presStyleCnt="0">
        <dgm:presLayoutVars>
          <dgm:animLvl val="lvl"/>
          <dgm:resizeHandles val="exact"/>
        </dgm:presLayoutVars>
      </dgm:prSet>
      <dgm:spPr/>
      <dgm:t>
        <a:bodyPr/>
        <a:lstStyle/>
        <a:p>
          <a:endParaRPr lang="en-US"/>
        </a:p>
      </dgm:t>
    </dgm:pt>
    <dgm:pt modelId="{971CA7F6-2AAF-487B-90C4-B910F91C4845}" type="pres">
      <dgm:prSet presAssocID="{112CA524-1816-4F7E-8E7A-E56EABFA4183}" presName="parentText" presStyleLbl="node1" presStyleIdx="0" presStyleCnt="2" custScaleY="74165" custLinFactY="413" custLinFactNeighborY="100000">
        <dgm:presLayoutVars>
          <dgm:chMax val="0"/>
          <dgm:bulletEnabled val="1"/>
        </dgm:presLayoutVars>
      </dgm:prSet>
      <dgm:spPr/>
      <dgm:t>
        <a:bodyPr/>
        <a:lstStyle/>
        <a:p>
          <a:endParaRPr lang="en-US"/>
        </a:p>
      </dgm:t>
    </dgm:pt>
    <dgm:pt modelId="{0D4377E6-9D85-4A90-9C69-FF2C23C37541}" type="pres">
      <dgm:prSet presAssocID="{1EBAFD4D-F061-41D3-845F-348BCA00A0C1}" presName="spacer" presStyleCnt="0"/>
      <dgm:spPr/>
    </dgm:pt>
    <dgm:pt modelId="{820F7E94-CDC7-4F42-84BF-C910F440343D}" type="pres">
      <dgm:prSet presAssocID="{EA317617-D6CC-4266-BCB3-9AED20FDE89D}" presName="parentText" presStyleLbl="node1" presStyleIdx="1" presStyleCnt="2" custScaleY="114673" custLinFactNeighborY="41343">
        <dgm:presLayoutVars>
          <dgm:chMax val="0"/>
          <dgm:bulletEnabled val="1"/>
        </dgm:presLayoutVars>
      </dgm:prSet>
      <dgm:spPr/>
      <dgm:t>
        <a:bodyPr/>
        <a:lstStyle/>
        <a:p>
          <a:endParaRPr lang="en-US"/>
        </a:p>
      </dgm:t>
    </dgm:pt>
  </dgm:ptLst>
  <dgm:cxnLst>
    <dgm:cxn modelId="{04CB6624-BB35-4FBA-B9D0-C6076BC9BCF8}" type="presOf" srcId="{EA317617-D6CC-4266-BCB3-9AED20FDE89D}" destId="{820F7E94-CDC7-4F42-84BF-C910F440343D}" srcOrd="0" destOrd="0" presId="urn:microsoft.com/office/officeart/2005/8/layout/vList2"/>
    <dgm:cxn modelId="{AA25E4FC-EF0F-424C-92B0-558F41CC4276}" srcId="{1FD6B620-9CC0-4A1A-B143-A39087EB1520}" destId="{EA317617-D6CC-4266-BCB3-9AED20FDE89D}" srcOrd="1" destOrd="0" parTransId="{CB40AB28-D1A0-448B-9136-2388C8F727ED}" sibTransId="{97A9F603-7276-4247-9DA3-4C114A16E310}"/>
    <dgm:cxn modelId="{A73E0938-7249-4E92-B279-8D3E9BA4F17F}" type="presOf" srcId="{1FD6B620-9CC0-4A1A-B143-A39087EB1520}" destId="{8FB6D89B-7775-46C2-BD2A-410031E347FF}" srcOrd="0" destOrd="0" presId="urn:microsoft.com/office/officeart/2005/8/layout/vList2"/>
    <dgm:cxn modelId="{83F834E3-2520-4B1E-BF41-877896FD51AA}" type="presOf" srcId="{112CA524-1816-4F7E-8E7A-E56EABFA4183}" destId="{971CA7F6-2AAF-487B-90C4-B910F91C4845}" srcOrd="0" destOrd="0" presId="urn:microsoft.com/office/officeart/2005/8/layout/vList2"/>
    <dgm:cxn modelId="{54CCC133-2222-4B59-8381-C46D4475248C}" srcId="{1FD6B620-9CC0-4A1A-B143-A39087EB1520}" destId="{112CA524-1816-4F7E-8E7A-E56EABFA4183}" srcOrd="0" destOrd="0" parTransId="{0B152A44-0A4D-4101-801C-02329AC99978}" sibTransId="{1EBAFD4D-F061-41D3-845F-348BCA00A0C1}"/>
    <dgm:cxn modelId="{295AE810-0512-4916-B174-EAC29AC69E4C}" type="presParOf" srcId="{8FB6D89B-7775-46C2-BD2A-410031E347FF}" destId="{971CA7F6-2AAF-487B-90C4-B910F91C4845}" srcOrd="0" destOrd="0" presId="urn:microsoft.com/office/officeart/2005/8/layout/vList2"/>
    <dgm:cxn modelId="{11CE8876-5285-4F4F-A838-3C7D7D37AF0E}" type="presParOf" srcId="{8FB6D89B-7775-46C2-BD2A-410031E347FF}" destId="{0D4377E6-9D85-4A90-9C69-FF2C23C37541}" srcOrd="1" destOrd="0" presId="urn:microsoft.com/office/officeart/2005/8/layout/vList2"/>
    <dgm:cxn modelId="{56022D1B-C540-43E0-A042-7BB3AC505D75}" type="presParOf" srcId="{8FB6D89B-7775-46C2-BD2A-410031E347FF}" destId="{820F7E94-CDC7-4F42-84BF-C910F440343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FAF71-F302-4A25-BCFE-A12FEA3042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5D17CB1B-6FD5-4275-AD7C-8610E5084640}">
      <dgm:prSet/>
      <dgm:spPr/>
      <dgm:t>
        <a:bodyPr/>
        <a:lstStyle/>
        <a:p>
          <a:pPr rtl="0"/>
          <a:r>
            <a:rPr lang="en-US" b="1" i="0" dirty="0"/>
            <a:t>CTS(Common </a:t>
          </a:r>
          <a:r>
            <a:rPr lang="en-US" b="1" i="0"/>
            <a:t>Type System ) </a:t>
          </a:r>
          <a:r>
            <a:rPr lang="en-US" b="1" i="0" dirty="0"/>
            <a:t>a sub-component of CLS</a:t>
          </a:r>
          <a:endParaRPr lang="en-US" dirty="0"/>
        </a:p>
      </dgm:t>
    </dgm:pt>
    <dgm:pt modelId="{933A751F-2807-4A9A-A3DC-873632355B58}" type="parTrans" cxnId="{FA458886-A045-4918-AE6E-5BB4B5F5DBC2}">
      <dgm:prSet/>
      <dgm:spPr/>
      <dgm:t>
        <a:bodyPr/>
        <a:lstStyle/>
        <a:p>
          <a:endParaRPr lang="en-US"/>
        </a:p>
      </dgm:t>
    </dgm:pt>
    <dgm:pt modelId="{4E0F7395-CD14-4C7B-8DE1-9F856750F55E}" type="sibTrans" cxnId="{FA458886-A045-4918-AE6E-5BB4B5F5DBC2}">
      <dgm:prSet/>
      <dgm:spPr/>
      <dgm:t>
        <a:bodyPr/>
        <a:lstStyle/>
        <a:p>
          <a:endParaRPr lang="en-US"/>
        </a:p>
      </dgm:t>
    </dgm:pt>
    <dgm:pt modelId="{CDDD082E-728F-48BA-8734-2050F4DE0F46}">
      <dgm:prSet/>
      <dgm:spPr/>
      <dgm:t>
        <a:bodyPr/>
        <a:lstStyle/>
        <a:p>
          <a:pPr rtl="0"/>
          <a:r>
            <a:rPr lang="en-US" b="1" i="0" dirty="0"/>
            <a:t>It allows language interoperability and type safety.</a:t>
          </a:r>
          <a:endParaRPr lang="en-US" dirty="0"/>
        </a:p>
      </dgm:t>
    </dgm:pt>
    <dgm:pt modelId="{B9AC4119-A1DB-4583-9F18-7C398654642F}" type="parTrans" cxnId="{42C9A94B-1541-4DA5-80DF-2B1904F616C7}">
      <dgm:prSet/>
      <dgm:spPr/>
      <dgm:t>
        <a:bodyPr/>
        <a:lstStyle/>
        <a:p>
          <a:endParaRPr lang="en-US"/>
        </a:p>
      </dgm:t>
    </dgm:pt>
    <dgm:pt modelId="{2E8275B3-209C-4AC2-BC54-3F0F55A84B60}" type="sibTrans" cxnId="{42C9A94B-1541-4DA5-80DF-2B1904F616C7}">
      <dgm:prSet/>
      <dgm:spPr/>
      <dgm:t>
        <a:bodyPr/>
        <a:lstStyle/>
        <a:p>
          <a:endParaRPr lang="en-US"/>
        </a:p>
      </dgm:t>
    </dgm:pt>
    <dgm:pt modelId="{78C1F5AD-72EF-4687-A453-40C7EAFCF229}">
      <dgm:prSet/>
      <dgm:spPr/>
      <dgm:t>
        <a:bodyPr/>
        <a:lstStyle/>
        <a:p>
          <a:pPr rtl="0"/>
          <a:r>
            <a:rPr lang="en-US" b="1" dirty="0"/>
            <a:t>Defines rules regarding data types and all these types are derived from a base class </a:t>
          </a:r>
          <a:r>
            <a:rPr lang="en-US" b="1" dirty="0" err="1"/>
            <a:t>System.Object</a:t>
          </a:r>
          <a:endParaRPr lang="en-US" b="1" dirty="0"/>
        </a:p>
      </dgm:t>
    </dgm:pt>
    <dgm:pt modelId="{5248C369-147F-47B2-AC12-919AF8DD8561}" type="parTrans" cxnId="{2CD8C38B-537A-499B-B58E-F863D4A4A12F}">
      <dgm:prSet/>
      <dgm:spPr/>
      <dgm:t>
        <a:bodyPr/>
        <a:lstStyle/>
        <a:p>
          <a:endParaRPr lang="en-US"/>
        </a:p>
      </dgm:t>
    </dgm:pt>
    <dgm:pt modelId="{CFAEE401-0CDA-408E-A31B-78C466FDE62F}" type="sibTrans" cxnId="{2CD8C38B-537A-499B-B58E-F863D4A4A12F}">
      <dgm:prSet/>
      <dgm:spPr/>
      <dgm:t>
        <a:bodyPr/>
        <a:lstStyle/>
        <a:p>
          <a:endParaRPr lang="en-US"/>
        </a:p>
      </dgm:t>
    </dgm:pt>
    <dgm:pt modelId="{527872C3-1578-46C1-804C-4FC85825FA7C}" type="pres">
      <dgm:prSet presAssocID="{202FAF71-F302-4A25-BCFE-A12FEA30423F}" presName="linear" presStyleCnt="0">
        <dgm:presLayoutVars>
          <dgm:animLvl val="lvl"/>
          <dgm:resizeHandles val="exact"/>
        </dgm:presLayoutVars>
      </dgm:prSet>
      <dgm:spPr/>
      <dgm:t>
        <a:bodyPr/>
        <a:lstStyle/>
        <a:p>
          <a:endParaRPr lang="en-US"/>
        </a:p>
      </dgm:t>
    </dgm:pt>
    <dgm:pt modelId="{BECAE8E9-0E7E-4510-B712-4F6D6A36C285}" type="pres">
      <dgm:prSet presAssocID="{5D17CB1B-6FD5-4275-AD7C-8610E5084640}" presName="parentText" presStyleLbl="node1" presStyleIdx="0" presStyleCnt="3" custLinFactNeighborX="995" custLinFactNeighborY="-10236">
        <dgm:presLayoutVars>
          <dgm:chMax val="0"/>
          <dgm:bulletEnabled val="1"/>
        </dgm:presLayoutVars>
      </dgm:prSet>
      <dgm:spPr/>
      <dgm:t>
        <a:bodyPr/>
        <a:lstStyle/>
        <a:p>
          <a:endParaRPr lang="en-US"/>
        </a:p>
      </dgm:t>
    </dgm:pt>
    <dgm:pt modelId="{B5A8318D-5315-4028-A04D-E5B9EE1CEF9A}" type="pres">
      <dgm:prSet presAssocID="{4E0F7395-CD14-4C7B-8DE1-9F856750F55E}" presName="spacer" presStyleCnt="0"/>
      <dgm:spPr/>
    </dgm:pt>
    <dgm:pt modelId="{43734AFB-C24B-4AF8-B516-A126CB1B6CCE}" type="pres">
      <dgm:prSet presAssocID="{CDDD082E-728F-48BA-8734-2050F4DE0F46}" presName="parentText" presStyleLbl="node1" presStyleIdx="1" presStyleCnt="3">
        <dgm:presLayoutVars>
          <dgm:chMax val="0"/>
          <dgm:bulletEnabled val="1"/>
        </dgm:presLayoutVars>
      </dgm:prSet>
      <dgm:spPr/>
      <dgm:t>
        <a:bodyPr/>
        <a:lstStyle/>
        <a:p>
          <a:endParaRPr lang="en-US"/>
        </a:p>
      </dgm:t>
    </dgm:pt>
    <dgm:pt modelId="{BF94ECA2-1A03-400F-B2BF-C4ABD2458D6C}" type="pres">
      <dgm:prSet presAssocID="{2E8275B3-209C-4AC2-BC54-3F0F55A84B60}" presName="spacer" presStyleCnt="0"/>
      <dgm:spPr/>
    </dgm:pt>
    <dgm:pt modelId="{68CC67E1-9B7E-4D72-A53A-E24CD7FF1841}" type="pres">
      <dgm:prSet presAssocID="{78C1F5AD-72EF-4687-A453-40C7EAFCF229}" presName="parentText" presStyleLbl="node1" presStyleIdx="2" presStyleCnt="3">
        <dgm:presLayoutVars>
          <dgm:chMax val="0"/>
          <dgm:bulletEnabled val="1"/>
        </dgm:presLayoutVars>
      </dgm:prSet>
      <dgm:spPr/>
      <dgm:t>
        <a:bodyPr/>
        <a:lstStyle/>
        <a:p>
          <a:endParaRPr lang="en-US"/>
        </a:p>
      </dgm:t>
    </dgm:pt>
  </dgm:ptLst>
  <dgm:cxnLst>
    <dgm:cxn modelId="{FA458886-A045-4918-AE6E-5BB4B5F5DBC2}" srcId="{202FAF71-F302-4A25-BCFE-A12FEA30423F}" destId="{5D17CB1B-6FD5-4275-AD7C-8610E5084640}" srcOrd="0" destOrd="0" parTransId="{933A751F-2807-4A9A-A3DC-873632355B58}" sibTransId="{4E0F7395-CD14-4C7B-8DE1-9F856750F55E}"/>
    <dgm:cxn modelId="{42C9A94B-1541-4DA5-80DF-2B1904F616C7}" srcId="{202FAF71-F302-4A25-BCFE-A12FEA30423F}" destId="{CDDD082E-728F-48BA-8734-2050F4DE0F46}" srcOrd="1" destOrd="0" parTransId="{B9AC4119-A1DB-4583-9F18-7C398654642F}" sibTransId="{2E8275B3-209C-4AC2-BC54-3F0F55A84B60}"/>
    <dgm:cxn modelId="{610FDD68-E6FB-4B88-BB58-1A704756F931}" type="presOf" srcId="{202FAF71-F302-4A25-BCFE-A12FEA30423F}" destId="{527872C3-1578-46C1-804C-4FC85825FA7C}" srcOrd="0" destOrd="0" presId="urn:microsoft.com/office/officeart/2005/8/layout/vList2"/>
    <dgm:cxn modelId="{934120BD-54C7-4A91-8D6E-B27DB9D91353}" type="presOf" srcId="{5D17CB1B-6FD5-4275-AD7C-8610E5084640}" destId="{BECAE8E9-0E7E-4510-B712-4F6D6A36C285}" srcOrd="0" destOrd="0" presId="urn:microsoft.com/office/officeart/2005/8/layout/vList2"/>
    <dgm:cxn modelId="{0B4EAB97-E9F1-4171-87AE-D15740D82749}" type="presOf" srcId="{CDDD082E-728F-48BA-8734-2050F4DE0F46}" destId="{43734AFB-C24B-4AF8-B516-A126CB1B6CCE}" srcOrd="0" destOrd="0" presId="urn:microsoft.com/office/officeart/2005/8/layout/vList2"/>
    <dgm:cxn modelId="{2CD8C38B-537A-499B-B58E-F863D4A4A12F}" srcId="{202FAF71-F302-4A25-BCFE-A12FEA30423F}" destId="{78C1F5AD-72EF-4687-A453-40C7EAFCF229}" srcOrd="2" destOrd="0" parTransId="{5248C369-147F-47B2-AC12-919AF8DD8561}" sibTransId="{CFAEE401-0CDA-408E-A31B-78C466FDE62F}"/>
    <dgm:cxn modelId="{96BDD495-2B30-4D42-BA84-8E64AC7C522D}" type="presOf" srcId="{78C1F5AD-72EF-4687-A453-40C7EAFCF229}" destId="{68CC67E1-9B7E-4D72-A53A-E24CD7FF1841}" srcOrd="0" destOrd="0" presId="urn:microsoft.com/office/officeart/2005/8/layout/vList2"/>
    <dgm:cxn modelId="{7E12BA6F-28DA-4C88-8C8C-AEE1C698E165}" type="presParOf" srcId="{527872C3-1578-46C1-804C-4FC85825FA7C}" destId="{BECAE8E9-0E7E-4510-B712-4F6D6A36C285}" srcOrd="0" destOrd="0" presId="urn:microsoft.com/office/officeart/2005/8/layout/vList2"/>
    <dgm:cxn modelId="{9BB4B63C-8135-4D22-B11A-F1C7E9D87063}" type="presParOf" srcId="{527872C3-1578-46C1-804C-4FC85825FA7C}" destId="{B5A8318D-5315-4028-A04D-E5B9EE1CEF9A}" srcOrd="1" destOrd="0" presId="urn:microsoft.com/office/officeart/2005/8/layout/vList2"/>
    <dgm:cxn modelId="{4DF2F831-4C49-4EBE-A9FD-E60809703233}" type="presParOf" srcId="{527872C3-1578-46C1-804C-4FC85825FA7C}" destId="{43734AFB-C24B-4AF8-B516-A126CB1B6CCE}" srcOrd="2" destOrd="0" presId="urn:microsoft.com/office/officeart/2005/8/layout/vList2"/>
    <dgm:cxn modelId="{BE2ACB4D-7D78-4581-AF52-119BDD786070}" type="presParOf" srcId="{527872C3-1578-46C1-804C-4FC85825FA7C}" destId="{BF94ECA2-1A03-400F-B2BF-C4ABD2458D6C}" srcOrd="3" destOrd="0" presId="urn:microsoft.com/office/officeart/2005/8/layout/vList2"/>
    <dgm:cxn modelId="{7D913AD2-0FF8-4948-9F0C-87D2BCFB8839}" type="presParOf" srcId="{527872C3-1578-46C1-804C-4FC85825FA7C}" destId="{68CC67E1-9B7E-4D72-A53A-E24CD7FF184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51A660-F27C-4BE0-ADE8-E2ED1DE6F718}"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7301C255-0B27-46CD-88A5-0C89A6AD45D4}">
      <dgm:prSet custT="1"/>
      <dgm:spPr/>
      <dgm:t>
        <a:bodyPr/>
        <a:lstStyle/>
        <a:p>
          <a:pPr rtl="0"/>
          <a:r>
            <a:rPr lang="en-US" sz="3200" b="1" i="0" dirty="0"/>
            <a:t>Collection of classes</a:t>
          </a:r>
          <a:endParaRPr lang="en-US" sz="3200" dirty="0"/>
        </a:p>
      </dgm:t>
    </dgm:pt>
    <dgm:pt modelId="{85E9FC57-E218-4B2F-B9F0-32C61EE0DD7E}" type="parTrans" cxnId="{B05E61A9-B092-4D27-98C7-4309FB16E42B}">
      <dgm:prSet/>
      <dgm:spPr/>
      <dgm:t>
        <a:bodyPr/>
        <a:lstStyle/>
        <a:p>
          <a:endParaRPr lang="en-US"/>
        </a:p>
      </dgm:t>
    </dgm:pt>
    <dgm:pt modelId="{8F47BB7A-6EB2-44C8-9653-E0DF36D9AC8E}" type="sibTrans" cxnId="{B05E61A9-B092-4D27-98C7-4309FB16E42B}">
      <dgm:prSet/>
      <dgm:spPr/>
      <dgm:t>
        <a:bodyPr/>
        <a:lstStyle/>
        <a:p>
          <a:endParaRPr lang="en-US"/>
        </a:p>
      </dgm:t>
    </dgm:pt>
    <dgm:pt modelId="{DE3D7AFA-82C7-404D-B92D-D944B48D4891}">
      <dgm:prSet custT="1"/>
      <dgm:spPr/>
      <dgm:t>
        <a:bodyPr/>
        <a:lstStyle/>
        <a:p>
          <a:pPr rtl="0"/>
          <a:r>
            <a:rPr lang="en-US" sz="3200" b="1" i="0" dirty="0"/>
            <a:t>Helps to collect logically related classes in a common namespace. Resolves  name conflict.</a:t>
          </a:r>
          <a:endParaRPr lang="en-US" sz="3200" dirty="0"/>
        </a:p>
      </dgm:t>
    </dgm:pt>
    <dgm:pt modelId="{FCDB7496-8E06-4897-90CC-463397103DFB}" type="parTrans" cxnId="{7466DFCD-025A-42F2-B3AD-079B6313A628}">
      <dgm:prSet/>
      <dgm:spPr/>
      <dgm:t>
        <a:bodyPr/>
        <a:lstStyle/>
        <a:p>
          <a:endParaRPr lang="en-US"/>
        </a:p>
      </dgm:t>
    </dgm:pt>
    <dgm:pt modelId="{741ED45E-ECCA-4A4F-812E-DCA5C2AF1F6D}" type="sibTrans" cxnId="{7466DFCD-025A-42F2-B3AD-079B6313A628}">
      <dgm:prSet/>
      <dgm:spPr/>
      <dgm:t>
        <a:bodyPr/>
        <a:lstStyle/>
        <a:p>
          <a:endParaRPr lang="en-US"/>
        </a:p>
      </dgm:t>
    </dgm:pt>
    <dgm:pt modelId="{6FF698AC-D174-49CB-8416-D661EFF515B0}">
      <dgm:prSet custT="1"/>
      <dgm:spPr/>
      <dgm:t>
        <a:bodyPr/>
        <a:lstStyle/>
        <a:p>
          <a:r>
            <a:rPr lang="en-US" sz="3200" b="1" dirty="0"/>
            <a:t>contains classes that can be used to build application like windows forms, web application, WPF, WCF etc.</a:t>
          </a:r>
          <a:endParaRPr lang="en-US" sz="3200" dirty="0"/>
        </a:p>
      </dgm:t>
    </dgm:pt>
    <dgm:pt modelId="{35B54A0A-BDCC-452B-84E7-3AA44561D8A3}" type="parTrans" cxnId="{791D3755-5FFA-479D-9D2B-2C94F52836B8}">
      <dgm:prSet/>
      <dgm:spPr/>
      <dgm:t>
        <a:bodyPr/>
        <a:lstStyle/>
        <a:p>
          <a:endParaRPr lang="en-US"/>
        </a:p>
      </dgm:t>
    </dgm:pt>
    <dgm:pt modelId="{CC6349F1-15CE-47AD-9E94-04E8637A0D71}" type="sibTrans" cxnId="{791D3755-5FFA-479D-9D2B-2C94F52836B8}">
      <dgm:prSet/>
      <dgm:spPr/>
      <dgm:t>
        <a:bodyPr/>
        <a:lstStyle/>
        <a:p>
          <a:endParaRPr lang="en-US"/>
        </a:p>
      </dgm:t>
    </dgm:pt>
    <dgm:pt modelId="{53A45138-C9E5-455B-B470-D186114B874F}">
      <dgm:prSet custT="1"/>
      <dgm:spPr/>
      <dgm:t>
        <a:bodyPr/>
        <a:lstStyle/>
        <a:p>
          <a:r>
            <a:rPr lang="en-US" sz="3200" b="1" dirty="0"/>
            <a:t>Contains a sub-component named BCL</a:t>
          </a:r>
        </a:p>
      </dgm:t>
    </dgm:pt>
    <dgm:pt modelId="{AB507DA2-A349-4B34-8BF8-711B251BFA20}" type="parTrans" cxnId="{87D20F96-C253-4ADD-BB89-2C15AF1709D1}">
      <dgm:prSet/>
      <dgm:spPr/>
      <dgm:t>
        <a:bodyPr/>
        <a:lstStyle/>
        <a:p>
          <a:endParaRPr lang="en-US"/>
        </a:p>
      </dgm:t>
    </dgm:pt>
    <dgm:pt modelId="{E2F802E2-DC7D-4C84-9370-6DF423A22B90}" type="sibTrans" cxnId="{87D20F96-C253-4ADD-BB89-2C15AF1709D1}">
      <dgm:prSet/>
      <dgm:spPr/>
      <dgm:t>
        <a:bodyPr/>
        <a:lstStyle/>
        <a:p>
          <a:endParaRPr lang="en-US"/>
        </a:p>
      </dgm:t>
    </dgm:pt>
    <dgm:pt modelId="{57E43609-AE28-4211-8F90-0D86D90E79BD}" type="pres">
      <dgm:prSet presAssocID="{6751A660-F27C-4BE0-ADE8-E2ED1DE6F718}" presName="linear" presStyleCnt="0">
        <dgm:presLayoutVars>
          <dgm:animLvl val="lvl"/>
          <dgm:resizeHandles val="exact"/>
        </dgm:presLayoutVars>
      </dgm:prSet>
      <dgm:spPr/>
      <dgm:t>
        <a:bodyPr/>
        <a:lstStyle/>
        <a:p>
          <a:endParaRPr lang="en-US"/>
        </a:p>
      </dgm:t>
    </dgm:pt>
    <dgm:pt modelId="{20244C75-6E8E-4E93-AE1F-8CF65DD3958D}" type="pres">
      <dgm:prSet presAssocID="{7301C255-0B27-46CD-88A5-0C89A6AD45D4}" presName="parentText" presStyleLbl="node1" presStyleIdx="0" presStyleCnt="4" custScaleY="50774" custLinFactY="-8640" custLinFactNeighborY="-100000">
        <dgm:presLayoutVars>
          <dgm:chMax val="0"/>
          <dgm:bulletEnabled val="1"/>
        </dgm:presLayoutVars>
      </dgm:prSet>
      <dgm:spPr/>
      <dgm:t>
        <a:bodyPr/>
        <a:lstStyle/>
        <a:p>
          <a:endParaRPr lang="en-US"/>
        </a:p>
      </dgm:t>
    </dgm:pt>
    <dgm:pt modelId="{F54DDC8B-000B-4B2F-8DC7-EAA5D242A65D}" type="pres">
      <dgm:prSet presAssocID="{8F47BB7A-6EB2-44C8-9653-E0DF36D9AC8E}" presName="spacer" presStyleCnt="0"/>
      <dgm:spPr/>
    </dgm:pt>
    <dgm:pt modelId="{90BD6A32-9668-43F0-AF61-0888640D1534}" type="pres">
      <dgm:prSet presAssocID="{DE3D7AFA-82C7-404D-B92D-D944B48D4891}" presName="parentText" presStyleLbl="node1" presStyleIdx="1" presStyleCnt="4" custScaleY="73671" custLinFactY="-3987" custLinFactNeighborY="-100000">
        <dgm:presLayoutVars>
          <dgm:chMax val="0"/>
          <dgm:bulletEnabled val="1"/>
        </dgm:presLayoutVars>
      </dgm:prSet>
      <dgm:spPr/>
      <dgm:t>
        <a:bodyPr/>
        <a:lstStyle/>
        <a:p>
          <a:endParaRPr lang="en-US"/>
        </a:p>
      </dgm:t>
    </dgm:pt>
    <dgm:pt modelId="{781970C2-A68E-44D1-BFE8-7D474D40DBC9}" type="pres">
      <dgm:prSet presAssocID="{741ED45E-ECCA-4A4F-812E-DCA5C2AF1F6D}" presName="spacer" presStyleCnt="0"/>
      <dgm:spPr/>
    </dgm:pt>
    <dgm:pt modelId="{DA0CB5A3-4641-44B6-A034-31B7553EE800}" type="pres">
      <dgm:prSet presAssocID="{6FF698AC-D174-49CB-8416-D661EFF515B0}" presName="parentText" presStyleLbl="node1" presStyleIdx="2" presStyleCnt="4" custScaleY="90083" custLinFactY="-11593" custLinFactNeighborY="-100000">
        <dgm:presLayoutVars>
          <dgm:chMax val="0"/>
          <dgm:bulletEnabled val="1"/>
        </dgm:presLayoutVars>
      </dgm:prSet>
      <dgm:spPr/>
      <dgm:t>
        <a:bodyPr/>
        <a:lstStyle/>
        <a:p>
          <a:endParaRPr lang="en-US"/>
        </a:p>
      </dgm:t>
    </dgm:pt>
    <dgm:pt modelId="{2D6F8552-36F2-4901-8326-3F601FC22268}" type="pres">
      <dgm:prSet presAssocID="{CC6349F1-15CE-47AD-9E94-04E8637A0D71}" presName="spacer" presStyleCnt="0"/>
      <dgm:spPr/>
    </dgm:pt>
    <dgm:pt modelId="{5BEDF3D1-92E3-4F1A-A169-54FE5BB02B8E}" type="pres">
      <dgm:prSet presAssocID="{53A45138-C9E5-455B-B470-D186114B874F}" presName="parentText" presStyleLbl="node1" presStyleIdx="3" presStyleCnt="4" custScaleY="56042" custLinFactY="-19570" custLinFactNeighborY="-100000">
        <dgm:presLayoutVars>
          <dgm:chMax val="0"/>
          <dgm:bulletEnabled val="1"/>
        </dgm:presLayoutVars>
      </dgm:prSet>
      <dgm:spPr/>
      <dgm:t>
        <a:bodyPr/>
        <a:lstStyle/>
        <a:p>
          <a:endParaRPr lang="en-US"/>
        </a:p>
      </dgm:t>
    </dgm:pt>
  </dgm:ptLst>
  <dgm:cxnLst>
    <dgm:cxn modelId="{8697DF19-CF2C-405F-92C2-9BF17054BC34}" type="presOf" srcId="{7301C255-0B27-46CD-88A5-0C89A6AD45D4}" destId="{20244C75-6E8E-4E93-AE1F-8CF65DD3958D}" srcOrd="0" destOrd="0" presId="urn:microsoft.com/office/officeart/2005/8/layout/vList2"/>
    <dgm:cxn modelId="{17A1E967-DFBE-46D5-8098-376D9733B014}" type="presOf" srcId="{53A45138-C9E5-455B-B470-D186114B874F}" destId="{5BEDF3D1-92E3-4F1A-A169-54FE5BB02B8E}" srcOrd="0" destOrd="0" presId="urn:microsoft.com/office/officeart/2005/8/layout/vList2"/>
    <dgm:cxn modelId="{C83AE074-1F88-40C4-AA78-68E6CC3B55CD}" type="presOf" srcId="{DE3D7AFA-82C7-404D-B92D-D944B48D4891}" destId="{90BD6A32-9668-43F0-AF61-0888640D1534}" srcOrd="0" destOrd="0" presId="urn:microsoft.com/office/officeart/2005/8/layout/vList2"/>
    <dgm:cxn modelId="{B05E61A9-B092-4D27-98C7-4309FB16E42B}" srcId="{6751A660-F27C-4BE0-ADE8-E2ED1DE6F718}" destId="{7301C255-0B27-46CD-88A5-0C89A6AD45D4}" srcOrd="0" destOrd="0" parTransId="{85E9FC57-E218-4B2F-B9F0-32C61EE0DD7E}" sibTransId="{8F47BB7A-6EB2-44C8-9653-E0DF36D9AC8E}"/>
    <dgm:cxn modelId="{7466DFCD-025A-42F2-B3AD-079B6313A628}" srcId="{6751A660-F27C-4BE0-ADE8-E2ED1DE6F718}" destId="{DE3D7AFA-82C7-404D-B92D-D944B48D4891}" srcOrd="1" destOrd="0" parTransId="{FCDB7496-8E06-4897-90CC-463397103DFB}" sibTransId="{741ED45E-ECCA-4A4F-812E-DCA5C2AF1F6D}"/>
    <dgm:cxn modelId="{914745B6-7F84-4D9F-B2CA-09934E1BFCE6}" type="presOf" srcId="{6FF698AC-D174-49CB-8416-D661EFF515B0}" destId="{DA0CB5A3-4641-44B6-A034-31B7553EE800}" srcOrd="0" destOrd="0" presId="urn:microsoft.com/office/officeart/2005/8/layout/vList2"/>
    <dgm:cxn modelId="{58AE585C-CAEC-458E-80E3-B74E2DB555F1}" type="presOf" srcId="{6751A660-F27C-4BE0-ADE8-E2ED1DE6F718}" destId="{57E43609-AE28-4211-8F90-0D86D90E79BD}" srcOrd="0" destOrd="0" presId="urn:microsoft.com/office/officeart/2005/8/layout/vList2"/>
    <dgm:cxn modelId="{87D20F96-C253-4ADD-BB89-2C15AF1709D1}" srcId="{6751A660-F27C-4BE0-ADE8-E2ED1DE6F718}" destId="{53A45138-C9E5-455B-B470-D186114B874F}" srcOrd="3" destOrd="0" parTransId="{AB507DA2-A349-4B34-8BF8-711B251BFA20}" sibTransId="{E2F802E2-DC7D-4C84-9370-6DF423A22B90}"/>
    <dgm:cxn modelId="{791D3755-5FFA-479D-9D2B-2C94F52836B8}" srcId="{6751A660-F27C-4BE0-ADE8-E2ED1DE6F718}" destId="{6FF698AC-D174-49CB-8416-D661EFF515B0}" srcOrd="2" destOrd="0" parTransId="{35B54A0A-BDCC-452B-84E7-3AA44561D8A3}" sibTransId="{CC6349F1-15CE-47AD-9E94-04E8637A0D71}"/>
    <dgm:cxn modelId="{D62E36D9-D2E5-4611-B8B9-65B81341379A}" type="presParOf" srcId="{57E43609-AE28-4211-8F90-0D86D90E79BD}" destId="{20244C75-6E8E-4E93-AE1F-8CF65DD3958D}" srcOrd="0" destOrd="0" presId="urn:microsoft.com/office/officeart/2005/8/layout/vList2"/>
    <dgm:cxn modelId="{0B13AA13-4A52-4276-A246-4617157433BF}" type="presParOf" srcId="{57E43609-AE28-4211-8F90-0D86D90E79BD}" destId="{F54DDC8B-000B-4B2F-8DC7-EAA5D242A65D}" srcOrd="1" destOrd="0" presId="urn:microsoft.com/office/officeart/2005/8/layout/vList2"/>
    <dgm:cxn modelId="{A1DD6AAE-A3E1-4654-8980-F23C93DBF164}" type="presParOf" srcId="{57E43609-AE28-4211-8F90-0D86D90E79BD}" destId="{90BD6A32-9668-43F0-AF61-0888640D1534}" srcOrd="2" destOrd="0" presId="urn:microsoft.com/office/officeart/2005/8/layout/vList2"/>
    <dgm:cxn modelId="{D7B74B10-4A5C-4AAD-9FF7-BEA3A13BDC5A}" type="presParOf" srcId="{57E43609-AE28-4211-8F90-0D86D90E79BD}" destId="{781970C2-A68E-44D1-BFE8-7D474D40DBC9}" srcOrd="3" destOrd="0" presId="urn:microsoft.com/office/officeart/2005/8/layout/vList2"/>
    <dgm:cxn modelId="{D31DA0F9-E116-420B-9222-55E189663F19}" type="presParOf" srcId="{57E43609-AE28-4211-8F90-0D86D90E79BD}" destId="{DA0CB5A3-4641-44B6-A034-31B7553EE800}" srcOrd="4" destOrd="0" presId="urn:microsoft.com/office/officeart/2005/8/layout/vList2"/>
    <dgm:cxn modelId="{5C783F1C-AAC2-4F46-A281-DF7B356A7573}" type="presParOf" srcId="{57E43609-AE28-4211-8F90-0D86D90E79BD}" destId="{2D6F8552-36F2-4901-8326-3F601FC22268}" srcOrd="5" destOrd="0" presId="urn:microsoft.com/office/officeart/2005/8/layout/vList2"/>
    <dgm:cxn modelId="{5C9E2674-B8A3-4FF8-B1F4-FB6D8C9E10CE}" type="presParOf" srcId="{57E43609-AE28-4211-8F90-0D86D90E79BD}" destId="{5BEDF3D1-92E3-4F1A-A169-54FE5BB02B8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C53CE7-8E0A-4453-9188-B4B6D05B758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41164D5-860A-4EF5-BD45-6020004C12A0}">
      <dgm:prSet custT="1"/>
      <dgm:spPr/>
      <dgm:t>
        <a:bodyPr/>
        <a:lstStyle/>
        <a:p>
          <a:pPr algn="just" rtl="0"/>
          <a:r>
            <a:rPr lang="en-US" sz="3200" b="1" i="0" dirty="0"/>
            <a:t>A sub-component Framework Class Library(FCL)</a:t>
          </a:r>
          <a:endParaRPr lang="en-US" sz="3200" dirty="0"/>
        </a:p>
      </dgm:t>
    </dgm:pt>
    <dgm:pt modelId="{897916BD-C288-458F-8379-C489D758EA5F}" type="parTrans" cxnId="{56807998-6D7A-4BE1-B3E0-1AD0C648E6A1}">
      <dgm:prSet/>
      <dgm:spPr/>
      <dgm:t>
        <a:bodyPr/>
        <a:lstStyle/>
        <a:p>
          <a:endParaRPr lang="en-US"/>
        </a:p>
      </dgm:t>
    </dgm:pt>
    <dgm:pt modelId="{7D72573B-3786-4B1B-B3C5-44680076DCD0}" type="sibTrans" cxnId="{56807998-6D7A-4BE1-B3E0-1AD0C648E6A1}">
      <dgm:prSet/>
      <dgm:spPr/>
      <dgm:t>
        <a:bodyPr/>
        <a:lstStyle/>
        <a:p>
          <a:endParaRPr lang="en-US"/>
        </a:p>
      </dgm:t>
    </dgm:pt>
    <dgm:pt modelId="{EE22C1D2-2716-48F4-99CF-6A3A69C5C144}">
      <dgm:prSet custT="1"/>
      <dgm:spPr/>
      <dgm:t>
        <a:bodyPr/>
        <a:lstStyle/>
        <a:p>
          <a:pPr algn="just" rtl="0"/>
          <a:r>
            <a:rPr lang="en-US" sz="3200" b="1" i="0" dirty="0"/>
            <a:t>provides common classes that can be used commonly in all types of application. </a:t>
          </a:r>
          <a:r>
            <a:rPr lang="en-US" sz="3200" b="1" i="0" dirty="0" err="1"/>
            <a:t>Eg</a:t>
          </a:r>
          <a:r>
            <a:rPr lang="en-US" sz="3200" b="1" i="0" dirty="0"/>
            <a:t>: System.io, </a:t>
          </a:r>
          <a:r>
            <a:rPr lang="en-US" sz="3200" b="1" i="0" dirty="0" err="1"/>
            <a:t>System.Text</a:t>
          </a:r>
          <a:r>
            <a:rPr lang="en-US" sz="3200" b="1" i="0" dirty="0"/>
            <a:t> etc. </a:t>
          </a:r>
          <a:endParaRPr lang="en-US" sz="3200" dirty="0"/>
        </a:p>
      </dgm:t>
    </dgm:pt>
    <dgm:pt modelId="{A2B059E0-C185-4D9E-8022-FB3476BA85D5}" type="parTrans" cxnId="{1A474A98-B784-4E63-8C20-60DBC497AD97}">
      <dgm:prSet/>
      <dgm:spPr/>
      <dgm:t>
        <a:bodyPr/>
        <a:lstStyle/>
        <a:p>
          <a:endParaRPr lang="en-US"/>
        </a:p>
      </dgm:t>
    </dgm:pt>
    <dgm:pt modelId="{2C672D8E-7FB4-4AAE-8665-E3BA346620C3}" type="sibTrans" cxnId="{1A474A98-B784-4E63-8C20-60DBC497AD97}">
      <dgm:prSet/>
      <dgm:spPr/>
      <dgm:t>
        <a:bodyPr/>
        <a:lstStyle/>
        <a:p>
          <a:endParaRPr lang="en-US"/>
        </a:p>
      </dgm:t>
    </dgm:pt>
    <dgm:pt modelId="{74A9C135-F885-45BD-B9C6-B16F556C7F5E}" type="pres">
      <dgm:prSet presAssocID="{81C53CE7-8E0A-4453-9188-B4B6D05B758F}" presName="linear" presStyleCnt="0">
        <dgm:presLayoutVars>
          <dgm:animLvl val="lvl"/>
          <dgm:resizeHandles val="exact"/>
        </dgm:presLayoutVars>
      </dgm:prSet>
      <dgm:spPr/>
      <dgm:t>
        <a:bodyPr/>
        <a:lstStyle/>
        <a:p>
          <a:endParaRPr lang="en-US"/>
        </a:p>
      </dgm:t>
    </dgm:pt>
    <dgm:pt modelId="{AE66103E-243D-4112-BA77-F40E2CA190E1}" type="pres">
      <dgm:prSet presAssocID="{D41164D5-860A-4EF5-BD45-6020004C12A0}" presName="parentText" presStyleLbl="node1" presStyleIdx="0" presStyleCnt="2" custScaleY="71526" custLinFactNeighborY="-7611">
        <dgm:presLayoutVars>
          <dgm:chMax val="0"/>
          <dgm:bulletEnabled val="1"/>
        </dgm:presLayoutVars>
      </dgm:prSet>
      <dgm:spPr/>
      <dgm:t>
        <a:bodyPr/>
        <a:lstStyle/>
        <a:p>
          <a:endParaRPr lang="en-US"/>
        </a:p>
      </dgm:t>
    </dgm:pt>
    <dgm:pt modelId="{D0733F55-7417-4F11-AA98-5D192EDB60FB}" type="pres">
      <dgm:prSet presAssocID="{7D72573B-3786-4B1B-B3C5-44680076DCD0}" presName="spacer" presStyleCnt="0"/>
      <dgm:spPr/>
    </dgm:pt>
    <dgm:pt modelId="{B87308DD-3123-4621-AA1A-8A3E6E4832E4}" type="pres">
      <dgm:prSet presAssocID="{EE22C1D2-2716-48F4-99CF-6A3A69C5C144}" presName="parentText" presStyleLbl="node1" presStyleIdx="1" presStyleCnt="2">
        <dgm:presLayoutVars>
          <dgm:chMax val="0"/>
          <dgm:bulletEnabled val="1"/>
        </dgm:presLayoutVars>
      </dgm:prSet>
      <dgm:spPr/>
      <dgm:t>
        <a:bodyPr/>
        <a:lstStyle/>
        <a:p>
          <a:endParaRPr lang="en-US"/>
        </a:p>
      </dgm:t>
    </dgm:pt>
  </dgm:ptLst>
  <dgm:cxnLst>
    <dgm:cxn modelId="{1A474A98-B784-4E63-8C20-60DBC497AD97}" srcId="{81C53CE7-8E0A-4453-9188-B4B6D05B758F}" destId="{EE22C1D2-2716-48F4-99CF-6A3A69C5C144}" srcOrd="1" destOrd="0" parTransId="{A2B059E0-C185-4D9E-8022-FB3476BA85D5}" sibTransId="{2C672D8E-7FB4-4AAE-8665-E3BA346620C3}"/>
    <dgm:cxn modelId="{76C0C434-A8E1-4803-84FD-D9D147972BFB}" type="presOf" srcId="{EE22C1D2-2716-48F4-99CF-6A3A69C5C144}" destId="{B87308DD-3123-4621-AA1A-8A3E6E4832E4}" srcOrd="0" destOrd="0" presId="urn:microsoft.com/office/officeart/2005/8/layout/vList2"/>
    <dgm:cxn modelId="{949B85BC-9C6C-4F9D-9896-B445B0FF3601}" type="presOf" srcId="{81C53CE7-8E0A-4453-9188-B4B6D05B758F}" destId="{74A9C135-F885-45BD-B9C6-B16F556C7F5E}" srcOrd="0" destOrd="0" presId="urn:microsoft.com/office/officeart/2005/8/layout/vList2"/>
    <dgm:cxn modelId="{56807998-6D7A-4BE1-B3E0-1AD0C648E6A1}" srcId="{81C53CE7-8E0A-4453-9188-B4B6D05B758F}" destId="{D41164D5-860A-4EF5-BD45-6020004C12A0}" srcOrd="0" destOrd="0" parTransId="{897916BD-C288-458F-8379-C489D758EA5F}" sibTransId="{7D72573B-3786-4B1B-B3C5-44680076DCD0}"/>
    <dgm:cxn modelId="{0A474800-84B6-4E23-A067-EB404AE12401}" type="presOf" srcId="{D41164D5-860A-4EF5-BD45-6020004C12A0}" destId="{AE66103E-243D-4112-BA77-F40E2CA190E1}" srcOrd="0" destOrd="0" presId="urn:microsoft.com/office/officeart/2005/8/layout/vList2"/>
    <dgm:cxn modelId="{F75F9318-4C7B-4D33-BA64-0B0844CCA9AE}" type="presParOf" srcId="{74A9C135-F885-45BD-B9C6-B16F556C7F5E}" destId="{AE66103E-243D-4112-BA77-F40E2CA190E1}" srcOrd="0" destOrd="0" presId="urn:microsoft.com/office/officeart/2005/8/layout/vList2"/>
    <dgm:cxn modelId="{7A0D15D7-EF44-4CBB-BB96-32CC8E9AE5BD}" type="presParOf" srcId="{74A9C135-F885-45BD-B9C6-B16F556C7F5E}" destId="{D0733F55-7417-4F11-AA98-5D192EDB60FB}" srcOrd="1" destOrd="0" presId="urn:microsoft.com/office/officeart/2005/8/layout/vList2"/>
    <dgm:cxn modelId="{28D02EE4-097A-4AE2-ABA1-6F6766240B65}" type="presParOf" srcId="{74A9C135-F885-45BD-B9C6-B16F556C7F5E}" destId="{B87308DD-3123-4621-AA1A-8A3E6E4832E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DECC16-6CB6-4115-B6B3-43FFB5761645}"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AEC0AE75-109B-443E-884A-773D8AE8BBD2}">
      <dgm:prSet custT="1"/>
      <dgm:spPr/>
      <dgm:t>
        <a:bodyPr/>
        <a:lstStyle/>
        <a:p>
          <a:pPr algn="just" rtl="0"/>
          <a:r>
            <a:rPr lang="en-US" sz="4000" b="1" i="0" dirty="0"/>
            <a:t>The main execution engine responsible for managing execution of an application</a:t>
          </a:r>
          <a:r>
            <a:rPr lang="en-US" sz="3200" b="1" i="0" dirty="0"/>
            <a:t>.</a:t>
          </a:r>
          <a:endParaRPr lang="en-US" sz="3200" b="1" dirty="0"/>
        </a:p>
      </dgm:t>
    </dgm:pt>
    <dgm:pt modelId="{6EB563E0-1E13-420F-9F95-4832C5C04438}" type="parTrans" cxnId="{F49B4A31-001C-4342-873A-6986074D9243}">
      <dgm:prSet/>
      <dgm:spPr/>
      <dgm:t>
        <a:bodyPr/>
        <a:lstStyle/>
        <a:p>
          <a:endParaRPr lang="en-US"/>
        </a:p>
      </dgm:t>
    </dgm:pt>
    <dgm:pt modelId="{BA435628-A59C-4C7A-823D-27C7D9D5F07A}" type="sibTrans" cxnId="{F49B4A31-001C-4342-873A-6986074D9243}">
      <dgm:prSet/>
      <dgm:spPr/>
      <dgm:t>
        <a:bodyPr/>
        <a:lstStyle/>
        <a:p>
          <a:endParaRPr lang="en-US"/>
        </a:p>
      </dgm:t>
    </dgm:pt>
    <dgm:pt modelId="{EE7B10CE-FE43-4E5E-A859-7CCDE7DB3B02}" type="pres">
      <dgm:prSet presAssocID="{07DECC16-6CB6-4115-B6B3-43FFB5761645}" presName="linear" presStyleCnt="0">
        <dgm:presLayoutVars>
          <dgm:animLvl val="lvl"/>
          <dgm:resizeHandles val="exact"/>
        </dgm:presLayoutVars>
      </dgm:prSet>
      <dgm:spPr/>
      <dgm:t>
        <a:bodyPr/>
        <a:lstStyle/>
        <a:p>
          <a:endParaRPr lang="en-US"/>
        </a:p>
      </dgm:t>
    </dgm:pt>
    <dgm:pt modelId="{03C4203D-3CBD-46BF-9D75-C80169C8D9C3}" type="pres">
      <dgm:prSet presAssocID="{AEC0AE75-109B-443E-884A-773D8AE8BBD2}" presName="parentText" presStyleLbl="node1" presStyleIdx="0" presStyleCnt="1" custScaleY="381733">
        <dgm:presLayoutVars>
          <dgm:chMax val="0"/>
          <dgm:bulletEnabled val="1"/>
        </dgm:presLayoutVars>
      </dgm:prSet>
      <dgm:spPr/>
      <dgm:t>
        <a:bodyPr/>
        <a:lstStyle/>
        <a:p>
          <a:endParaRPr lang="en-US"/>
        </a:p>
      </dgm:t>
    </dgm:pt>
  </dgm:ptLst>
  <dgm:cxnLst>
    <dgm:cxn modelId="{AA0C5E6E-582C-46FB-B97B-1DB76F4CA3FA}" type="presOf" srcId="{AEC0AE75-109B-443E-884A-773D8AE8BBD2}" destId="{03C4203D-3CBD-46BF-9D75-C80169C8D9C3}" srcOrd="0" destOrd="0" presId="urn:microsoft.com/office/officeart/2005/8/layout/vList2"/>
    <dgm:cxn modelId="{CC7AD24F-3797-4B3E-8E0C-1F76D46A544C}" type="presOf" srcId="{07DECC16-6CB6-4115-B6B3-43FFB5761645}" destId="{EE7B10CE-FE43-4E5E-A859-7CCDE7DB3B02}" srcOrd="0" destOrd="0" presId="urn:microsoft.com/office/officeart/2005/8/layout/vList2"/>
    <dgm:cxn modelId="{F49B4A31-001C-4342-873A-6986074D9243}" srcId="{07DECC16-6CB6-4115-B6B3-43FFB5761645}" destId="{AEC0AE75-109B-443E-884A-773D8AE8BBD2}" srcOrd="0" destOrd="0" parTransId="{6EB563E0-1E13-420F-9F95-4832C5C04438}" sibTransId="{BA435628-A59C-4C7A-823D-27C7D9D5F07A}"/>
    <dgm:cxn modelId="{136AABF6-D712-4CF7-A556-7695DFDC898A}" type="presParOf" srcId="{EE7B10CE-FE43-4E5E-A859-7CCDE7DB3B02}" destId="{03C4203D-3CBD-46BF-9D75-C80169C8D9C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3CEDCE1-E779-4E4F-B804-3C971311F05B}"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FD585C2E-CD35-4A01-8EF5-9945D1C65194}">
      <dgm:prSet/>
      <dgm:spPr/>
      <dgm:t>
        <a:bodyPr/>
        <a:lstStyle/>
        <a:p>
          <a:pPr rtl="0"/>
          <a:r>
            <a:rPr lang="en-US" b="1" i="0" dirty="0"/>
            <a:t>1. </a:t>
          </a:r>
          <a:r>
            <a:rPr lang="en-US" b="1" i="0" u="none" dirty="0"/>
            <a:t>Secure execution of code</a:t>
          </a:r>
          <a:r>
            <a:rPr lang="en-US" b="0" i="0" u="none" dirty="0"/>
            <a:t> </a:t>
          </a:r>
          <a:r>
            <a:rPr lang="en-US" b="1" i="0" dirty="0"/>
            <a:t>: </a:t>
          </a:r>
          <a:r>
            <a:rPr lang="en-US" b="0" i="0" dirty="0"/>
            <a:t>checks code if the is not breaching any network policy.</a:t>
          </a:r>
          <a:endParaRPr lang="en-US" dirty="0"/>
        </a:p>
      </dgm:t>
    </dgm:pt>
    <dgm:pt modelId="{3BA892D6-17C6-4098-A0C0-7A75AA0B74E8}" type="parTrans" cxnId="{CFB605D0-8325-44AC-860E-6D8AF92FAB7C}">
      <dgm:prSet/>
      <dgm:spPr/>
      <dgm:t>
        <a:bodyPr/>
        <a:lstStyle/>
        <a:p>
          <a:endParaRPr lang="en-US"/>
        </a:p>
      </dgm:t>
    </dgm:pt>
    <dgm:pt modelId="{89BC35C0-2097-4317-868F-B5CE58E2FCE8}" type="sibTrans" cxnId="{CFB605D0-8325-44AC-860E-6D8AF92FAB7C}">
      <dgm:prSet/>
      <dgm:spPr/>
      <dgm:t>
        <a:bodyPr/>
        <a:lstStyle/>
        <a:p>
          <a:endParaRPr lang="en-US"/>
        </a:p>
      </dgm:t>
    </dgm:pt>
    <dgm:pt modelId="{ABC52CA0-07F8-4FF9-98A8-6931DDF80FAF}">
      <dgm:prSet/>
      <dgm:spPr/>
      <dgm:t>
        <a:bodyPr/>
        <a:lstStyle/>
        <a:p>
          <a:pPr rtl="0"/>
          <a:r>
            <a:rPr lang="en-US" b="1" i="0" dirty="0"/>
            <a:t>2</a:t>
          </a:r>
          <a:r>
            <a:rPr lang="en-US" b="1" i="0" u="none" dirty="0"/>
            <a:t>. </a:t>
          </a:r>
          <a:r>
            <a:rPr lang="en-US" b="0" i="0" u="none" dirty="0"/>
            <a:t> </a:t>
          </a:r>
          <a:r>
            <a:rPr lang="en-US" b="1" i="0" u="none" dirty="0"/>
            <a:t>Exception handling </a:t>
          </a:r>
          <a:r>
            <a:rPr lang="en-US" b="1" i="0" dirty="0"/>
            <a:t>:</a:t>
          </a:r>
          <a:r>
            <a:rPr lang="en-US" b="0" i="0" dirty="0"/>
            <a:t>  .net provides common exception handling for all compliant languages.</a:t>
          </a:r>
          <a:endParaRPr lang="en-US" dirty="0"/>
        </a:p>
      </dgm:t>
    </dgm:pt>
    <dgm:pt modelId="{CAF699AC-C37D-4A34-B6ED-BE8EE4C8FEAC}" type="parTrans" cxnId="{9DCA3FE6-D99F-4DD1-B13D-03590F0D6F32}">
      <dgm:prSet/>
      <dgm:spPr/>
      <dgm:t>
        <a:bodyPr/>
        <a:lstStyle/>
        <a:p>
          <a:endParaRPr lang="en-US"/>
        </a:p>
      </dgm:t>
    </dgm:pt>
    <dgm:pt modelId="{4B058140-E593-4FD9-9726-73ACA888259C}" type="sibTrans" cxnId="{9DCA3FE6-D99F-4DD1-B13D-03590F0D6F32}">
      <dgm:prSet/>
      <dgm:spPr/>
      <dgm:t>
        <a:bodyPr/>
        <a:lstStyle/>
        <a:p>
          <a:endParaRPr lang="en-US"/>
        </a:p>
      </dgm:t>
    </dgm:pt>
    <dgm:pt modelId="{EF962146-6D13-47EF-B805-EBCB2B8361CF}">
      <dgm:prSet/>
      <dgm:spPr/>
      <dgm:t>
        <a:bodyPr/>
        <a:lstStyle/>
        <a:p>
          <a:pPr rtl="0"/>
          <a:r>
            <a:rPr lang="en-US" b="1" i="0" dirty="0"/>
            <a:t>3. </a:t>
          </a:r>
          <a:r>
            <a:rPr lang="en-US" b="1" i="0" u="none" dirty="0"/>
            <a:t>Memory management </a:t>
          </a:r>
          <a:r>
            <a:rPr lang="en-US" b="1" i="0" dirty="0"/>
            <a:t>: </a:t>
          </a:r>
          <a:r>
            <a:rPr lang="en-US" b="0" i="0" dirty="0"/>
            <a:t>garbage collection.</a:t>
          </a:r>
          <a:endParaRPr lang="en-US" dirty="0"/>
        </a:p>
      </dgm:t>
    </dgm:pt>
    <dgm:pt modelId="{91883B2C-2A07-4277-BEAB-529F93863C02}" type="parTrans" cxnId="{61AFEA81-4E75-4B87-8539-44E39CF35451}">
      <dgm:prSet/>
      <dgm:spPr/>
      <dgm:t>
        <a:bodyPr/>
        <a:lstStyle/>
        <a:p>
          <a:endParaRPr lang="en-US"/>
        </a:p>
      </dgm:t>
    </dgm:pt>
    <dgm:pt modelId="{99B6E884-C6F2-45B7-9A9B-3CEF730D543F}" type="sibTrans" cxnId="{61AFEA81-4E75-4B87-8539-44E39CF35451}">
      <dgm:prSet/>
      <dgm:spPr/>
      <dgm:t>
        <a:bodyPr/>
        <a:lstStyle/>
        <a:p>
          <a:endParaRPr lang="en-US"/>
        </a:p>
      </dgm:t>
    </dgm:pt>
    <dgm:pt modelId="{0B7C427D-96F2-463A-85D2-9C24E972B7AC}" type="pres">
      <dgm:prSet presAssocID="{A3CEDCE1-E779-4E4F-B804-3C971311F05B}" presName="linear" presStyleCnt="0">
        <dgm:presLayoutVars>
          <dgm:animLvl val="lvl"/>
          <dgm:resizeHandles val="exact"/>
        </dgm:presLayoutVars>
      </dgm:prSet>
      <dgm:spPr/>
      <dgm:t>
        <a:bodyPr/>
        <a:lstStyle/>
        <a:p>
          <a:endParaRPr lang="en-US"/>
        </a:p>
      </dgm:t>
    </dgm:pt>
    <dgm:pt modelId="{25E5D483-D6FB-4829-993B-F1B843278C02}" type="pres">
      <dgm:prSet presAssocID="{FD585C2E-CD35-4A01-8EF5-9945D1C65194}" presName="parentText" presStyleLbl="node1" presStyleIdx="0" presStyleCnt="3">
        <dgm:presLayoutVars>
          <dgm:chMax val="0"/>
          <dgm:bulletEnabled val="1"/>
        </dgm:presLayoutVars>
      </dgm:prSet>
      <dgm:spPr/>
      <dgm:t>
        <a:bodyPr/>
        <a:lstStyle/>
        <a:p>
          <a:endParaRPr lang="en-US"/>
        </a:p>
      </dgm:t>
    </dgm:pt>
    <dgm:pt modelId="{9BF5243A-AB61-4FE6-B00C-AD2785EB0728}" type="pres">
      <dgm:prSet presAssocID="{89BC35C0-2097-4317-868F-B5CE58E2FCE8}" presName="spacer" presStyleCnt="0"/>
      <dgm:spPr/>
    </dgm:pt>
    <dgm:pt modelId="{669FD5E9-7BC9-429A-8FDE-F2C02C5D880E}" type="pres">
      <dgm:prSet presAssocID="{ABC52CA0-07F8-4FF9-98A8-6931DDF80FAF}" presName="parentText" presStyleLbl="node1" presStyleIdx="1" presStyleCnt="3">
        <dgm:presLayoutVars>
          <dgm:chMax val="0"/>
          <dgm:bulletEnabled val="1"/>
        </dgm:presLayoutVars>
      </dgm:prSet>
      <dgm:spPr/>
      <dgm:t>
        <a:bodyPr/>
        <a:lstStyle/>
        <a:p>
          <a:endParaRPr lang="en-US"/>
        </a:p>
      </dgm:t>
    </dgm:pt>
    <dgm:pt modelId="{931FC81A-7CF5-4412-A1F9-A57259FD9764}" type="pres">
      <dgm:prSet presAssocID="{4B058140-E593-4FD9-9726-73ACA888259C}" presName="spacer" presStyleCnt="0"/>
      <dgm:spPr/>
    </dgm:pt>
    <dgm:pt modelId="{BF774B15-D026-49A4-9711-399DE2E3F332}" type="pres">
      <dgm:prSet presAssocID="{EF962146-6D13-47EF-B805-EBCB2B8361CF}" presName="parentText" presStyleLbl="node1" presStyleIdx="2" presStyleCnt="3">
        <dgm:presLayoutVars>
          <dgm:chMax val="0"/>
          <dgm:bulletEnabled val="1"/>
        </dgm:presLayoutVars>
      </dgm:prSet>
      <dgm:spPr/>
      <dgm:t>
        <a:bodyPr/>
        <a:lstStyle/>
        <a:p>
          <a:endParaRPr lang="en-US"/>
        </a:p>
      </dgm:t>
    </dgm:pt>
  </dgm:ptLst>
  <dgm:cxnLst>
    <dgm:cxn modelId="{61AFEA81-4E75-4B87-8539-44E39CF35451}" srcId="{A3CEDCE1-E779-4E4F-B804-3C971311F05B}" destId="{EF962146-6D13-47EF-B805-EBCB2B8361CF}" srcOrd="2" destOrd="0" parTransId="{91883B2C-2A07-4277-BEAB-529F93863C02}" sibTransId="{99B6E884-C6F2-45B7-9A9B-3CEF730D543F}"/>
    <dgm:cxn modelId="{9DCA3FE6-D99F-4DD1-B13D-03590F0D6F32}" srcId="{A3CEDCE1-E779-4E4F-B804-3C971311F05B}" destId="{ABC52CA0-07F8-4FF9-98A8-6931DDF80FAF}" srcOrd="1" destOrd="0" parTransId="{CAF699AC-C37D-4A34-B6ED-BE8EE4C8FEAC}" sibTransId="{4B058140-E593-4FD9-9726-73ACA888259C}"/>
    <dgm:cxn modelId="{CFB605D0-8325-44AC-860E-6D8AF92FAB7C}" srcId="{A3CEDCE1-E779-4E4F-B804-3C971311F05B}" destId="{FD585C2E-CD35-4A01-8EF5-9945D1C65194}" srcOrd="0" destOrd="0" parTransId="{3BA892D6-17C6-4098-A0C0-7A75AA0B74E8}" sibTransId="{89BC35C0-2097-4317-868F-B5CE58E2FCE8}"/>
    <dgm:cxn modelId="{E9DFC043-021B-4A3D-B19D-36B128E876D6}" type="presOf" srcId="{EF962146-6D13-47EF-B805-EBCB2B8361CF}" destId="{BF774B15-D026-49A4-9711-399DE2E3F332}" srcOrd="0" destOrd="0" presId="urn:microsoft.com/office/officeart/2005/8/layout/vList2"/>
    <dgm:cxn modelId="{2CCB24AB-4BDE-41C9-83A2-86B98379F21C}" type="presOf" srcId="{ABC52CA0-07F8-4FF9-98A8-6931DDF80FAF}" destId="{669FD5E9-7BC9-429A-8FDE-F2C02C5D880E}" srcOrd="0" destOrd="0" presId="urn:microsoft.com/office/officeart/2005/8/layout/vList2"/>
    <dgm:cxn modelId="{5F913FB3-191E-4ECB-ABB9-BC581E1C2B04}" type="presOf" srcId="{FD585C2E-CD35-4A01-8EF5-9945D1C65194}" destId="{25E5D483-D6FB-4829-993B-F1B843278C02}" srcOrd="0" destOrd="0" presId="urn:microsoft.com/office/officeart/2005/8/layout/vList2"/>
    <dgm:cxn modelId="{D910BA1C-FC07-4734-8211-C24900E98C1B}" type="presOf" srcId="{A3CEDCE1-E779-4E4F-B804-3C971311F05B}" destId="{0B7C427D-96F2-463A-85D2-9C24E972B7AC}" srcOrd="0" destOrd="0" presId="urn:microsoft.com/office/officeart/2005/8/layout/vList2"/>
    <dgm:cxn modelId="{8E54BFA8-372E-4D7B-B783-7C7ED97FCE90}" type="presParOf" srcId="{0B7C427D-96F2-463A-85D2-9C24E972B7AC}" destId="{25E5D483-D6FB-4829-993B-F1B843278C02}" srcOrd="0" destOrd="0" presId="urn:microsoft.com/office/officeart/2005/8/layout/vList2"/>
    <dgm:cxn modelId="{AC40A5BA-6C3E-4695-A539-4482573B3783}" type="presParOf" srcId="{0B7C427D-96F2-463A-85D2-9C24E972B7AC}" destId="{9BF5243A-AB61-4FE6-B00C-AD2785EB0728}" srcOrd="1" destOrd="0" presId="urn:microsoft.com/office/officeart/2005/8/layout/vList2"/>
    <dgm:cxn modelId="{FF712CE7-5983-428B-B8F7-6F893AD79B76}" type="presParOf" srcId="{0B7C427D-96F2-463A-85D2-9C24E972B7AC}" destId="{669FD5E9-7BC9-429A-8FDE-F2C02C5D880E}" srcOrd="2" destOrd="0" presId="urn:microsoft.com/office/officeart/2005/8/layout/vList2"/>
    <dgm:cxn modelId="{5D2BDC2D-8609-41BE-B71A-2239C936F51F}" type="presParOf" srcId="{0B7C427D-96F2-463A-85D2-9C24E972B7AC}" destId="{931FC81A-7CF5-4412-A1F9-A57259FD9764}" srcOrd="3" destOrd="0" presId="urn:microsoft.com/office/officeart/2005/8/layout/vList2"/>
    <dgm:cxn modelId="{143E7CD5-06EF-4B46-8CF4-BC5E5166289D}" type="presParOf" srcId="{0B7C427D-96F2-463A-85D2-9C24E972B7AC}" destId="{BF774B15-D026-49A4-9711-399DE2E3F33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4120E-30C2-4F94-881A-8A6AC5500216}">
      <dsp:nvSpPr>
        <dsp:cNvPr id="0" name=""/>
        <dsp:cNvSpPr/>
      </dsp:nvSpPr>
      <dsp:spPr>
        <a:xfrm>
          <a:off x="0" y="214637"/>
          <a:ext cx="8610600" cy="202176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i="0" kern="1200" dirty="0"/>
            <a:t>.net is a platform using which we can develop, deploy, host, maintain and execute an application.</a:t>
          </a:r>
          <a:endParaRPr lang="en-US" sz="3600" kern="1200" dirty="0"/>
        </a:p>
      </dsp:txBody>
      <dsp:txXfrm>
        <a:off x="98694" y="313331"/>
        <a:ext cx="8413212" cy="1824372"/>
      </dsp:txXfrm>
    </dsp:sp>
    <dsp:sp modelId="{BBCC37AE-93EF-4D2C-8216-BC750E2EF312}">
      <dsp:nvSpPr>
        <dsp:cNvPr id="0" name=""/>
        <dsp:cNvSpPr/>
      </dsp:nvSpPr>
      <dsp:spPr>
        <a:xfrm>
          <a:off x="0" y="2340077"/>
          <a:ext cx="8610600" cy="202176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i="0" kern="1200" dirty="0"/>
            <a:t>It means .net caters with entire development lifecycle of an application.</a:t>
          </a:r>
          <a:endParaRPr lang="en-US" sz="3600" kern="1200" dirty="0"/>
        </a:p>
      </dsp:txBody>
      <dsp:txXfrm>
        <a:off x="98694" y="2438771"/>
        <a:ext cx="8413212" cy="18243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2483A-D217-4F17-A20C-968E5C21855B}">
      <dsp:nvSpPr>
        <dsp:cNvPr id="0" name=""/>
        <dsp:cNvSpPr/>
      </dsp:nvSpPr>
      <dsp:spPr>
        <a:xfrm>
          <a:off x="0" y="333321"/>
          <a:ext cx="8915400" cy="155798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a:t>Garbage Collection :- </a:t>
          </a:r>
          <a:r>
            <a:rPr lang="en-US" sz="1800" b="0" i="0" kern="1200" dirty="0"/>
            <a:t>CLR automatically manages memory thus eliminating</a:t>
          </a:r>
          <a:br>
            <a:rPr lang="en-US" sz="1800" b="0" i="0" kern="1200" dirty="0"/>
          </a:br>
          <a:r>
            <a:rPr lang="en-US" sz="1800" b="0" i="0" kern="1200" dirty="0"/>
            <a:t>memory leaks. When objects are not referred GC automatically releases those</a:t>
          </a:r>
          <a:br>
            <a:rPr lang="en-US" sz="1800" b="0" i="0" kern="1200" dirty="0"/>
          </a:br>
          <a:r>
            <a:rPr lang="en-US" sz="1800" b="0" i="0" kern="1200" dirty="0"/>
            <a:t>memory thus providing efficient memory management.</a:t>
          </a:r>
          <a:endParaRPr lang="en-US" sz="1800" kern="1200" dirty="0"/>
        </a:p>
      </dsp:txBody>
      <dsp:txXfrm>
        <a:off x="76055" y="409376"/>
        <a:ext cx="8763290" cy="1405875"/>
      </dsp:txXfrm>
    </dsp:sp>
    <dsp:sp modelId="{8B1B9AB5-4151-435C-B08E-5F804B3F7ADE}">
      <dsp:nvSpPr>
        <dsp:cNvPr id="0" name=""/>
        <dsp:cNvSpPr/>
      </dsp:nvSpPr>
      <dsp:spPr>
        <a:xfrm>
          <a:off x="0" y="2078506"/>
          <a:ext cx="8915400" cy="155798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a:t>Code Access Security</a:t>
          </a:r>
          <a:r>
            <a:rPr lang="en-US" sz="1800" b="0" i="0" kern="1200" dirty="0"/>
            <a:t> :- CAS grants rights to program depending on the security configuration of the machine. Example the program has rights to edit or create a new file but the security configuration of machine does not allow the program to delete a file. CAS will take care that the code runs under the environment of machines security configuration.</a:t>
          </a:r>
          <a:endParaRPr lang="en-US" sz="1800" kern="1200" dirty="0"/>
        </a:p>
      </dsp:txBody>
      <dsp:txXfrm>
        <a:off x="76055" y="2154561"/>
        <a:ext cx="8763290" cy="1405875"/>
      </dsp:txXfrm>
    </dsp:sp>
    <dsp:sp modelId="{03384F23-AFBF-4305-B689-8D1458F20663}">
      <dsp:nvSpPr>
        <dsp:cNvPr id="0" name=""/>
        <dsp:cNvSpPr/>
      </dsp:nvSpPr>
      <dsp:spPr>
        <a:xfrm>
          <a:off x="0" y="3823692"/>
          <a:ext cx="8915400" cy="155798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b="1" i="0" kern="1200" dirty="0"/>
            <a:t>Code Verification</a:t>
          </a:r>
          <a:r>
            <a:rPr lang="en-US" sz="1800" b="0" i="0" kern="1200" dirty="0"/>
            <a:t> :- This ensures proper code execution and type safety while</a:t>
          </a:r>
          <a:br>
            <a:rPr lang="en-US" sz="1800" b="0" i="0" kern="1200" dirty="0"/>
          </a:br>
          <a:r>
            <a:rPr lang="en-US" sz="1800" b="0" i="0" kern="1200" dirty="0"/>
            <a:t>the code runs. It prevents the source code to perform illegal operation such as accessing invalid memory locations etc.</a:t>
          </a:r>
          <a:br>
            <a:rPr lang="en-US" sz="1800" b="0" i="0" kern="1200" dirty="0"/>
          </a:br>
          <a:endParaRPr lang="en-US" sz="1800" kern="1200" dirty="0"/>
        </a:p>
      </dsp:txBody>
      <dsp:txXfrm>
        <a:off x="76055" y="3899747"/>
        <a:ext cx="8763290" cy="14058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DF6F2-C9E9-4AD0-BAE6-A08C55E8438D}">
      <dsp:nvSpPr>
        <dsp:cNvPr id="0" name=""/>
        <dsp:cNvSpPr/>
      </dsp:nvSpPr>
      <dsp:spPr>
        <a:xfrm>
          <a:off x="0" y="341688"/>
          <a:ext cx="8991600" cy="4121697"/>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just" defTabSz="1600200" rtl="0">
            <a:lnSpc>
              <a:spcPct val="90000"/>
            </a:lnSpc>
            <a:spcBef>
              <a:spcPct val="0"/>
            </a:spcBef>
            <a:spcAft>
              <a:spcPct val="35000"/>
            </a:spcAft>
          </a:pPr>
          <a:r>
            <a:rPr lang="en-US" sz="3600" b="1" i="0" kern="1200" dirty="0"/>
            <a:t>Visual Studio provides the tools/environment you need to design, develop, debug, and deploy Web applications, XML Web Services, and traditional client applications</a:t>
          </a:r>
          <a:r>
            <a:rPr lang="en-US" sz="4400" b="1" i="0" kern="1200" dirty="0"/>
            <a:t>.</a:t>
          </a:r>
          <a:endParaRPr lang="en-US" sz="4400" b="1" kern="1200" dirty="0"/>
        </a:p>
      </dsp:txBody>
      <dsp:txXfrm>
        <a:off x="201205" y="542893"/>
        <a:ext cx="8589190" cy="371928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42352-3E22-41C9-A994-152FF52B6B41}">
      <dsp:nvSpPr>
        <dsp:cNvPr id="0" name=""/>
        <dsp:cNvSpPr/>
      </dsp:nvSpPr>
      <dsp:spPr>
        <a:xfrm>
          <a:off x="0" y="6422"/>
          <a:ext cx="8991600" cy="1625568"/>
        </a:xfrm>
        <a:prstGeom prst="roundRect">
          <a:avLst/>
        </a:prstGeom>
        <a:solidFill>
          <a:schemeClr val="accent3">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i="0" kern="1200" dirty="0"/>
            <a:t>MSIL is a CPU-independent set of instructions that can be efficiently converted to native code(machine code). </a:t>
          </a:r>
          <a:endParaRPr lang="en-US" sz="2300" b="1" kern="1200" dirty="0"/>
        </a:p>
      </dsp:txBody>
      <dsp:txXfrm>
        <a:off x="79354" y="85776"/>
        <a:ext cx="8832892" cy="1466860"/>
      </dsp:txXfrm>
    </dsp:sp>
    <dsp:sp modelId="{3F794684-B912-4DA6-87EE-02D6395E868D}">
      <dsp:nvSpPr>
        <dsp:cNvPr id="0" name=""/>
        <dsp:cNvSpPr/>
      </dsp:nvSpPr>
      <dsp:spPr>
        <a:xfrm>
          <a:off x="0" y="1689591"/>
          <a:ext cx="8991600" cy="1625568"/>
        </a:xfrm>
        <a:prstGeom prst="roundRect">
          <a:avLst/>
        </a:prstGeom>
        <a:solidFill>
          <a:schemeClr val="accent3">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i="0" kern="1200" dirty="0"/>
            <a:t>MSIL includes instructions for loading, storing, initializing, and calling methods on objects, as well as instructions for arithmetic and logical operations, control flow, direct memory access, exception handling, and other operations. </a:t>
          </a:r>
          <a:endParaRPr lang="en-US" sz="2300" b="1" kern="1200" dirty="0"/>
        </a:p>
      </dsp:txBody>
      <dsp:txXfrm>
        <a:off x="79354" y="1768945"/>
        <a:ext cx="8832892" cy="1466860"/>
      </dsp:txXfrm>
    </dsp:sp>
    <dsp:sp modelId="{9CE3FCE5-D362-4D37-B50D-A951B960CEFD}">
      <dsp:nvSpPr>
        <dsp:cNvPr id="0" name=""/>
        <dsp:cNvSpPr/>
      </dsp:nvSpPr>
      <dsp:spPr>
        <a:xfrm>
          <a:off x="0" y="3372760"/>
          <a:ext cx="8991600" cy="1625568"/>
        </a:xfrm>
        <a:prstGeom prst="roundRect">
          <a:avLst/>
        </a:prstGeom>
        <a:solidFill>
          <a:schemeClr val="accent3">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i="0" kern="1200" dirty="0"/>
            <a:t>Before code can be run, MSIL must be converted to CPU-specific code, usually by a just-in-time (JIT) compiler.</a:t>
          </a:r>
          <a:endParaRPr lang="en-US" sz="2300" b="1" kern="1200" dirty="0"/>
        </a:p>
      </dsp:txBody>
      <dsp:txXfrm>
        <a:off x="79354" y="3452114"/>
        <a:ext cx="8832892" cy="1466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FCCC4-BD5E-4D42-B3AC-B6F47D582C03}">
      <dsp:nvSpPr>
        <dsp:cNvPr id="0" name=""/>
        <dsp:cNvSpPr/>
      </dsp:nvSpPr>
      <dsp:spPr>
        <a:xfrm>
          <a:off x="0" y="631110"/>
          <a:ext cx="9144000" cy="839474"/>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b="1" kern="1200" dirty="0"/>
            <a:t>1).net Compliant languages</a:t>
          </a:r>
        </a:p>
      </dsp:txBody>
      <dsp:txXfrm>
        <a:off x="40980" y="672090"/>
        <a:ext cx="9062040" cy="757514"/>
      </dsp:txXfrm>
    </dsp:sp>
    <dsp:sp modelId="{B2AE4589-6F67-4A44-B6EF-9EB6A382D9F6}">
      <dsp:nvSpPr>
        <dsp:cNvPr id="0" name=""/>
        <dsp:cNvSpPr/>
      </dsp:nvSpPr>
      <dsp:spPr>
        <a:xfrm>
          <a:off x="0" y="1571385"/>
          <a:ext cx="9144000" cy="839474"/>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b="1" kern="1200" dirty="0"/>
            <a:t>2)Common Language specification(CLS)</a:t>
          </a:r>
        </a:p>
      </dsp:txBody>
      <dsp:txXfrm>
        <a:off x="40980" y="1612365"/>
        <a:ext cx="9062040" cy="757514"/>
      </dsp:txXfrm>
    </dsp:sp>
    <dsp:sp modelId="{3D2BC9D9-BFE5-44AA-863F-9770730F07AF}">
      <dsp:nvSpPr>
        <dsp:cNvPr id="0" name=""/>
        <dsp:cNvSpPr/>
      </dsp:nvSpPr>
      <dsp:spPr>
        <a:xfrm>
          <a:off x="0" y="2511660"/>
          <a:ext cx="9144000" cy="839474"/>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b="1" kern="1200" dirty="0"/>
            <a:t>3)Framework Class Library(FCL)</a:t>
          </a:r>
        </a:p>
      </dsp:txBody>
      <dsp:txXfrm>
        <a:off x="40980" y="2552640"/>
        <a:ext cx="9062040" cy="757514"/>
      </dsp:txXfrm>
    </dsp:sp>
    <dsp:sp modelId="{F07D3FC0-7DB1-4AF1-970B-0250A8CBED0E}">
      <dsp:nvSpPr>
        <dsp:cNvPr id="0" name=""/>
        <dsp:cNvSpPr/>
      </dsp:nvSpPr>
      <dsp:spPr>
        <a:xfrm>
          <a:off x="0" y="3451934"/>
          <a:ext cx="9144000" cy="839474"/>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b="1" kern="1200" dirty="0"/>
            <a:t>4)Common Language Runtime(CLR)</a:t>
          </a:r>
        </a:p>
      </dsp:txBody>
      <dsp:txXfrm>
        <a:off x="40980" y="3492914"/>
        <a:ext cx="9062040" cy="757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3C994-A0BC-4FD2-A720-C357D5733EEE}">
      <dsp:nvSpPr>
        <dsp:cNvPr id="0" name=""/>
        <dsp:cNvSpPr/>
      </dsp:nvSpPr>
      <dsp:spPr>
        <a:xfrm>
          <a:off x="0" y="1519"/>
          <a:ext cx="8534400" cy="224268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dirty="0"/>
            <a:t>These are the languages which are compatible with .net framework.</a:t>
          </a:r>
        </a:p>
      </dsp:txBody>
      <dsp:txXfrm>
        <a:off x="109479" y="110998"/>
        <a:ext cx="8315442" cy="2023725"/>
      </dsp:txXfrm>
    </dsp:sp>
    <dsp:sp modelId="{F3CD4BF9-358E-4D9D-AE05-C4D9D079ABC2}">
      <dsp:nvSpPr>
        <dsp:cNvPr id="0" name=""/>
        <dsp:cNvSpPr/>
      </dsp:nvSpPr>
      <dsp:spPr>
        <a:xfrm>
          <a:off x="0" y="2256071"/>
          <a:ext cx="8534400" cy="224268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b="1" i="0" kern="1200" dirty="0"/>
            <a:t>Latest version of .net framework i.e. </a:t>
          </a:r>
          <a:r>
            <a:rPr lang="en-US" sz="3900" b="1" i="0" kern="1200" dirty="0" err="1"/>
            <a:t>.</a:t>
          </a:r>
          <a:r>
            <a:rPr lang="en-US" sz="3600" b="1" i="0" kern="1200" dirty="0" err="1"/>
            <a:t>net</a:t>
          </a:r>
          <a:r>
            <a:rPr lang="en-US" sz="3600" b="1" i="0" kern="1200" dirty="0"/>
            <a:t> 4.6 supports 30+ languages. </a:t>
          </a:r>
          <a:r>
            <a:rPr lang="en-US" sz="3600" b="1" kern="1200" dirty="0"/>
            <a:t>All languages are standardized by ECMA</a:t>
          </a:r>
          <a:r>
            <a:rPr lang="en-US" sz="3900" b="1" kern="1200" dirty="0"/>
            <a:t>. </a:t>
          </a:r>
        </a:p>
      </dsp:txBody>
      <dsp:txXfrm>
        <a:off x="109479" y="2365550"/>
        <a:ext cx="8315442" cy="20237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CA7F6-2AAF-487B-90C4-B910F91C4845}">
      <dsp:nvSpPr>
        <dsp:cNvPr id="0" name=""/>
        <dsp:cNvSpPr/>
      </dsp:nvSpPr>
      <dsp:spPr>
        <a:xfrm>
          <a:off x="0" y="954581"/>
          <a:ext cx="9144000" cy="148381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just" defTabSz="1600200" rtl="0">
            <a:lnSpc>
              <a:spcPct val="90000"/>
            </a:lnSpc>
            <a:spcBef>
              <a:spcPct val="0"/>
            </a:spcBef>
            <a:spcAft>
              <a:spcPct val="35000"/>
            </a:spcAft>
          </a:pPr>
          <a:r>
            <a:rPr lang="en-US" sz="3600" b="1" i="0" kern="1200" dirty="0"/>
            <a:t>Some specified set of rules and regulations</a:t>
          </a:r>
          <a:r>
            <a:rPr lang="en-US" sz="3200" b="1" i="0" kern="1200" dirty="0"/>
            <a:t>.</a:t>
          </a:r>
          <a:endParaRPr lang="en-US" sz="3200" kern="1200" dirty="0"/>
        </a:p>
      </dsp:txBody>
      <dsp:txXfrm>
        <a:off x="72434" y="1027015"/>
        <a:ext cx="8999132" cy="1338951"/>
      </dsp:txXfrm>
    </dsp:sp>
    <dsp:sp modelId="{820F7E94-CDC7-4F42-84BF-C910F440343D}">
      <dsp:nvSpPr>
        <dsp:cNvPr id="0" name=""/>
        <dsp:cNvSpPr/>
      </dsp:nvSpPr>
      <dsp:spPr>
        <a:xfrm>
          <a:off x="0" y="2506341"/>
          <a:ext cx="9144000" cy="2294262"/>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just" defTabSz="1600200" rtl="0">
            <a:lnSpc>
              <a:spcPct val="90000"/>
            </a:lnSpc>
            <a:spcBef>
              <a:spcPct val="0"/>
            </a:spcBef>
            <a:spcAft>
              <a:spcPct val="35000"/>
            </a:spcAft>
          </a:pPr>
          <a:r>
            <a:rPr lang="en-US" sz="3600" b="1" i="0" kern="1200" dirty="0"/>
            <a:t>Body governing  these rules is ECMA(European Computer Manufactures Association)</a:t>
          </a:r>
          <a:endParaRPr lang="en-US" sz="3200" kern="1200" dirty="0"/>
        </a:p>
      </dsp:txBody>
      <dsp:txXfrm>
        <a:off x="111997" y="2618338"/>
        <a:ext cx="8920006" cy="20702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AE8E9-0E7E-4510-B712-4F6D6A36C285}">
      <dsp:nvSpPr>
        <dsp:cNvPr id="0" name=""/>
        <dsp:cNvSpPr/>
      </dsp:nvSpPr>
      <dsp:spPr>
        <a:xfrm>
          <a:off x="0" y="0"/>
          <a:ext cx="8991600" cy="156633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i="0" kern="1200" dirty="0"/>
            <a:t>CTS(Common </a:t>
          </a:r>
          <a:r>
            <a:rPr lang="en-US" sz="2800" b="1" i="0" kern="1200"/>
            <a:t>Type System ) </a:t>
          </a:r>
          <a:r>
            <a:rPr lang="en-US" sz="2800" b="1" i="0" kern="1200" dirty="0"/>
            <a:t>a sub-component of CLS</a:t>
          </a:r>
          <a:endParaRPr lang="en-US" sz="2800" kern="1200" dirty="0"/>
        </a:p>
      </dsp:txBody>
      <dsp:txXfrm>
        <a:off x="76462" y="76462"/>
        <a:ext cx="8838676" cy="1413413"/>
      </dsp:txXfrm>
    </dsp:sp>
    <dsp:sp modelId="{43734AFB-C24B-4AF8-B516-A126CB1B6CCE}">
      <dsp:nvSpPr>
        <dsp:cNvPr id="0" name=""/>
        <dsp:cNvSpPr/>
      </dsp:nvSpPr>
      <dsp:spPr>
        <a:xfrm>
          <a:off x="0" y="1655231"/>
          <a:ext cx="8991600" cy="156633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i="0" kern="1200" dirty="0"/>
            <a:t>It allows language interoperability and type safety.</a:t>
          </a:r>
          <a:endParaRPr lang="en-US" sz="2800" kern="1200" dirty="0"/>
        </a:p>
      </dsp:txBody>
      <dsp:txXfrm>
        <a:off x="76462" y="1731693"/>
        <a:ext cx="8838676" cy="1413413"/>
      </dsp:txXfrm>
    </dsp:sp>
    <dsp:sp modelId="{68CC67E1-9B7E-4D72-A53A-E24CD7FF1841}">
      <dsp:nvSpPr>
        <dsp:cNvPr id="0" name=""/>
        <dsp:cNvSpPr/>
      </dsp:nvSpPr>
      <dsp:spPr>
        <a:xfrm>
          <a:off x="0" y="3302208"/>
          <a:ext cx="8991600" cy="156633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1" kern="1200" dirty="0"/>
            <a:t>Defines rules regarding data types and all these types are derived from a base class </a:t>
          </a:r>
          <a:r>
            <a:rPr lang="en-US" sz="2800" b="1" kern="1200" dirty="0" err="1"/>
            <a:t>System.Object</a:t>
          </a:r>
          <a:endParaRPr lang="en-US" sz="2800" b="1" kern="1200" dirty="0"/>
        </a:p>
      </dsp:txBody>
      <dsp:txXfrm>
        <a:off x="76462" y="3378670"/>
        <a:ext cx="8838676" cy="14134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44C75-6E8E-4E93-AE1F-8CF65DD3958D}">
      <dsp:nvSpPr>
        <dsp:cNvPr id="0" name=""/>
        <dsp:cNvSpPr/>
      </dsp:nvSpPr>
      <dsp:spPr>
        <a:xfrm>
          <a:off x="0" y="0"/>
          <a:ext cx="9144000" cy="91246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i="0" kern="1200" dirty="0"/>
            <a:t>Collection of classes</a:t>
          </a:r>
          <a:endParaRPr lang="en-US" sz="3200" kern="1200" dirty="0"/>
        </a:p>
      </dsp:txBody>
      <dsp:txXfrm>
        <a:off x="44543" y="44543"/>
        <a:ext cx="9054914" cy="823383"/>
      </dsp:txXfrm>
    </dsp:sp>
    <dsp:sp modelId="{90BD6A32-9668-43F0-AF61-0888640D1534}">
      <dsp:nvSpPr>
        <dsp:cNvPr id="0" name=""/>
        <dsp:cNvSpPr/>
      </dsp:nvSpPr>
      <dsp:spPr>
        <a:xfrm>
          <a:off x="0" y="914404"/>
          <a:ext cx="9144000" cy="132395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i="0" kern="1200" dirty="0"/>
            <a:t>Helps to collect logically related classes in a common namespace. Resolves  name conflict.</a:t>
          </a:r>
          <a:endParaRPr lang="en-US" sz="3200" kern="1200" dirty="0"/>
        </a:p>
      </dsp:txBody>
      <dsp:txXfrm>
        <a:off x="64630" y="979034"/>
        <a:ext cx="9014740" cy="1194696"/>
      </dsp:txXfrm>
    </dsp:sp>
    <dsp:sp modelId="{DA0CB5A3-4641-44B6-A034-31B7553EE800}">
      <dsp:nvSpPr>
        <dsp:cNvPr id="0" name=""/>
        <dsp:cNvSpPr/>
      </dsp:nvSpPr>
      <dsp:spPr>
        <a:xfrm>
          <a:off x="0" y="2285992"/>
          <a:ext cx="9144000" cy="161889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t>contains classes that can be used to build application like windows forms, web application, WPF, WCF etc.</a:t>
          </a:r>
          <a:endParaRPr lang="en-US" sz="3200" kern="1200" dirty="0"/>
        </a:p>
      </dsp:txBody>
      <dsp:txXfrm>
        <a:off x="79028" y="2365020"/>
        <a:ext cx="8985944" cy="1460843"/>
      </dsp:txXfrm>
    </dsp:sp>
    <dsp:sp modelId="{5BEDF3D1-92E3-4F1A-A169-54FE5BB02B8E}">
      <dsp:nvSpPr>
        <dsp:cNvPr id="0" name=""/>
        <dsp:cNvSpPr/>
      </dsp:nvSpPr>
      <dsp:spPr>
        <a:xfrm>
          <a:off x="0" y="3945855"/>
          <a:ext cx="9144000" cy="1007141"/>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t>Contains a sub-component named BCL</a:t>
          </a:r>
        </a:p>
      </dsp:txBody>
      <dsp:txXfrm>
        <a:off x="49165" y="3995020"/>
        <a:ext cx="9045670" cy="9088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6103E-243D-4112-BA77-F40E2CA190E1}">
      <dsp:nvSpPr>
        <dsp:cNvPr id="0" name=""/>
        <dsp:cNvSpPr/>
      </dsp:nvSpPr>
      <dsp:spPr>
        <a:xfrm>
          <a:off x="0" y="784743"/>
          <a:ext cx="8839200" cy="1280386"/>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rtl="0">
            <a:lnSpc>
              <a:spcPct val="90000"/>
            </a:lnSpc>
            <a:spcBef>
              <a:spcPct val="0"/>
            </a:spcBef>
            <a:spcAft>
              <a:spcPct val="35000"/>
            </a:spcAft>
          </a:pPr>
          <a:r>
            <a:rPr lang="en-US" sz="3200" b="1" i="0" kern="1200" dirty="0"/>
            <a:t>A sub-component Framework Class Library(FCL)</a:t>
          </a:r>
          <a:endParaRPr lang="en-US" sz="3200" kern="1200" dirty="0"/>
        </a:p>
      </dsp:txBody>
      <dsp:txXfrm>
        <a:off x="62503" y="847246"/>
        <a:ext cx="8714194" cy="1155380"/>
      </dsp:txXfrm>
    </dsp:sp>
    <dsp:sp modelId="{B87308DD-3123-4621-AA1A-8A3E6E4832E4}">
      <dsp:nvSpPr>
        <dsp:cNvPr id="0" name=""/>
        <dsp:cNvSpPr/>
      </dsp:nvSpPr>
      <dsp:spPr>
        <a:xfrm>
          <a:off x="0" y="2263479"/>
          <a:ext cx="8839200" cy="17901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rtl="0">
            <a:lnSpc>
              <a:spcPct val="90000"/>
            </a:lnSpc>
            <a:spcBef>
              <a:spcPct val="0"/>
            </a:spcBef>
            <a:spcAft>
              <a:spcPct val="35000"/>
            </a:spcAft>
          </a:pPr>
          <a:r>
            <a:rPr lang="en-US" sz="3200" b="1" i="0" kern="1200" dirty="0"/>
            <a:t>provides common classes that can be used commonly in all types of application. </a:t>
          </a:r>
          <a:r>
            <a:rPr lang="en-US" sz="3200" b="1" i="0" kern="1200" dirty="0" err="1"/>
            <a:t>Eg</a:t>
          </a:r>
          <a:r>
            <a:rPr lang="en-US" sz="3200" b="1" i="0" kern="1200" dirty="0"/>
            <a:t>: System.io, </a:t>
          </a:r>
          <a:r>
            <a:rPr lang="en-US" sz="3200" b="1" i="0" kern="1200" dirty="0" err="1"/>
            <a:t>System.Text</a:t>
          </a:r>
          <a:r>
            <a:rPr lang="en-US" sz="3200" b="1" i="0" kern="1200" dirty="0"/>
            <a:t> etc. </a:t>
          </a:r>
          <a:endParaRPr lang="en-US" sz="3200" kern="1200" dirty="0"/>
        </a:p>
      </dsp:txBody>
      <dsp:txXfrm>
        <a:off x="87385" y="2350864"/>
        <a:ext cx="8664430" cy="161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4203D-3CBD-46BF-9D75-C80169C8D9C3}">
      <dsp:nvSpPr>
        <dsp:cNvPr id="0" name=""/>
        <dsp:cNvSpPr/>
      </dsp:nvSpPr>
      <dsp:spPr>
        <a:xfrm>
          <a:off x="0" y="1825755"/>
          <a:ext cx="9144000" cy="160628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just" defTabSz="1778000" rtl="0">
            <a:lnSpc>
              <a:spcPct val="90000"/>
            </a:lnSpc>
            <a:spcBef>
              <a:spcPct val="0"/>
            </a:spcBef>
            <a:spcAft>
              <a:spcPct val="35000"/>
            </a:spcAft>
          </a:pPr>
          <a:r>
            <a:rPr lang="en-US" sz="4000" b="1" i="0" kern="1200" dirty="0"/>
            <a:t>The main execution engine responsible for managing execution of an application</a:t>
          </a:r>
          <a:r>
            <a:rPr lang="en-US" sz="3200" b="1" i="0" kern="1200" dirty="0"/>
            <a:t>.</a:t>
          </a:r>
          <a:endParaRPr lang="en-US" sz="3200" b="1" kern="1200" dirty="0"/>
        </a:p>
      </dsp:txBody>
      <dsp:txXfrm>
        <a:off x="78413" y="1904168"/>
        <a:ext cx="8987174" cy="14494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D483-D6FB-4829-993B-F1B843278C02}">
      <dsp:nvSpPr>
        <dsp:cNvPr id="0" name=""/>
        <dsp:cNvSpPr/>
      </dsp:nvSpPr>
      <dsp:spPr>
        <a:xfrm>
          <a:off x="0" y="52680"/>
          <a:ext cx="8915400" cy="1734159"/>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i="0" kern="1200" dirty="0"/>
            <a:t>1. </a:t>
          </a:r>
          <a:r>
            <a:rPr lang="en-US" sz="3100" b="1" i="0" u="none" kern="1200" dirty="0"/>
            <a:t>Secure execution of code</a:t>
          </a:r>
          <a:r>
            <a:rPr lang="en-US" sz="3100" b="0" i="0" u="none" kern="1200" dirty="0"/>
            <a:t> </a:t>
          </a:r>
          <a:r>
            <a:rPr lang="en-US" sz="3100" b="1" i="0" kern="1200" dirty="0"/>
            <a:t>: </a:t>
          </a:r>
          <a:r>
            <a:rPr lang="en-US" sz="3100" b="0" i="0" kern="1200" dirty="0"/>
            <a:t>checks code if the is not breaching any network policy.</a:t>
          </a:r>
          <a:endParaRPr lang="en-US" sz="3100" kern="1200" dirty="0"/>
        </a:p>
      </dsp:txBody>
      <dsp:txXfrm>
        <a:off x="84655" y="137335"/>
        <a:ext cx="8746090" cy="1564849"/>
      </dsp:txXfrm>
    </dsp:sp>
    <dsp:sp modelId="{669FD5E9-7BC9-429A-8FDE-F2C02C5D880E}">
      <dsp:nvSpPr>
        <dsp:cNvPr id="0" name=""/>
        <dsp:cNvSpPr/>
      </dsp:nvSpPr>
      <dsp:spPr>
        <a:xfrm>
          <a:off x="0" y="1876120"/>
          <a:ext cx="8915400" cy="1734159"/>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i="0" kern="1200" dirty="0"/>
            <a:t>2</a:t>
          </a:r>
          <a:r>
            <a:rPr lang="en-US" sz="3100" b="1" i="0" u="none" kern="1200" dirty="0"/>
            <a:t>. </a:t>
          </a:r>
          <a:r>
            <a:rPr lang="en-US" sz="3100" b="0" i="0" u="none" kern="1200" dirty="0"/>
            <a:t> </a:t>
          </a:r>
          <a:r>
            <a:rPr lang="en-US" sz="3100" b="1" i="0" u="none" kern="1200" dirty="0"/>
            <a:t>Exception handling </a:t>
          </a:r>
          <a:r>
            <a:rPr lang="en-US" sz="3100" b="1" i="0" kern="1200" dirty="0"/>
            <a:t>:</a:t>
          </a:r>
          <a:r>
            <a:rPr lang="en-US" sz="3100" b="0" i="0" kern="1200" dirty="0"/>
            <a:t>  .net provides common exception handling for all compliant languages.</a:t>
          </a:r>
          <a:endParaRPr lang="en-US" sz="3100" kern="1200" dirty="0"/>
        </a:p>
      </dsp:txBody>
      <dsp:txXfrm>
        <a:off x="84655" y="1960775"/>
        <a:ext cx="8746090" cy="1564849"/>
      </dsp:txXfrm>
    </dsp:sp>
    <dsp:sp modelId="{BF774B15-D026-49A4-9711-399DE2E3F332}">
      <dsp:nvSpPr>
        <dsp:cNvPr id="0" name=""/>
        <dsp:cNvSpPr/>
      </dsp:nvSpPr>
      <dsp:spPr>
        <a:xfrm>
          <a:off x="0" y="3699559"/>
          <a:ext cx="8915400" cy="1734159"/>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i="0" kern="1200" dirty="0"/>
            <a:t>3. </a:t>
          </a:r>
          <a:r>
            <a:rPr lang="en-US" sz="3100" b="1" i="0" u="none" kern="1200" dirty="0"/>
            <a:t>Memory management </a:t>
          </a:r>
          <a:r>
            <a:rPr lang="en-US" sz="3100" b="1" i="0" kern="1200" dirty="0"/>
            <a:t>: </a:t>
          </a:r>
          <a:r>
            <a:rPr lang="en-US" sz="3100" b="0" i="0" kern="1200" dirty="0"/>
            <a:t>garbage collection.</a:t>
          </a:r>
          <a:endParaRPr lang="en-US" sz="3100" kern="1200" dirty="0"/>
        </a:p>
      </dsp:txBody>
      <dsp:txXfrm>
        <a:off x="84655" y="3784214"/>
        <a:ext cx="8746090" cy="156484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DA7000-D0D6-4207-B702-25EE646A34C9}" type="datetimeFigureOut">
              <a:rPr lang="en-US" smtClean="0"/>
              <a:pPr/>
              <a:t>5/7/2019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A50BB-4B6D-4C61-8224-33AA5B5026BF}" type="slidenum">
              <a:rPr lang="en-US" smtClean="0"/>
              <a:pPr/>
              <a:t>‹#›</a:t>
            </a:fld>
            <a:endParaRPr lang="en-US"/>
          </a:p>
        </p:txBody>
      </p:sp>
    </p:spTree>
    <p:extLst>
      <p:ext uri="{BB962C8B-B14F-4D97-AF65-F5344CB8AC3E}">
        <p14:creationId xmlns:p14="http://schemas.microsoft.com/office/powerpoint/2010/main" val="38617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Explain SDLC and Agile</a:t>
            </a:r>
            <a:r>
              <a:rPr lang="en-US" baseline="0" dirty="0"/>
              <a:t> model.</a:t>
            </a:r>
            <a:endParaRPr lang="en-US" dirty="0"/>
          </a:p>
        </p:txBody>
      </p:sp>
      <p:sp>
        <p:nvSpPr>
          <p:cNvPr id="4" name="Slide Number Placeholder 3"/>
          <p:cNvSpPr>
            <a:spLocks noGrp="1"/>
          </p:cNvSpPr>
          <p:nvPr>
            <p:ph type="sldNum" sz="quarter" idx="10"/>
          </p:nvPr>
        </p:nvSpPr>
        <p:spPr/>
        <p:txBody>
          <a:bodyPr/>
          <a:lstStyle/>
          <a:p>
            <a:fld id="{59AA50BB-4B6D-4C61-8224-33AA5B5026BF}" type="slidenum">
              <a:rPr lang="en-US" smtClean="0"/>
              <a:pPr/>
              <a:t>2</a:t>
            </a:fld>
            <a:endParaRPr lang="en-US"/>
          </a:p>
        </p:txBody>
      </p:sp>
    </p:spTree>
    <p:extLst>
      <p:ext uri="{BB962C8B-B14F-4D97-AF65-F5344CB8AC3E}">
        <p14:creationId xmlns:p14="http://schemas.microsoft.com/office/powerpoint/2010/main" val="227516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Garbage Collection</a:t>
            </a:r>
            <a:r>
              <a:rPr lang="en-US" dirty="0"/>
              <a:t> :- CLR automatically manages memory thus eliminating</a:t>
            </a:r>
            <a:br>
              <a:rPr lang="en-US" dirty="0"/>
            </a:br>
            <a:r>
              <a:rPr lang="en-US" dirty="0"/>
              <a:t>memory leaks. When objects are not referred GC automatically releases those</a:t>
            </a:r>
            <a:br>
              <a:rPr lang="en-US" dirty="0"/>
            </a:br>
            <a:r>
              <a:rPr lang="en-US" dirty="0"/>
              <a:t>memory thus providing efficient memory management.</a:t>
            </a:r>
            <a:br>
              <a:rPr lang="en-US" dirty="0"/>
            </a:br>
            <a:r>
              <a:rPr lang="en-US" dirty="0"/>
              <a:t/>
            </a:r>
            <a:br>
              <a:rPr lang="en-US" dirty="0"/>
            </a:br>
            <a:r>
              <a:rPr lang="en-US" b="1" dirty="0">
                <a:effectLst/>
              </a:rPr>
              <a:t>Code Access Security</a:t>
            </a:r>
            <a:r>
              <a:rPr lang="en-US" dirty="0"/>
              <a:t> :- CAS grants rights to program depending on the security configuration of the machine. Example the program has rights to edit or create a new file but the security configuration of machine does not allow the program to delete a file. CAS will take care that the code runs under the environment of machines security configuration.</a:t>
            </a:r>
            <a:br>
              <a:rPr lang="en-US" dirty="0"/>
            </a:br>
            <a:r>
              <a:rPr lang="en-US" dirty="0"/>
              <a:t/>
            </a:r>
            <a:br>
              <a:rPr lang="en-US" dirty="0"/>
            </a:br>
            <a:r>
              <a:rPr lang="en-US" b="1" dirty="0">
                <a:effectLst/>
              </a:rPr>
              <a:t>Code Verification</a:t>
            </a:r>
            <a:r>
              <a:rPr lang="en-US" dirty="0"/>
              <a:t> :- This ensures proper code execution and type safety while</a:t>
            </a:r>
            <a:br>
              <a:rPr lang="en-US" dirty="0"/>
            </a:br>
            <a:r>
              <a:rPr lang="en-US" dirty="0"/>
              <a:t>the code runs. It prevents the source code to perform illegal operation such as</a:t>
            </a:r>
            <a:br>
              <a:rPr lang="en-US" dirty="0"/>
            </a:br>
            <a:r>
              <a:rPr lang="en-US" dirty="0"/>
              <a:t>accessing invalid memory locations etc.</a:t>
            </a:r>
            <a:r>
              <a:rPr lang="en-US" b="1" dirty="0"/>
              <a:t/>
            </a:r>
            <a:br>
              <a:rPr lang="en-US" b="1" dirty="0"/>
            </a:br>
            <a:r>
              <a:rPr lang="en-US" b="1" dirty="0"/>
              <a:t/>
            </a:r>
            <a:br>
              <a:rPr lang="en-US" b="1" dirty="0"/>
            </a:br>
            <a:r>
              <a:rPr lang="en-US" b="1" dirty="0">
                <a:effectLst/>
              </a:rPr>
              <a:t>IL( Intermediate language )</a:t>
            </a:r>
            <a:r>
              <a:rPr lang="en-US" b="1" dirty="0"/>
              <a:t>-to-native translators and optimizer's </a:t>
            </a:r>
            <a:r>
              <a:rPr lang="en-US" dirty="0"/>
              <a:t>:- CLR uses</a:t>
            </a:r>
            <a:br>
              <a:rPr lang="en-US" dirty="0"/>
            </a:br>
            <a:r>
              <a:rPr lang="en-US" dirty="0"/>
              <a:t>JIT and compiles the IL code to machine code and then executes. CLR also</a:t>
            </a:r>
            <a:br>
              <a:rPr lang="en-US" dirty="0"/>
            </a:br>
            <a:r>
              <a:rPr lang="en-US" dirty="0"/>
              <a:t>determines depending on platform what is optimized way of running the IL</a:t>
            </a:r>
            <a:br>
              <a:rPr lang="en-US" dirty="0"/>
            </a:br>
            <a:r>
              <a:rPr lang="en-US" dirty="0"/>
              <a:t>code.</a:t>
            </a:r>
            <a:br>
              <a:rPr lang="en-US" dirty="0"/>
            </a:br>
            <a:endParaRPr lang="en-US" dirty="0"/>
          </a:p>
        </p:txBody>
      </p:sp>
      <p:sp>
        <p:nvSpPr>
          <p:cNvPr id="4" name="Slide Number Placeholder 3"/>
          <p:cNvSpPr>
            <a:spLocks noGrp="1"/>
          </p:cNvSpPr>
          <p:nvPr>
            <p:ph type="sldNum" sz="quarter" idx="10"/>
          </p:nvPr>
        </p:nvSpPr>
        <p:spPr/>
        <p:txBody>
          <a:bodyPr/>
          <a:lstStyle/>
          <a:p>
            <a:fld id="{59AA50BB-4B6D-4C61-8224-33AA5B5026BF}" type="slidenum">
              <a:rPr lang="en-US" smtClean="0"/>
              <a:pPr/>
              <a:t>14</a:t>
            </a:fld>
            <a:endParaRPr lang="en-US"/>
          </a:p>
        </p:txBody>
      </p:sp>
    </p:spTree>
    <p:extLst>
      <p:ext uri="{BB962C8B-B14F-4D97-AF65-F5344CB8AC3E}">
        <p14:creationId xmlns:p14="http://schemas.microsoft.com/office/powerpoint/2010/main" val="403158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t>4. IL( Intermediate language )-to-native translators and optimizer's </a:t>
            </a:r>
            <a:r>
              <a:rPr lang="en-US" b="0" i="0" dirty="0"/>
              <a:t>:- CLR uses</a:t>
            </a:r>
            <a:br>
              <a:rPr lang="en-US" b="0" i="0" dirty="0"/>
            </a:br>
            <a:r>
              <a:rPr lang="en-US" b="0" i="0" dirty="0"/>
              <a:t>JIT and compiles the IL code to machine code and then executes. CLR also</a:t>
            </a:r>
            <a:br>
              <a:rPr lang="en-US" b="0" i="0" dirty="0"/>
            </a:br>
            <a:r>
              <a:rPr lang="en-US" b="0" i="0" dirty="0"/>
              <a:t>determines depending on platform what is optimized way of running the IL</a:t>
            </a:r>
            <a:br>
              <a:rPr lang="en-US" b="0" i="0" dirty="0"/>
            </a:br>
            <a:r>
              <a:rPr lang="en-US" b="0" i="0" dirty="0"/>
              <a:t>code.</a:t>
            </a:r>
            <a:endParaRPr lang="en-US" dirty="0"/>
          </a:p>
          <a:p>
            <a:endParaRPr lang="en-US" dirty="0"/>
          </a:p>
        </p:txBody>
      </p:sp>
      <p:sp>
        <p:nvSpPr>
          <p:cNvPr id="4" name="Slide Number Placeholder 3"/>
          <p:cNvSpPr>
            <a:spLocks noGrp="1"/>
          </p:cNvSpPr>
          <p:nvPr>
            <p:ph type="sldNum" sz="quarter" idx="10"/>
          </p:nvPr>
        </p:nvSpPr>
        <p:spPr/>
        <p:txBody>
          <a:bodyPr/>
          <a:lstStyle/>
          <a:p>
            <a:fld id="{59AA50BB-4B6D-4C61-8224-33AA5B5026BF}" type="slidenum">
              <a:rPr lang="en-US" smtClean="0"/>
              <a:pPr/>
              <a:t>15</a:t>
            </a:fld>
            <a:endParaRPr lang="en-US"/>
          </a:p>
        </p:txBody>
      </p:sp>
    </p:spTree>
    <p:extLst>
      <p:ext uri="{BB962C8B-B14F-4D97-AF65-F5344CB8AC3E}">
        <p14:creationId xmlns:p14="http://schemas.microsoft.com/office/powerpoint/2010/main" val="385130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sz="1100" b="0" dirty="0"/>
              <a:t>You</a:t>
            </a:r>
            <a:r>
              <a:rPr lang="en-US" sz="1100" b="0" baseline="0" dirty="0"/>
              <a:t> </a:t>
            </a:r>
            <a:r>
              <a:rPr lang="en-US" sz="1100" b="0" dirty="0"/>
              <a:t>may view</a:t>
            </a:r>
            <a:r>
              <a:rPr lang="en-US" sz="1100" b="0" baseline="0" dirty="0"/>
              <a:t> CLR in c:\Windows\assembly\mscorlib</a:t>
            </a:r>
          </a:p>
          <a:p>
            <a:pPr>
              <a:buFont typeface="Arial" pitchFamily="34" charset="0"/>
              <a:buChar char="•"/>
            </a:pPr>
            <a:r>
              <a:rPr lang="en-US" sz="1100" b="0" baseline="0" dirty="0"/>
              <a:t>Recent version of CLR with 4.5 is 4.0 and 5.0 for C#</a:t>
            </a:r>
          </a:p>
          <a:p>
            <a:pPr>
              <a:buFont typeface="Arial" pitchFamily="34" charset="0"/>
              <a:buChar char="•"/>
            </a:pPr>
            <a:r>
              <a:rPr lang="en-US" sz="1100" b="0" baseline="0" dirty="0"/>
              <a:t>CLR is a runtime environment,</a:t>
            </a:r>
            <a:r>
              <a:rPr lang="en-US" sz="1100" b="0" dirty="0"/>
              <a:t> the heart of the CLR is typically thought of as</a:t>
            </a:r>
            <a:br>
              <a:rPr lang="en-US" sz="1100" b="0" dirty="0"/>
            </a:br>
            <a:r>
              <a:rPr lang="en-US" sz="1100" b="0" dirty="0"/>
              <a:t>mscoree.dll, which will live in the system32 directory.</a:t>
            </a:r>
          </a:p>
          <a:p>
            <a:pPr>
              <a:buFont typeface="Arial" pitchFamily="34" charset="0"/>
              <a:buChar char="•"/>
            </a:pPr>
            <a:r>
              <a:rPr lang="en-US" sz="1100" b="0" dirty="0"/>
              <a:t>We can</a:t>
            </a:r>
            <a:r>
              <a:rPr lang="en-US" sz="1100" b="0" baseline="0" dirty="0"/>
              <a:t> locate </a:t>
            </a:r>
            <a:r>
              <a:rPr lang="en-US" sz="1100" b="0" dirty="0"/>
              <a:t>C:\Windows\Microsoft.NET\Framework\v2.0.50727\clr.dll</a:t>
            </a:r>
          </a:p>
          <a:p>
            <a:pPr>
              <a:buFont typeface="Arial" pitchFamily="34" charset="0"/>
              <a:buChar char="•"/>
            </a:pPr>
            <a:r>
              <a:rPr lang="en-US" sz="1100" b="0" dirty="0"/>
              <a:t>Primary one is mscorlib.dll</a:t>
            </a:r>
            <a:br>
              <a:rPr lang="en-US" sz="1100" b="0" dirty="0"/>
            </a:br>
            <a:r>
              <a:rPr lang="en-US" sz="1100" b="0" dirty="0"/>
              <a:t/>
            </a:r>
            <a:br>
              <a:rPr lang="en-US" sz="1100" b="0"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59AA50BB-4B6D-4C61-8224-33AA5B5026BF}" type="slidenum">
              <a:rPr lang="en-US" smtClean="0"/>
              <a:pPr/>
              <a:t>16</a:t>
            </a:fld>
            <a:endParaRPr lang="en-US"/>
          </a:p>
        </p:txBody>
      </p:sp>
    </p:spTree>
    <p:extLst>
      <p:ext uri="{BB962C8B-B14F-4D97-AF65-F5344CB8AC3E}">
        <p14:creationId xmlns:p14="http://schemas.microsoft.com/office/powerpoint/2010/main" val="35590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1190977624"/>
      </p:ext>
    </p:extLst>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90E39-D8BB-45C9-B4E2-E35383D9E394}" type="datetimeFigureOut">
              <a:rPr lang="en-US" smtClean="0"/>
              <a:pPr/>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272959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15146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3250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4280101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3163026"/>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
        <p:nvSpPr>
          <p:cNvPr id="8" name="Text Placeholder 3"/>
          <p:cNvSpPr>
            <a:spLocks noGrp="1"/>
          </p:cNvSpPr>
          <p:nvPr>
            <p:ph type="body" sz="half" idx="2"/>
          </p:nvPr>
        </p:nvSpPr>
        <p:spPr>
          <a:xfrm>
            <a:off x="1181409" y="4953001"/>
            <a:ext cx="6001049"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Box 10"/>
          <p:cNvSpPr txBox="1"/>
          <p:nvPr/>
        </p:nvSpPr>
        <p:spPr>
          <a:xfrm>
            <a:off x="7002348" y="331651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4" name="TextBox 13"/>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94625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
        <p:nvSpPr>
          <p:cNvPr id="10" name="Text Placeholder 3"/>
          <p:cNvSpPr>
            <a:spLocks noGrp="1"/>
          </p:cNvSpPr>
          <p:nvPr>
            <p:ph type="body" sz="half" idx="2"/>
          </p:nvPr>
        </p:nvSpPr>
        <p:spPr>
          <a:xfrm>
            <a:off x="866442" y="4350657"/>
            <a:ext cx="6620968"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866441" y="3848611"/>
            <a:ext cx="6620968"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8613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2963413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9" name="Picture Placeholder 2"/>
          <p:cNvSpPr>
            <a:spLocks noGrp="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0" name="Picture Placeholder 2"/>
          <p:cNvSpPr>
            <a:spLocks noGrp="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1" name="Picture Placeholder 2"/>
          <p:cNvSpPr>
            <a:spLocks noGrp="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2016013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b"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3848950232"/>
      </p:ext>
    </p:extLst>
  </p:cSld>
  <p:clrMapOvr>
    <a:masterClrMapping/>
  </p:clrMapOvr>
  <p:transition spd="med">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21732" y="1447799"/>
            <a:ext cx="1060726" cy="4413251"/>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866441" y="1447799"/>
            <a:ext cx="5083796" cy="4413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2032947271"/>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3551249724"/>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527473096"/>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90E39-D8BB-45C9-B4E2-E35383D9E394}" type="datetimeFigureOut">
              <a:rPr lang="en-US" smtClean="0"/>
              <a:pPr/>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1540337176"/>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A90E39-D8BB-45C9-B4E2-E35383D9E394}" type="datetimeFigureOut">
              <a:rPr lang="en-US" smtClean="0"/>
              <a:pPr/>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3278451987"/>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3443905076"/>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1190237749"/>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EA90E39-D8BB-45C9-B4E2-E35383D9E394}" type="datetimeFigureOut">
              <a:rPr lang="en-US" smtClean="0"/>
              <a:pPr/>
              <a:t>5/7/2019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1149281173"/>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A90E39-D8BB-45C9-B4E2-E35383D9E394}" type="datetimeFigureOut">
              <a:rPr lang="en-US" smtClean="0"/>
              <a:pPr/>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AB91F-12C6-4201-ADA7-C52618FB68BB}" type="slidenum">
              <a:rPr lang="en-US" smtClean="0"/>
              <a:pPr/>
              <a:t>‹#›</a:t>
            </a:fld>
            <a:endParaRPr lang="en-US"/>
          </a:p>
        </p:txBody>
      </p:sp>
    </p:spTree>
    <p:extLst>
      <p:ext uri="{BB962C8B-B14F-4D97-AF65-F5344CB8AC3E}">
        <p14:creationId xmlns:p14="http://schemas.microsoft.com/office/powerpoint/2010/main" val="213459294"/>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EA90E39-D8BB-45C9-B4E2-E35383D9E394}" type="datetimeFigureOut">
              <a:rPr lang="en-US" smtClean="0"/>
              <a:pPr/>
              <a:t>5/7/2019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38AB91F-12C6-4201-ADA7-C52618FB68BB}" type="slidenum">
              <a:rPr lang="en-US" smtClean="0"/>
              <a:pPr/>
              <a:t>‹#›</a:t>
            </a:fld>
            <a:endParaRPr lang="en-US"/>
          </a:p>
        </p:txBody>
      </p:sp>
    </p:spTree>
    <p:extLst>
      <p:ext uri="{BB962C8B-B14F-4D97-AF65-F5344CB8AC3E}">
        <p14:creationId xmlns:p14="http://schemas.microsoft.com/office/powerpoint/2010/main" val="3310852362"/>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 id="2147483866" r:id="rId18"/>
    <p:sldLayoutId id="2147483867" r:id="rId19"/>
  </p:sldLayoutIdLst>
  <p:transition spd="med">
    <p:fade thruBlk="1"/>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u="sng" dirty="0"/>
              <a:t>CHAPTER-1</a:t>
            </a:r>
            <a:br>
              <a:rPr lang="en-US" sz="6000" b="1" u="sng" dirty="0"/>
            </a:br>
            <a:r>
              <a:rPr lang="en-US" sz="4400" b="1" dirty="0"/>
              <a:t>.net and its Framework</a:t>
            </a:r>
            <a:endParaRPr lang="en-US" b="1" dirty="0"/>
          </a:p>
        </p:txBody>
      </p:sp>
      <p:sp>
        <p:nvSpPr>
          <p:cNvPr id="3" name="Subtitle 2"/>
          <p:cNvSpPr>
            <a:spLocks noGrp="1"/>
          </p:cNvSpPr>
          <p:nvPr>
            <p:ph type="subTitle" idx="1"/>
          </p:nvPr>
        </p:nvSpPr>
        <p:spPr/>
        <p:txBody>
          <a:bodyPr>
            <a:noAutofit/>
          </a:bodyPr>
          <a:lstStyle/>
          <a:p>
            <a:r>
              <a:rPr lang="en-US" b="1" dirty="0"/>
              <a:t>Pushpinder kaur</a:t>
            </a:r>
          </a:p>
          <a:p>
            <a:r>
              <a:rPr lang="en-US" b="1" dirty="0"/>
              <a:t>Subject matter expert</a:t>
            </a:r>
          </a:p>
          <a:p>
            <a:endParaRPr lang="en-US" b="1" dirty="0"/>
          </a:p>
        </p:txBody>
      </p:sp>
    </p:spTree>
    <p:extLst>
      <p:ext uri="{BB962C8B-B14F-4D97-AF65-F5344CB8AC3E}">
        <p14:creationId xmlns:p14="http://schemas.microsoft.com/office/powerpoint/2010/main" val="2893012302"/>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7687"/>
            <a:ext cx="9144000" cy="1146313"/>
          </a:xfrm>
        </p:spPr>
        <p:txBody>
          <a:bodyPr>
            <a:noAutofit/>
          </a:bodyPr>
          <a:lstStyle/>
          <a:p>
            <a:pPr algn="ctr"/>
            <a:r>
              <a:rPr lang="en-US" sz="4400" b="1" dirty="0"/>
              <a:t>3) Framework Class Library(FCL)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7026514"/>
              </p:ext>
            </p:extLst>
          </p:nvPr>
        </p:nvGraphicFramePr>
        <p:xfrm>
          <a:off x="0" y="1600200"/>
          <a:ext cx="9144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a:spLocks noChangeArrowheads="1"/>
          </p:cNvSpPr>
          <p:nvPr/>
        </p:nvSpPr>
        <p:spPr bwMode="auto">
          <a:xfrm>
            <a:off x="1190596" y="1471612"/>
            <a:ext cx="5562600" cy="6096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1"/>
          </a:lnRef>
          <a:fillRef idx="3">
            <a:schemeClr val="accent1"/>
          </a:fillRef>
          <a:effectRef idx="3">
            <a:schemeClr val="accent1"/>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Specification</a:t>
            </a:r>
          </a:p>
        </p:txBody>
      </p:sp>
      <p:grpSp>
        <p:nvGrpSpPr>
          <p:cNvPr id="5" name="Group 11"/>
          <p:cNvGrpSpPr>
            <a:grpSpLocks/>
          </p:cNvGrpSpPr>
          <p:nvPr/>
        </p:nvGrpSpPr>
        <p:grpSpPr bwMode="auto">
          <a:xfrm>
            <a:off x="1147791" y="762000"/>
            <a:ext cx="5562600" cy="609600"/>
            <a:chOff x="288" y="816"/>
            <a:chExt cx="3504" cy="384"/>
          </a:xfrm>
        </p:grpSpPr>
        <p:sp>
          <p:nvSpPr>
            <p:cNvPr id="6" name="Rectangle 5"/>
            <p:cNvSpPr>
              <a:spLocks noChangeArrowheads="1"/>
            </p:cNvSpPr>
            <p:nvPr/>
          </p:nvSpPr>
          <p:spPr bwMode="auto">
            <a:xfrm>
              <a:off x="288"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VB</a:t>
              </a:r>
            </a:p>
          </p:txBody>
        </p:sp>
        <p:sp>
          <p:nvSpPr>
            <p:cNvPr id="7" name="Rectangle 6"/>
            <p:cNvSpPr>
              <a:spLocks noChangeArrowheads="1"/>
            </p:cNvSpPr>
            <p:nvPr/>
          </p:nvSpPr>
          <p:spPr bwMode="auto">
            <a:xfrm>
              <a:off x="960"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8" name="Rectangle 7"/>
            <p:cNvSpPr>
              <a:spLocks noChangeArrowheads="1"/>
            </p:cNvSpPr>
            <p:nvPr/>
          </p:nvSpPr>
          <p:spPr bwMode="auto">
            <a:xfrm>
              <a:off x="1632"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9" name="Rectangle 8"/>
            <p:cNvSpPr>
              <a:spLocks noChangeArrowheads="1"/>
            </p:cNvSpPr>
            <p:nvPr/>
          </p:nvSpPr>
          <p:spPr bwMode="auto">
            <a:xfrm>
              <a:off x="2304" y="816"/>
              <a:ext cx="768"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JScript</a:t>
              </a:r>
            </a:p>
          </p:txBody>
        </p:sp>
        <p:sp>
          <p:nvSpPr>
            <p:cNvPr id="10" name="Rectangle 9"/>
            <p:cNvSpPr>
              <a:spLocks noChangeArrowheads="1"/>
            </p:cNvSpPr>
            <p:nvPr/>
          </p:nvSpPr>
          <p:spPr bwMode="auto">
            <a:xfrm>
              <a:off x="3120" y="816"/>
              <a:ext cx="672"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a:t>
              </a:r>
            </a:p>
          </p:txBody>
        </p:sp>
      </p:grpSp>
      <p:sp>
        <p:nvSpPr>
          <p:cNvPr id="11" name="Rectangle 10"/>
          <p:cNvSpPr>
            <a:spLocks noChangeArrowheads="1"/>
          </p:cNvSpPr>
          <p:nvPr/>
        </p:nvSpPr>
        <p:spPr bwMode="auto">
          <a:xfrm>
            <a:off x="1176366" y="4010030"/>
            <a:ext cx="5562600" cy="609600"/>
          </a:xfrm>
          <a:prstGeom prst="rect">
            <a:avLst/>
          </a:prstGeom>
          <a:solidFill>
            <a:srgbClr val="7030A0"/>
          </a:solidFill>
          <a:ln>
            <a:headEnd type="none" w="sm" len="sm"/>
            <a:tailEnd type="none" w="sm" len="sm"/>
          </a:ln>
          <a:effectLst>
            <a:glow rad="228600">
              <a:schemeClr val="accent1">
                <a:satMod val="175000"/>
                <a:alpha val="40000"/>
              </a:schemeClr>
            </a:glow>
          </a:effectLst>
        </p:spPr>
        <p:style>
          <a:lnRef idx="0">
            <a:schemeClr val="accent4"/>
          </a:lnRef>
          <a:fillRef idx="3">
            <a:schemeClr val="accent4"/>
          </a:fillRef>
          <a:effectRef idx="3">
            <a:schemeClr val="accent4"/>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Framework Class Library</a:t>
            </a:r>
          </a:p>
        </p:txBody>
      </p:sp>
      <p:sp>
        <p:nvSpPr>
          <p:cNvPr id="12" name="Rectangle 11"/>
          <p:cNvSpPr>
            <a:spLocks noChangeArrowheads="1"/>
          </p:cNvSpPr>
          <p:nvPr/>
        </p:nvSpPr>
        <p:spPr bwMode="auto">
          <a:xfrm>
            <a:off x="1219200" y="3333746"/>
            <a:ext cx="5562600" cy="609600"/>
          </a:xfrm>
          <a:prstGeom prst="rect">
            <a:avLst/>
          </a:prstGeom>
          <a:solidFill>
            <a:srgbClr val="7030A0"/>
          </a:solidFill>
          <a:ln>
            <a:headEnd type="none" w="sm" len="sm"/>
            <a:tailEnd type="none" w="sm" len="sm"/>
          </a:ln>
          <a:effectLst>
            <a:glow rad="228600">
              <a:schemeClr val="accent2">
                <a:satMod val="175000"/>
                <a:alpha val="40000"/>
              </a:schemeClr>
            </a:glo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ADO.NET and XML</a:t>
            </a:r>
          </a:p>
        </p:txBody>
      </p:sp>
      <p:grpSp>
        <p:nvGrpSpPr>
          <p:cNvPr id="13" name="Group 16"/>
          <p:cNvGrpSpPr>
            <a:grpSpLocks/>
          </p:cNvGrpSpPr>
          <p:nvPr/>
        </p:nvGrpSpPr>
        <p:grpSpPr bwMode="auto">
          <a:xfrm>
            <a:off x="1219200" y="2190746"/>
            <a:ext cx="5562600" cy="1066800"/>
            <a:chOff x="288" y="1680"/>
            <a:chExt cx="3504" cy="672"/>
          </a:xfrm>
          <a:solidFill>
            <a:srgbClr val="7030A0"/>
          </a:solidFill>
          <a:effectLst/>
          <a:scene3d>
            <a:camera prst="obliqueTopLeft"/>
            <a:lightRig rig="threePt" dir="t"/>
          </a:scene3d>
        </p:grpSpPr>
        <p:sp>
          <p:nvSpPr>
            <p:cNvPr id="14" name="Rectangle 13"/>
            <p:cNvSpPr>
              <a:spLocks noChangeArrowheads="1"/>
            </p:cNvSpPr>
            <p:nvPr/>
          </p:nvSpPr>
          <p:spPr bwMode="auto">
            <a:xfrm>
              <a:off x="288" y="1680"/>
              <a:ext cx="2208" cy="672"/>
            </a:xfrm>
            <a:prstGeom prst="rect">
              <a:avLst/>
            </a:prstGeom>
            <a:grpFill/>
            <a:ln>
              <a:headEnd type="none" w="sm" len="sm"/>
              <a:tailEnd type="none" w="sm" len="sm"/>
            </a:ln>
            <a:effectLst>
              <a:glow rad="228600">
                <a:schemeClr val="accent2">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ASP.NET</a:t>
              </a:r>
            </a:p>
            <a:p>
              <a:pPr algn="ctr">
                <a:defRPr/>
              </a:pPr>
              <a:r>
                <a:rPr lang="en-US" sz="2000" b="1" dirty="0">
                  <a:effectLst>
                    <a:outerShdw blurRad="38100" dist="38100" dir="2700000" algn="tl">
                      <a:srgbClr val="FFFFFF"/>
                    </a:outerShdw>
                  </a:effectLst>
                  <a:latin typeface="Arial" charset="0"/>
                </a:rPr>
                <a:t>Web Forms   Web Services</a:t>
              </a:r>
            </a:p>
            <a:p>
              <a:pPr algn="ctr">
                <a:defRPr/>
              </a:pPr>
              <a:r>
                <a:rPr lang="en-US" sz="2000" b="1" dirty="0">
                  <a:effectLst>
                    <a:outerShdw blurRad="38100" dist="38100" dir="2700000" algn="tl">
                      <a:srgbClr val="FFFFFF"/>
                    </a:outerShdw>
                  </a:effectLst>
                  <a:latin typeface="Arial" charset="0"/>
                </a:rPr>
                <a:t>Mobile Internet Toolkit</a:t>
              </a:r>
            </a:p>
          </p:txBody>
        </p:sp>
        <p:sp>
          <p:nvSpPr>
            <p:cNvPr id="15" name="Rectangle 14"/>
            <p:cNvSpPr>
              <a:spLocks noChangeArrowheads="1"/>
            </p:cNvSpPr>
            <p:nvPr/>
          </p:nvSpPr>
          <p:spPr bwMode="auto">
            <a:xfrm>
              <a:off x="2544" y="1680"/>
              <a:ext cx="1248" cy="672"/>
            </a:xfrm>
            <a:prstGeom prst="rect">
              <a:avLst/>
            </a:prstGeom>
            <a:grpFill/>
            <a:ln>
              <a:headEnd type="none" w="sm" len="sm"/>
              <a:tailEnd type="none" w="sm" len="sm"/>
            </a:ln>
            <a:effectLst>
              <a:glow rad="101600">
                <a:schemeClr val="accent6">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Windows</a:t>
              </a:r>
            </a:p>
            <a:p>
              <a:pPr algn="ctr">
                <a:defRPr/>
              </a:pPr>
              <a:r>
                <a:rPr lang="en-US" sz="2000" b="1" dirty="0">
                  <a:effectLst>
                    <a:outerShdw blurRad="38100" dist="38100" dir="2700000" algn="tl">
                      <a:srgbClr val="FFFFFF"/>
                    </a:outerShdw>
                  </a:effectLst>
                  <a:latin typeface="Arial" charset="0"/>
                </a:rPr>
                <a:t>Forms</a:t>
              </a:r>
            </a:p>
          </p:txBody>
        </p:sp>
      </p:grpSp>
    </p:spTree>
    <p:extLst>
      <p:ext uri="{BB962C8B-B14F-4D97-AF65-F5344CB8AC3E}">
        <p14:creationId xmlns:p14="http://schemas.microsoft.com/office/powerpoint/2010/main" val="95415701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nodeType="clickEffect">
                                  <p:stCondLst>
                                    <p:cond delay="0"/>
                                  </p:stCondLst>
                                  <p:childTnLst>
                                    <p:animEffect transition="out" filter="fade">
                                      <p:cBhvr>
                                        <p:cTn id="20" dur="500" tmFilter="0, 0; .2, .5; .8, .5; 1, 0"/>
                                        <p:tgtEl>
                                          <p:spTgt spid="13"/>
                                        </p:tgtEl>
                                      </p:cBhvr>
                                    </p:animEffect>
                                    <p:animScale>
                                      <p:cBhvr>
                                        <p:cTn id="21" dur="250" autoRev="1" fill="hold"/>
                                        <p:tgtEl>
                                          <p:spTgt spid="1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12"/>
                                        </p:tgtEl>
                                      </p:cBhvr>
                                    </p:animEffect>
                                    <p:animScale>
                                      <p:cBhvr>
                                        <p:cTn id="24" dur="250" autoRev="1" fill="hold"/>
                                        <p:tgtEl>
                                          <p:spTgt spid="12"/>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11"/>
                                        </p:tgtEl>
                                      </p:cBhvr>
                                    </p:animEffect>
                                    <p:animScale>
                                      <p:cBhvr>
                                        <p:cTn id="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Base Class Library (BCL)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57422796"/>
              </p:ext>
            </p:extLst>
          </p:nvPr>
        </p:nvGraphicFramePr>
        <p:xfrm>
          <a:off x="0" y="1853248"/>
          <a:ext cx="8839200" cy="4852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6463422"/>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a:spLocks noChangeArrowheads="1"/>
          </p:cNvSpPr>
          <p:nvPr/>
        </p:nvSpPr>
        <p:spPr bwMode="auto">
          <a:xfrm>
            <a:off x="1342996" y="4595812"/>
            <a:ext cx="5562600" cy="6858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3"/>
          </a:lnRef>
          <a:fillRef idx="3">
            <a:schemeClr val="accent3"/>
          </a:fillRef>
          <a:effectRef idx="3">
            <a:schemeClr val="accent3"/>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Runtime</a:t>
            </a:r>
          </a:p>
        </p:txBody>
      </p:sp>
      <p:sp>
        <p:nvSpPr>
          <p:cNvPr id="5" name="Rectangle 4"/>
          <p:cNvSpPr>
            <a:spLocks noChangeArrowheads="1"/>
          </p:cNvSpPr>
          <p:nvPr/>
        </p:nvSpPr>
        <p:spPr bwMode="auto">
          <a:xfrm>
            <a:off x="1342996" y="1395412"/>
            <a:ext cx="5562600" cy="6096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1"/>
          </a:lnRef>
          <a:fillRef idx="3">
            <a:schemeClr val="accent1"/>
          </a:fillRef>
          <a:effectRef idx="3">
            <a:schemeClr val="accent1"/>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Specification</a:t>
            </a:r>
          </a:p>
        </p:txBody>
      </p:sp>
      <p:grpSp>
        <p:nvGrpSpPr>
          <p:cNvPr id="6" name="Group 11"/>
          <p:cNvGrpSpPr>
            <a:grpSpLocks/>
          </p:cNvGrpSpPr>
          <p:nvPr/>
        </p:nvGrpSpPr>
        <p:grpSpPr bwMode="auto">
          <a:xfrm>
            <a:off x="1300191" y="685800"/>
            <a:ext cx="5562600" cy="609600"/>
            <a:chOff x="288" y="816"/>
            <a:chExt cx="3504" cy="384"/>
          </a:xfrm>
        </p:grpSpPr>
        <p:sp>
          <p:nvSpPr>
            <p:cNvPr id="7" name="Rectangle 6"/>
            <p:cNvSpPr>
              <a:spLocks noChangeArrowheads="1"/>
            </p:cNvSpPr>
            <p:nvPr/>
          </p:nvSpPr>
          <p:spPr bwMode="auto">
            <a:xfrm>
              <a:off x="288"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VB</a:t>
              </a:r>
            </a:p>
          </p:txBody>
        </p:sp>
        <p:sp>
          <p:nvSpPr>
            <p:cNvPr id="8" name="Rectangle 7"/>
            <p:cNvSpPr>
              <a:spLocks noChangeArrowheads="1"/>
            </p:cNvSpPr>
            <p:nvPr/>
          </p:nvSpPr>
          <p:spPr bwMode="auto">
            <a:xfrm>
              <a:off x="960"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9" name="Rectangle 8"/>
            <p:cNvSpPr>
              <a:spLocks noChangeArrowheads="1"/>
            </p:cNvSpPr>
            <p:nvPr/>
          </p:nvSpPr>
          <p:spPr bwMode="auto">
            <a:xfrm>
              <a:off x="1632"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10" name="Rectangle 9"/>
            <p:cNvSpPr>
              <a:spLocks noChangeArrowheads="1"/>
            </p:cNvSpPr>
            <p:nvPr/>
          </p:nvSpPr>
          <p:spPr bwMode="auto">
            <a:xfrm>
              <a:off x="2304" y="816"/>
              <a:ext cx="768"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JScript</a:t>
              </a:r>
            </a:p>
          </p:txBody>
        </p:sp>
        <p:sp>
          <p:nvSpPr>
            <p:cNvPr id="11" name="Rectangle 10"/>
            <p:cNvSpPr>
              <a:spLocks noChangeArrowheads="1"/>
            </p:cNvSpPr>
            <p:nvPr/>
          </p:nvSpPr>
          <p:spPr bwMode="auto">
            <a:xfrm>
              <a:off x="3120" y="816"/>
              <a:ext cx="672"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a:t>
              </a:r>
            </a:p>
          </p:txBody>
        </p:sp>
      </p:grpSp>
      <p:sp>
        <p:nvSpPr>
          <p:cNvPr id="12" name="Rectangle 11"/>
          <p:cNvSpPr>
            <a:spLocks noChangeArrowheads="1"/>
          </p:cNvSpPr>
          <p:nvPr/>
        </p:nvSpPr>
        <p:spPr bwMode="auto">
          <a:xfrm>
            <a:off x="1328766" y="3933830"/>
            <a:ext cx="5562600" cy="609600"/>
          </a:xfrm>
          <a:prstGeom prst="rect">
            <a:avLst/>
          </a:prstGeom>
          <a:solidFill>
            <a:srgbClr val="7030A0"/>
          </a:solidFill>
          <a:ln>
            <a:headEnd type="none" w="sm" len="sm"/>
            <a:tailEnd type="none" w="sm" len="sm"/>
          </a:ln>
          <a:effectLst>
            <a:glow rad="228600">
              <a:schemeClr val="accent1">
                <a:satMod val="175000"/>
                <a:alpha val="40000"/>
              </a:schemeClr>
            </a:glow>
          </a:effectLst>
        </p:spPr>
        <p:style>
          <a:lnRef idx="0">
            <a:schemeClr val="accent4"/>
          </a:lnRef>
          <a:fillRef idx="3">
            <a:schemeClr val="accent4"/>
          </a:fillRef>
          <a:effectRef idx="3">
            <a:schemeClr val="accent4"/>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Framework Class Library</a:t>
            </a:r>
          </a:p>
        </p:txBody>
      </p:sp>
      <p:sp>
        <p:nvSpPr>
          <p:cNvPr id="13" name="Rectangle 12"/>
          <p:cNvSpPr>
            <a:spLocks noChangeArrowheads="1"/>
          </p:cNvSpPr>
          <p:nvPr/>
        </p:nvSpPr>
        <p:spPr bwMode="auto">
          <a:xfrm>
            <a:off x="1371600" y="3257546"/>
            <a:ext cx="5562600" cy="609600"/>
          </a:xfrm>
          <a:prstGeom prst="rect">
            <a:avLst/>
          </a:prstGeom>
          <a:solidFill>
            <a:srgbClr val="7030A0"/>
          </a:solidFill>
          <a:ln>
            <a:headEnd type="none" w="sm" len="sm"/>
            <a:tailEnd type="none" w="sm" len="sm"/>
          </a:ln>
          <a:effectLst>
            <a:glow rad="228600">
              <a:schemeClr val="accent2">
                <a:satMod val="175000"/>
                <a:alpha val="40000"/>
              </a:schemeClr>
            </a:glo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ADO.NET and XML</a:t>
            </a:r>
          </a:p>
        </p:txBody>
      </p:sp>
      <p:grpSp>
        <p:nvGrpSpPr>
          <p:cNvPr id="14" name="Group 16"/>
          <p:cNvGrpSpPr>
            <a:grpSpLocks/>
          </p:cNvGrpSpPr>
          <p:nvPr/>
        </p:nvGrpSpPr>
        <p:grpSpPr bwMode="auto">
          <a:xfrm>
            <a:off x="1371600" y="2114546"/>
            <a:ext cx="5562600" cy="1066800"/>
            <a:chOff x="288" y="1680"/>
            <a:chExt cx="3504" cy="672"/>
          </a:xfrm>
          <a:solidFill>
            <a:srgbClr val="7030A0"/>
          </a:solidFill>
          <a:effectLst/>
          <a:scene3d>
            <a:camera prst="obliqueTopLeft"/>
            <a:lightRig rig="threePt" dir="t"/>
          </a:scene3d>
        </p:grpSpPr>
        <p:sp>
          <p:nvSpPr>
            <p:cNvPr id="15" name="Rectangle 14"/>
            <p:cNvSpPr>
              <a:spLocks noChangeArrowheads="1"/>
            </p:cNvSpPr>
            <p:nvPr/>
          </p:nvSpPr>
          <p:spPr bwMode="auto">
            <a:xfrm>
              <a:off x="288" y="1680"/>
              <a:ext cx="2208" cy="672"/>
            </a:xfrm>
            <a:prstGeom prst="rect">
              <a:avLst/>
            </a:prstGeom>
            <a:grpFill/>
            <a:ln>
              <a:headEnd type="none" w="sm" len="sm"/>
              <a:tailEnd type="none" w="sm" len="sm"/>
            </a:ln>
            <a:effectLst>
              <a:glow rad="228600">
                <a:schemeClr val="accent2">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ASP.NET</a:t>
              </a:r>
            </a:p>
            <a:p>
              <a:pPr algn="ctr">
                <a:defRPr/>
              </a:pPr>
              <a:r>
                <a:rPr lang="en-US" sz="2000" b="1" dirty="0">
                  <a:effectLst>
                    <a:outerShdw blurRad="38100" dist="38100" dir="2700000" algn="tl">
                      <a:srgbClr val="FFFFFF"/>
                    </a:outerShdw>
                  </a:effectLst>
                  <a:latin typeface="Arial" charset="0"/>
                </a:rPr>
                <a:t>Web Forms   Web Services</a:t>
              </a:r>
            </a:p>
            <a:p>
              <a:pPr algn="ctr">
                <a:defRPr/>
              </a:pPr>
              <a:r>
                <a:rPr lang="en-US" sz="2000" b="1" dirty="0">
                  <a:effectLst>
                    <a:outerShdw blurRad="38100" dist="38100" dir="2700000" algn="tl">
                      <a:srgbClr val="FFFFFF"/>
                    </a:outerShdw>
                  </a:effectLst>
                  <a:latin typeface="Arial" charset="0"/>
                </a:rPr>
                <a:t>Mobile Internet Toolkit</a:t>
              </a:r>
            </a:p>
          </p:txBody>
        </p:sp>
        <p:sp>
          <p:nvSpPr>
            <p:cNvPr id="16" name="Rectangle 15"/>
            <p:cNvSpPr>
              <a:spLocks noChangeArrowheads="1"/>
            </p:cNvSpPr>
            <p:nvPr/>
          </p:nvSpPr>
          <p:spPr bwMode="auto">
            <a:xfrm>
              <a:off x="2544" y="1680"/>
              <a:ext cx="1248" cy="672"/>
            </a:xfrm>
            <a:prstGeom prst="rect">
              <a:avLst/>
            </a:prstGeom>
            <a:grpFill/>
            <a:ln>
              <a:headEnd type="none" w="sm" len="sm"/>
              <a:tailEnd type="none" w="sm" len="sm"/>
            </a:ln>
            <a:effectLst>
              <a:glow rad="101600">
                <a:schemeClr val="accent6">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Windows</a:t>
              </a:r>
            </a:p>
            <a:p>
              <a:pPr algn="ctr">
                <a:defRPr/>
              </a:pPr>
              <a:r>
                <a:rPr lang="en-US" sz="2000" b="1" dirty="0">
                  <a:effectLst>
                    <a:outerShdw blurRad="38100" dist="38100" dir="2700000" algn="tl">
                      <a:srgbClr val="FFFFFF"/>
                    </a:outerShdw>
                  </a:effectLst>
                  <a:latin typeface="Arial" charset="0"/>
                </a:rPr>
                <a:t>Forms</a:t>
              </a:r>
            </a:p>
          </p:txBody>
        </p:sp>
      </p:grpSp>
    </p:spTree>
    <p:extLst>
      <p:ext uri="{BB962C8B-B14F-4D97-AF65-F5344CB8AC3E}">
        <p14:creationId xmlns:p14="http://schemas.microsoft.com/office/powerpoint/2010/main" val="428042520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grpId="1" nodeType="clickEffect">
                                  <p:stCondLst>
                                    <p:cond delay="0"/>
                                  </p:stCondLst>
                                  <p:childTnLst>
                                    <p:animClr clrSpc="rgb" dir="cw">
                                      <p:cBhvr override="childStyle">
                                        <p:cTn id="12" dur="250" autoRev="1" fill="remove"/>
                                        <p:tgtEl>
                                          <p:spTgt spid="4"/>
                                        </p:tgtEl>
                                        <p:attrNameLst>
                                          <p:attrName>style.color</p:attrName>
                                        </p:attrNameLst>
                                      </p:cBhvr>
                                      <p:to>
                                        <a:schemeClr val="bg1"/>
                                      </p:to>
                                    </p:animClr>
                                    <p:animClr clrSpc="rgb" dir="cw">
                                      <p:cBhvr>
                                        <p:cTn id="13" dur="250" autoRev="1" fill="remove"/>
                                        <p:tgtEl>
                                          <p:spTgt spid="4"/>
                                        </p:tgtEl>
                                        <p:attrNameLst>
                                          <p:attrName>fillcolor</p:attrName>
                                        </p:attrNameLst>
                                      </p:cBhvr>
                                      <p:to>
                                        <a:schemeClr val="bg1"/>
                                      </p:to>
                                    </p:animClr>
                                    <p:set>
                                      <p:cBhvr>
                                        <p:cTn id="14" dur="250" autoRev="1" fill="remove"/>
                                        <p:tgtEl>
                                          <p:spTgt spid="4"/>
                                        </p:tgtEl>
                                        <p:attrNameLst>
                                          <p:attrName>fill.type</p:attrName>
                                        </p:attrNameLst>
                                      </p:cBhvr>
                                      <p:to>
                                        <p:strVal val="solid"/>
                                      </p:to>
                                    </p:set>
                                    <p:set>
                                      <p:cBhvr>
                                        <p:cTn id="15"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1581912"/>
          </a:xfrm>
        </p:spPr>
        <p:txBody>
          <a:bodyPr>
            <a:noAutofit/>
          </a:bodyPr>
          <a:lstStyle/>
          <a:p>
            <a:r>
              <a:rPr lang="en-US" sz="4400" b="1" dirty="0"/>
              <a:t>4) Common Language Runtime(CLR)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118663"/>
              </p:ext>
            </p:extLst>
          </p:nvPr>
        </p:nvGraphicFramePr>
        <p:xfrm>
          <a:off x="0" y="1600200"/>
          <a:ext cx="9144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228600"/>
            <a:ext cx="7055380" cy="990600"/>
          </a:xfrm>
        </p:spPr>
        <p:txBody>
          <a:bodyPr/>
          <a:lstStyle/>
          <a:p>
            <a:pPr lvl="0"/>
            <a:r>
              <a:rPr lang="en-US" sz="4400" b="1" dirty="0"/>
              <a:t>Services done by CLR:</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4863495"/>
              </p:ext>
            </p:extLst>
          </p:nvPr>
        </p:nvGraphicFramePr>
        <p:xfrm>
          <a:off x="0" y="1143000"/>
          <a:ext cx="8915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7569772"/>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055380" cy="685800"/>
          </a:xfrm>
        </p:spPr>
        <p:txBody>
          <a:bodyPr/>
          <a:lstStyle/>
          <a:p>
            <a:r>
              <a:rPr lang="en-US" b="1" dirty="0"/>
              <a:t>More on Services</a:t>
            </a:r>
          </a:p>
        </p:txBody>
      </p:sp>
      <p:graphicFrame>
        <p:nvGraphicFramePr>
          <p:cNvPr id="4" name="Content Placeholder 3"/>
          <p:cNvGraphicFramePr>
            <a:graphicFrameLocks noGrp="1"/>
          </p:cNvGraphicFramePr>
          <p:nvPr>
            <p:ph idx="1"/>
          </p:nvPr>
        </p:nvGraphicFramePr>
        <p:xfrm>
          <a:off x="0" y="914400"/>
          <a:ext cx="8915400" cy="5714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8624" y="214312"/>
            <a:ext cx="8334375" cy="9286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noProof="0" dirty="0">
                <a:ln>
                  <a:noFill/>
                </a:ln>
                <a:solidFill>
                  <a:schemeClr val="tx2"/>
                </a:solidFill>
                <a:effectLst/>
                <a:uLnTx/>
                <a:uFillTx/>
                <a:latin typeface="+mj-lt"/>
                <a:ea typeface="+mj-ea"/>
                <a:cs typeface="+mj-cs"/>
              </a:rPr>
              <a:t> </a:t>
            </a:r>
            <a:endParaRPr kumimoji="0" lang="en-IN" sz="4400" b="1" i="0" u="sng" strike="noStrike" kern="1200" cap="none" spc="0" normalizeH="0" baseline="0" noProof="0" dirty="0">
              <a:ln>
                <a:noFill/>
              </a:ln>
              <a:solidFill>
                <a:schemeClr val="tx2"/>
              </a:solidFill>
              <a:effectLst/>
              <a:uLnTx/>
              <a:uFillTx/>
              <a:latin typeface="+mj-lt"/>
              <a:ea typeface="+mj-ea"/>
              <a:cs typeface="+mj-cs"/>
            </a:endParaRPr>
          </a:p>
        </p:txBody>
      </p:sp>
      <p:sp>
        <p:nvSpPr>
          <p:cNvPr id="3" name="Rectangle 2"/>
          <p:cNvSpPr>
            <a:spLocks noChangeArrowheads="1"/>
          </p:cNvSpPr>
          <p:nvPr/>
        </p:nvSpPr>
        <p:spPr bwMode="auto">
          <a:xfrm>
            <a:off x="542868" y="5410200"/>
            <a:ext cx="5562600" cy="6858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3"/>
          </a:lnRef>
          <a:fillRef idx="3">
            <a:schemeClr val="accent3"/>
          </a:fillRef>
          <a:effectRef idx="3">
            <a:schemeClr val="accent3"/>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Runtime</a:t>
            </a:r>
          </a:p>
        </p:txBody>
      </p:sp>
      <p:sp>
        <p:nvSpPr>
          <p:cNvPr id="4" name="Rectangle 3"/>
          <p:cNvSpPr>
            <a:spLocks noChangeArrowheads="1"/>
          </p:cNvSpPr>
          <p:nvPr/>
        </p:nvSpPr>
        <p:spPr bwMode="auto">
          <a:xfrm>
            <a:off x="542868" y="2209800"/>
            <a:ext cx="5562600" cy="6096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1"/>
          </a:lnRef>
          <a:fillRef idx="3">
            <a:schemeClr val="accent1"/>
          </a:fillRef>
          <a:effectRef idx="3">
            <a:schemeClr val="accent1"/>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Specification</a:t>
            </a:r>
          </a:p>
        </p:txBody>
      </p:sp>
      <p:grpSp>
        <p:nvGrpSpPr>
          <p:cNvPr id="5" name="Group 11"/>
          <p:cNvGrpSpPr>
            <a:grpSpLocks/>
          </p:cNvGrpSpPr>
          <p:nvPr/>
        </p:nvGrpSpPr>
        <p:grpSpPr bwMode="auto">
          <a:xfrm>
            <a:off x="500063" y="1500188"/>
            <a:ext cx="5562600" cy="609600"/>
            <a:chOff x="288" y="816"/>
            <a:chExt cx="3504" cy="384"/>
          </a:xfrm>
        </p:grpSpPr>
        <p:sp>
          <p:nvSpPr>
            <p:cNvPr id="6" name="Rectangle 5"/>
            <p:cNvSpPr>
              <a:spLocks noChangeArrowheads="1"/>
            </p:cNvSpPr>
            <p:nvPr/>
          </p:nvSpPr>
          <p:spPr bwMode="auto">
            <a:xfrm>
              <a:off x="288"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VB</a:t>
              </a:r>
            </a:p>
          </p:txBody>
        </p:sp>
        <p:sp>
          <p:nvSpPr>
            <p:cNvPr id="7" name="Rectangle 6"/>
            <p:cNvSpPr>
              <a:spLocks noChangeArrowheads="1"/>
            </p:cNvSpPr>
            <p:nvPr/>
          </p:nvSpPr>
          <p:spPr bwMode="auto">
            <a:xfrm>
              <a:off x="960"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8" name="Rectangle 7"/>
            <p:cNvSpPr>
              <a:spLocks noChangeArrowheads="1"/>
            </p:cNvSpPr>
            <p:nvPr/>
          </p:nvSpPr>
          <p:spPr bwMode="auto">
            <a:xfrm>
              <a:off x="1632"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9" name="Rectangle 8"/>
            <p:cNvSpPr>
              <a:spLocks noChangeArrowheads="1"/>
            </p:cNvSpPr>
            <p:nvPr/>
          </p:nvSpPr>
          <p:spPr bwMode="auto">
            <a:xfrm>
              <a:off x="2304" y="816"/>
              <a:ext cx="768"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JScript</a:t>
              </a:r>
            </a:p>
          </p:txBody>
        </p:sp>
        <p:sp>
          <p:nvSpPr>
            <p:cNvPr id="10" name="Rectangle 9"/>
            <p:cNvSpPr>
              <a:spLocks noChangeArrowheads="1"/>
            </p:cNvSpPr>
            <p:nvPr/>
          </p:nvSpPr>
          <p:spPr bwMode="auto">
            <a:xfrm>
              <a:off x="3120" y="816"/>
              <a:ext cx="672"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a:t>
              </a:r>
            </a:p>
          </p:txBody>
        </p:sp>
      </p:grpSp>
      <p:sp>
        <p:nvSpPr>
          <p:cNvPr id="11" name="Rectangle 10"/>
          <p:cNvSpPr>
            <a:spLocks noChangeArrowheads="1"/>
          </p:cNvSpPr>
          <p:nvPr/>
        </p:nvSpPr>
        <p:spPr bwMode="auto">
          <a:xfrm>
            <a:off x="6429388" y="1643050"/>
            <a:ext cx="1905000" cy="4548206"/>
          </a:xfrm>
          <a:prstGeom prst="rect">
            <a:avLst/>
          </a:prstGeom>
          <a:solidFill>
            <a:srgbClr val="00B0F0">
              <a:alpha val="50000"/>
            </a:srgbClr>
          </a:solidFill>
          <a:ln w="12700">
            <a:miter lim="800000"/>
            <a:headEnd type="none" w="sm" len="sm"/>
            <a:tailEnd type="none" w="sm" len="sm"/>
          </a:ln>
          <a:effectLst>
            <a:glow rad="228600">
              <a:schemeClr val="accent2">
                <a:satMod val="175000"/>
                <a:alpha val="40000"/>
              </a:schemeClr>
            </a:glow>
          </a:effectLst>
          <a:scene3d>
            <a:camera prst="obliqueTopLeft"/>
            <a:lightRig rig="legacyFlat3" dir="b"/>
          </a:scene3d>
          <a:sp3d extrusionH="582600" prstMaterial="legacyMatte">
            <a:bevelT w="13500" h="13500" prst="angle"/>
            <a:bevelB w="13500" h="13500" prst="angle"/>
            <a:extrusionClr>
              <a:srgbClr val="C0C0C0"/>
            </a:extrusionClr>
          </a:sp3d>
        </p:spPr>
        <p:txBody>
          <a:bodyPr vert="eaVert" wrap="none" anchor="ctr">
            <a:flatTx/>
          </a:bodyPr>
          <a:lstStyle/>
          <a:p>
            <a:pPr algn="ctr">
              <a:defRPr/>
            </a:pPr>
            <a:r>
              <a:rPr lang="en-US" sz="2000" b="1" dirty="0">
                <a:effectLst>
                  <a:outerShdw blurRad="38100" dist="38100" dir="2700000" algn="tl">
                    <a:srgbClr val="FFFFFF"/>
                  </a:outerShdw>
                </a:effectLst>
              </a:rPr>
              <a:t>Visual Studio.IDE</a:t>
            </a:r>
          </a:p>
        </p:txBody>
      </p:sp>
      <p:sp>
        <p:nvSpPr>
          <p:cNvPr id="12" name="Rectangle 11"/>
          <p:cNvSpPr>
            <a:spLocks noChangeArrowheads="1"/>
          </p:cNvSpPr>
          <p:nvPr/>
        </p:nvSpPr>
        <p:spPr bwMode="auto">
          <a:xfrm>
            <a:off x="528638" y="4748218"/>
            <a:ext cx="5562600" cy="609600"/>
          </a:xfrm>
          <a:prstGeom prst="rect">
            <a:avLst/>
          </a:prstGeom>
          <a:solidFill>
            <a:srgbClr val="7030A0"/>
          </a:solidFill>
          <a:ln>
            <a:headEnd type="none" w="sm" len="sm"/>
            <a:tailEnd type="none" w="sm" len="sm"/>
          </a:ln>
          <a:effectLst>
            <a:glow rad="228600">
              <a:schemeClr val="accent1">
                <a:satMod val="175000"/>
                <a:alpha val="40000"/>
              </a:schemeClr>
            </a:glow>
          </a:effectLst>
        </p:spPr>
        <p:style>
          <a:lnRef idx="0">
            <a:schemeClr val="accent4"/>
          </a:lnRef>
          <a:fillRef idx="3">
            <a:schemeClr val="accent4"/>
          </a:fillRef>
          <a:effectRef idx="3">
            <a:schemeClr val="accent4"/>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Framework Class Library</a:t>
            </a:r>
          </a:p>
        </p:txBody>
      </p:sp>
      <p:sp>
        <p:nvSpPr>
          <p:cNvPr id="13" name="Rectangle 12"/>
          <p:cNvSpPr>
            <a:spLocks noChangeArrowheads="1"/>
          </p:cNvSpPr>
          <p:nvPr/>
        </p:nvSpPr>
        <p:spPr bwMode="auto">
          <a:xfrm>
            <a:off x="571472" y="4071934"/>
            <a:ext cx="5562600" cy="609600"/>
          </a:xfrm>
          <a:prstGeom prst="rect">
            <a:avLst/>
          </a:prstGeom>
          <a:solidFill>
            <a:srgbClr val="7030A0"/>
          </a:solidFill>
          <a:ln>
            <a:headEnd type="none" w="sm" len="sm"/>
            <a:tailEnd type="none" w="sm" len="sm"/>
          </a:ln>
          <a:effectLst>
            <a:glow rad="228600">
              <a:schemeClr val="accent2">
                <a:satMod val="175000"/>
                <a:alpha val="40000"/>
              </a:schemeClr>
            </a:glo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ADO.NET and XML</a:t>
            </a:r>
          </a:p>
        </p:txBody>
      </p:sp>
      <p:grpSp>
        <p:nvGrpSpPr>
          <p:cNvPr id="14" name="Group 16"/>
          <p:cNvGrpSpPr>
            <a:grpSpLocks/>
          </p:cNvGrpSpPr>
          <p:nvPr/>
        </p:nvGrpSpPr>
        <p:grpSpPr bwMode="auto">
          <a:xfrm>
            <a:off x="571472" y="2928934"/>
            <a:ext cx="5562600" cy="1066800"/>
            <a:chOff x="288" y="1680"/>
            <a:chExt cx="3504" cy="672"/>
          </a:xfrm>
          <a:solidFill>
            <a:srgbClr val="7030A0"/>
          </a:solidFill>
          <a:effectLst/>
          <a:scene3d>
            <a:camera prst="obliqueTopLeft"/>
            <a:lightRig rig="threePt" dir="t"/>
          </a:scene3d>
        </p:grpSpPr>
        <p:sp>
          <p:nvSpPr>
            <p:cNvPr id="15" name="Rectangle 14"/>
            <p:cNvSpPr>
              <a:spLocks noChangeArrowheads="1"/>
            </p:cNvSpPr>
            <p:nvPr/>
          </p:nvSpPr>
          <p:spPr bwMode="auto">
            <a:xfrm>
              <a:off x="288" y="1680"/>
              <a:ext cx="2208" cy="672"/>
            </a:xfrm>
            <a:prstGeom prst="rect">
              <a:avLst/>
            </a:prstGeom>
            <a:grpFill/>
            <a:ln>
              <a:headEnd type="none" w="sm" len="sm"/>
              <a:tailEnd type="none" w="sm" len="sm"/>
            </a:ln>
            <a:effectLst>
              <a:glow rad="228600">
                <a:schemeClr val="accent2">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ASP.NET</a:t>
              </a:r>
            </a:p>
            <a:p>
              <a:pPr algn="ctr">
                <a:defRPr/>
              </a:pPr>
              <a:r>
                <a:rPr lang="en-US" sz="2000" b="1" dirty="0">
                  <a:effectLst>
                    <a:outerShdw blurRad="38100" dist="38100" dir="2700000" algn="tl">
                      <a:srgbClr val="FFFFFF"/>
                    </a:outerShdw>
                  </a:effectLst>
                  <a:latin typeface="Arial" charset="0"/>
                </a:rPr>
                <a:t>Web Forms   Web Services</a:t>
              </a:r>
            </a:p>
            <a:p>
              <a:pPr algn="ctr">
                <a:defRPr/>
              </a:pPr>
              <a:r>
                <a:rPr lang="en-US" sz="2000" b="1" dirty="0">
                  <a:effectLst>
                    <a:outerShdw blurRad="38100" dist="38100" dir="2700000" algn="tl">
                      <a:srgbClr val="FFFFFF"/>
                    </a:outerShdw>
                  </a:effectLst>
                  <a:latin typeface="Arial" charset="0"/>
                </a:rPr>
                <a:t>Mobile Internet Toolkit</a:t>
              </a:r>
            </a:p>
          </p:txBody>
        </p:sp>
        <p:sp>
          <p:nvSpPr>
            <p:cNvPr id="16" name="Rectangle 15"/>
            <p:cNvSpPr>
              <a:spLocks noChangeArrowheads="1"/>
            </p:cNvSpPr>
            <p:nvPr/>
          </p:nvSpPr>
          <p:spPr bwMode="auto">
            <a:xfrm>
              <a:off x="2544" y="1680"/>
              <a:ext cx="1248" cy="672"/>
            </a:xfrm>
            <a:prstGeom prst="rect">
              <a:avLst/>
            </a:prstGeom>
            <a:grpFill/>
            <a:ln>
              <a:headEnd type="none" w="sm" len="sm"/>
              <a:tailEnd type="none" w="sm" len="sm"/>
            </a:ln>
            <a:effectLst>
              <a:glow rad="101600">
                <a:schemeClr val="accent6">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Windows</a:t>
              </a:r>
            </a:p>
            <a:p>
              <a:pPr algn="ctr">
                <a:defRPr/>
              </a:pPr>
              <a:r>
                <a:rPr lang="en-US" sz="2000" b="1" dirty="0">
                  <a:effectLst>
                    <a:outerShdw blurRad="38100" dist="38100" dir="2700000" algn="tl">
                      <a:srgbClr val="FFFFFF"/>
                    </a:outerShdw>
                  </a:effectLst>
                  <a:latin typeface="Arial" charset="0"/>
                </a:rPr>
                <a:t>Forms</a:t>
              </a:r>
            </a:p>
          </p:txBody>
        </p:sp>
      </p:grpSp>
    </p:spTree>
    <p:extLst>
      <p:ext uri="{BB962C8B-B14F-4D97-AF65-F5344CB8AC3E}">
        <p14:creationId xmlns:p14="http://schemas.microsoft.com/office/powerpoint/2010/main" val="286442284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grpId="0" nodeType="clickEffect">
                                  <p:stCondLst>
                                    <p:cond delay="0"/>
                                  </p:stCondLst>
                                  <p:childTnLst>
                                    <p:animClr clrSpc="rgb" dir="cw">
                                      <p:cBhvr override="childStyle">
                                        <p:cTn id="12" dur="250" autoRev="1" fill="remove"/>
                                        <p:tgtEl>
                                          <p:spTgt spid="11"/>
                                        </p:tgtEl>
                                        <p:attrNameLst>
                                          <p:attrName>style.color</p:attrName>
                                        </p:attrNameLst>
                                      </p:cBhvr>
                                      <p:to>
                                        <a:schemeClr val="bg1"/>
                                      </p:to>
                                    </p:animClr>
                                    <p:animClr clrSpc="rgb" dir="cw">
                                      <p:cBhvr>
                                        <p:cTn id="13" dur="250" autoRev="1" fill="remove"/>
                                        <p:tgtEl>
                                          <p:spTgt spid="11"/>
                                        </p:tgtEl>
                                        <p:attrNameLst>
                                          <p:attrName>fillcolor</p:attrName>
                                        </p:attrNameLst>
                                      </p:cBhvr>
                                      <p:to>
                                        <a:schemeClr val="bg1"/>
                                      </p:to>
                                    </p:animClr>
                                    <p:set>
                                      <p:cBhvr>
                                        <p:cTn id="14" dur="250" autoRev="1" fill="remove"/>
                                        <p:tgtEl>
                                          <p:spTgt spid="11"/>
                                        </p:tgtEl>
                                        <p:attrNameLst>
                                          <p:attrName>fill.type</p:attrName>
                                        </p:attrNameLst>
                                      </p:cBhvr>
                                      <p:to>
                                        <p:strVal val="solid"/>
                                      </p:to>
                                    </p:set>
                                    <p:set>
                                      <p:cBhvr>
                                        <p:cTn id="15" dur="250" autoRev="1" fill="remove"/>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T Framework today">
            <a:extLst>
              <a:ext uri="{FF2B5EF4-FFF2-40B4-BE49-F238E27FC236}">
                <a16:creationId xmlns:a16="http://schemas.microsoft.com/office/drawing/2014/main" id="{9E706657-5F4F-49C7-8CDD-9DEC47B53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4338"/>
            <a:ext cx="9144000" cy="602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590067"/>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 </a:t>
            </a:r>
            <a:r>
              <a:rPr lang="en-US" sz="5400" b="1" u="sng" dirty="0"/>
              <a:t>Visual studio IDE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1271389"/>
              </p:ext>
            </p:extLst>
          </p:nvPr>
        </p:nvGraphicFramePr>
        <p:xfrm>
          <a:off x="152400" y="2052925"/>
          <a:ext cx="8991600" cy="480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err="1"/>
              <a:t>.net</a:t>
            </a:r>
            <a:endParaRPr lang="en-US" sz="6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3307215"/>
              </p:ext>
            </p:extLst>
          </p:nvPr>
        </p:nvGraphicFramePr>
        <p:xfrm>
          <a:off x="228600" y="2052925"/>
          <a:ext cx="8610600" cy="4576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7029780"/>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b="1" dirty="0"/>
              <a:t>Interaction</a:t>
            </a:r>
            <a:endParaRPr lang="en-US" b="1"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5"/>
          <p:cNvSpPr>
            <a:spLocks noChangeArrowheads="1"/>
          </p:cNvSpPr>
          <p:nvPr/>
        </p:nvSpPr>
        <p:spPr bwMode="auto">
          <a:xfrm>
            <a:off x="2667000" y="4267200"/>
            <a:ext cx="3962400" cy="914400"/>
          </a:xfrm>
          <a:prstGeom prst="rect">
            <a:avLst/>
          </a:prstGeom>
          <a:solidFill>
            <a:srgbClr val="FF9933"/>
          </a:solidFill>
          <a:ln w="9525">
            <a:solidFill>
              <a:schemeClr val="tx1"/>
            </a:solidFill>
            <a:miter lim="800000"/>
            <a:headEnd/>
            <a:tailEnd/>
          </a:ln>
        </p:spPr>
        <p:txBody>
          <a:bodyPr wrap="none" anchor="ctr"/>
          <a:lstStyle/>
          <a:p>
            <a:pPr algn="ctr"/>
            <a:r>
              <a:rPr lang="en-US" sz="1800">
                <a:latin typeface="Arial" charset="0"/>
                <a:cs typeface="Arial" charset="0"/>
              </a:rPr>
              <a:t>Operating System + Hardware</a:t>
            </a:r>
          </a:p>
        </p:txBody>
      </p:sp>
      <p:grpSp>
        <p:nvGrpSpPr>
          <p:cNvPr id="5" name="Group 6"/>
          <p:cNvGrpSpPr>
            <a:grpSpLocks/>
          </p:cNvGrpSpPr>
          <p:nvPr/>
        </p:nvGrpSpPr>
        <p:grpSpPr bwMode="auto">
          <a:xfrm>
            <a:off x="3200400" y="3276600"/>
            <a:ext cx="2895600" cy="1219200"/>
            <a:chOff x="2016" y="2064"/>
            <a:chExt cx="1824" cy="768"/>
          </a:xfrm>
        </p:grpSpPr>
        <p:sp>
          <p:nvSpPr>
            <p:cNvPr id="6" name="Rectangle 7"/>
            <p:cNvSpPr>
              <a:spLocks noChangeArrowheads="1"/>
            </p:cNvSpPr>
            <p:nvPr/>
          </p:nvSpPr>
          <p:spPr bwMode="auto">
            <a:xfrm>
              <a:off x="2016" y="2064"/>
              <a:ext cx="1824" cy="576"/>
            </a:xfrm>
            <a:prstGeom prst="rect">
              <a:avLst/>
            </a:prstGeom>
            <a:solidFill>
              <a:srgbClr val="FF9933"/>
            </a:solidFill>
            <a:ln w="9525">
              <a:solidFill>
                <a:schemeClr val="tx1"/>
              </a:solidFill>
              <a:miter lim="800000"/>
              <a:headEnd/>
              <a:tailEnd/>
            </a:ln>
          </p:spPr>
          <p:txBody>
            <a:bodyPr wrap="none" anchor="ctr"/>
            <a:lstStyle/>
            <a:p>
              <a:pPr algn="ctr"/>
              <a:r>
                <a:rPr lang="en-US" sz="1800">
                  <a:latin typeface="Arial" charset="0"/>
                  <a:cs typeface="Arial" charset="0"/>
                </a:rPr>
                <a:t>.NET Framework</a:t>
              </a:r>
            </a:p>
          </p:txBody>
        </p:sp>
        <p:sp>
          <p:nvSpPr>
            <p:cNvPr id="7" name="AutoShape 8"/>
            <p:cNvSpPr>
              <a:spLocks noChangeArrowheads="1"/>
            </p:cNvSpPr>
            <p:nvPr/>
          </p:nvSpPr>
          <p:spPr bwMode="auto">
            <a:xfrm>
              <a:off x="2832" y="2544"/>
              <a:ext cx="192" cy="288"/>
            </a:xfrm>
            <a:prstGeom prst="downArrow">
              <a:avLst>
                <a:gd name="adj1" fmla="val 50000"/>
                <a:gd name="adj2" fmla="val 37500"/>
              </a:avLst>
            </a:prstGeom>
            <a:solidFill>
              <a:srgbClr val="CC3300"/>
            </a:solidFill>
            <a:ln w="9525">
              <a:solidFill>
                <a:schemeClr val="tx1"/>
              </a:solidFill>
              <a:miter lim="800000"/>
              <a:headEnd/>
              <a:tailEnd/>
            </a:ln>
          </p:spPr>
          <p:txBody>
            <a:bodyPr wrap="none" anchor="ctr"/>
            <a:lstStyle/>
            <a:p>
              <a:endParaRPr lang="en-US"/>
            </a:p>
          </p:txBody>
        </p:sp>
      </p:grpSp>
      <p:grpSp>
        <p:nvGrpSpPr>
          <p:cNvPr id="8" name="Group 9"/>
          <p:cNvGrpSpPr>
            <a:grpSpLocks/>
          </p:cNvGrpSpPr>
          <p:nvPr/>
        </p:nvGrpSpPr>
        <p:grpSpPr bwMode="auto">
          <a:xfrm>
            <a:off x="3733800" y="2286000"/>
            <a:ext cx="1828800" cy="1219200"/>
            <a:chOff x="2352" y="1440"/>
            <a:chExt cx="1152" cy="768"/>
          </a:xfrm>
        </p:grpSpPr>
        <p:sp>
          <p:nvSpPr>
            <p:cNvPr id="9" name="Rectangle 10"/>
            <p:cNvSpPr>
              <a:spLocks noChangeArrowheads="1"/>
            </p:cNvSpPr>
            <p:nvPr/>
          </p:nvSpPr>
          <p:spPr bwMode="auto">
            <a:xfrm>
              <a:off x="2352" y="1440"/>
              <a:ext cx="1152" cy="576"/>
            </a:xfrm>
            <a:prstGeom prst="rect">
              <a:avLst/>
            </a:prstGeom>
            <a:solidFill>
              <a:srgbClr val="FF9933"/>
            </a:solidFill>
            <a:ln w="9525">
              <a:solidFill>
                <a:schemeClr val="tx1"/>
              </a:solidFill>
              <a:miter lim="800000"/>
              <a:headEnd/>
              <a:tailEnd/>
            </a:ln>
          </p:spPr>
          <p:txBody>
            <a:bodyPr wrap="none" anchor="ctr"/>
            <a:lstStyle/>
            <a:p>
              <a:pPr algn="ctr"/>
              <a:r>
                <a:rPr lang="en-US" sz="1800" dirty="0">
                  <a:latin typeface="Arial" charset="0"/>
                  <a:cs typeface="Arial" charset="0"/>
                </a:rPr>
                <a:t>.NET Application</a:t>
              </a:r>
            </a:p>
          </p:txBody>
        </p:sp>
        <p:sp>
          <p:nvSpPr>
            <p:cNvPr id="10" name="AutoShape 11"/>
            <p:cNvSpPr>
              <a:spLocks noChangeArrowheads="1"/>
            </p:cNvSpPr>
            <p:nvPr/>
          </p:nvSpPr>
          <p:spPr bwMode="auto">
            <a:xfrm>
              <a:off x="2832" y="1872"/>
              <a:ext cx="192" cy="336"/>
            </a:xfrm>
            <a:prstGeom prst="upDownArrow">
              <a:avLst>
                <a:gd name="adj1" fmla="val 50000"/>
                <a:gd name="adj2" fmla="val 35000"/>
              </a:avLst>
            </a:prstGeom>
            <a:solidFill>
              <a:srgbClr val="CC3300"/>
            </a:solidFill>
            <a:ln w="9525">
              <a:solidFill>
                <a:schemeClr val="tx1"/>
              </a:solidFill>
              <a:miter lim="800000"/>
              <a:headEnd/>
              <a:tailEnd/>
            </a:ln>
          </p:spPr>
          <p:txBody>
            <a:bodyPr wrap="none" anchor="ctr"/>
            <a:lstStyle/>
            <a:p>
              <a:endParaRPr lang="en-US"/>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Compilation in .NET</a:t>
            </a:r>
          </a:p>
        </p:txBody>
      </p:sp>
      <p:sp>
        <p:nvSpPr>
          <p:cNvPr id="3" name="Content Placeholder 2"/>
          <p:cNvSpPr>
            <a:spLocks noGrp="1"/>
          </p:cNvSpPr>
          <p:nvPr>
            <p:ph idx="1"/>
          </p:nvPr>
        </p:nvSpPr>
        <p:spPr>
          <a:xfrm>
            <a:off x="0" y="1595718"/>
            <a:ext cx="9144000" cy="5262282"/>
          </a:xfrm>
        </p:spPr>
        <p:txBody>
          <a:bodyPr/>
          <a:lstStyle/>
          <a:p>
            <a:endParaRPr lang="en-US" dirty="0"/>
          </a:p>
        </p:txBody>
      </p:sp>
      <p:sp>
        <p:nvSpPr>
          <p:cNvPr id="4" name="Rectangle 2"/>
          <p:cNvSpPr txBox="1">
            <a:spLocks noChangeArrowheads="1"/>
          </p:cNvSpPr>
          <p:nvPr/>
        </p:nvSpPr>
        <p:spPr>
          <a:xfrm>
            <a:off x="457200" y="350838"/>
            <a:ext cx="8229600" cy="1143000"/>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5"/>
          <p:cNvSpPr>
            <a:spLocks noChangeArrowheads="1"/>
          </p:cNvSpPr>
          <p:nvPr/>
        </p:nvSpPr>
        <p:spPr bwMode="auto">
          <a:xfrm>
            <a:off x="990600" y="1595718"/>
            <a:ext cx="2286000" cy="86713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000" b="1" dirty="0"/>
              <a:t>Code in VB.NET</a:t>
            </a:r>
          </a:p>
        </p:txBody>
      </p:sp>
      <p:sp>
        <p:nvSpPr>
          <p:cNvPr id="6" name="Rectangle 6"/>
          <p:cNvSpPr>
            <a:spLocks noChangeArrowheads="1"/>
          </p:cNvSpPr>
          <p:nvPr/>
        </p:nvSpPr>
        <p:spPr bwMode="auto">
          <a:xfrm>
            <a:off x="3657600" y="1595718"/>
            <a:ext cx="1676400" cy="91888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000" b="1" dirty="0"/>
              <a:t>Code in C#</a:t>
            </a:r>
          </a:p>
        </p:txBody>
      </p:sp>
      <p:sp>
        <p:nvSpPr>
          <p:cNvPr id="7" name="Rectangle 7"/>
          <p:cNvSpPr>
            <a:spLocks noChangeArrowheads="1"/>
          </p:cNvSpPr>
          <p:nvPr/>
        </p:nvSpPr>
        <p:spPr bwMode="auto">
          <a:xfrm>
            <a:off x="5867400" y="1595718"/>
            <a:ext cx="2362200" cy="91888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2000" b="1" dirty="0"/>
              <a:t>Code in another </a:t>
            </a:r>
          </a:p>
          <a:p>
            <a:pPr algn="ctr"/>
            <a:r>
              <a:rPr lang="en-US" sz="2000" b="1" dirty="0"/>
              <a:t>.NET Language</a:t>
            </a:r>
          </a:p>
        </p:txBody>
      </p:sp>
      <p:sp>
        <p:nvSpPr>
          <p:cNvPr id="8" name="AutoShape 11"/>
          <p:cNvSpPr>
            <a:spLocks noChangeArrowheads="1"/>
          </p:cNvSpPr>
          <p:nvPr/>
        </p:nvSpPr>
        <p:spPr bwMode="auto">
          <a:xfrm>
            <a:off x="998538" y="3276600"/>
            <a:ext cx="2278062" cy="45720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2000" b="1" dirty="0"/>
              <a:t>VB.NET compiler</a:t>
            </a:r>
          </a:p>
        </p:txBody>
      </p:sp>
      <p:sp>
        <p:nvSpPr>
          <p:cNvPr id="9" name="AutoShape 12"/>
          <p:cNvSpPr>
            <a:spLocks noChangeArrowheads="1"/>
          </p:cNvSpPr>
          <p:nvPr/>
        </p:nvSpPr>
        <p:spPr bwMode="auto">
          <a:xfrm>
            <a:off x="3513138" y="3239128"/>
            <a:ext cx="1981200" cy="50895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2000" b="1" dirty="0"/>
              <a:t>C# compiler</a:t>
            </a:r>
          </a:p>
        </p:txBody>
      </p:sp>
      <p:sp>
        <p:nvSpPr>
          <p:cNvPr id="10" name="AutoShape 13"/>
          <p:cNvSpPr>
            <a:spLocks noChangeArrowheads="1"/>
          </p:cNvSpPr>
          <p:nvPr/>
        </p:nvSpPr>
        <p:spPr bwMode="auto">
          <a:xfrm>
            <a:off x="5867400" y="3276600"/>
            <a:ext cx="2362200" cy="59532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2000" b="1" dirty="0"/>
              <a:t>Appropriate</a:t>
            </a:r>
          </a:p>
          <a:p>
            <a:pPr algn="ctr"/>
            <a:r>
              <a:rPr lang="en-US" sz="2000" b="1" dirty="0"/>
              <a:t>Compiler</a:t>
            </a:r>
          </a:p>
        </p:txBody>
      </p:sp>
      <p:sp>
        <p:nvSpPr>
          <p:cNvPr id="11" name="Rectangle 14"/>
          <p:cNvSpPr>
            <a:spLocks noChangeArrowheads="1"/>
          </p:cNvSpPr>
          <p:nvPr/>
        </p:nvSpPr>
        <p:spPr bwMode="auto">
          <a:xfrm>
            <a:off x="3276600" y="4343400"/>
            <a:ext cx="2590800" cy="685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1" dirty="0"/>
              <a:t>IL(Intermediate</a:t>
            </a:r>
          </a:p>
          <a:p>
            <a:pPr algn="ctr"/>
            <a:r>
              <a:rPr lang="en-US" sz="2000" b="1" dirty="0"/>
              <a:t>Language) code</a:t>
            </a:r>
          </a:p>
        </p:txBody>
      </p:sp>
      <p:sp>
        <p:nvSpPr>
          <p:cNvPr id="12" name="Rectangle 15"/>
          <p:cNvSpPr>
            <a:spLocks noChangeArrowheads="1"/>
          </p:cNvSpPr>
          <p:nvPr/>
        </p:nvSpPr>
        <p:spPr bwMode="auto">
          <a:xfrm>
            <a:off x="3276600" y="5410200"/>
            <a:ext cx="2590800" cy="6858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2000" b="1" dirty="0"/>
              <a:t>CLR just-in-time</a:t>
            </a:r>
          </a:p>
          <a:p>
            <a:pPr algn="ctr"/>
            <a:r>
              <a:rPr lang="en-US" sz="2000" b="1" dirty="0"/>
              <a:t>execution</a:t>
            </a:r>
          </a:p>
        </p:txBody>
      </p:sp>
      <p:sp>
        <p:nvSpPr>
          <p:cNvPr id="13" name="Freeform 16"/>
          <p:cNvSpPr>
            <a:spLocks/>
          </p:cNvSpPr>
          <p:nvPr/>
        </p:nvSpPr>
        <p:spPr bwMode="auto">
          <a:xfrm>
            <a:off x="2248219" y="2514600"/>
            <a:ext cx="45719" cy="762000"/>
          </a:xfrm>
          <a:custGeom>
            <a:avLst/>
            <a:gdLst>
              <a:gd name="T0" fmla="*/ 0 w 5"/>
              <a:gd name="T1" fmla="*/ 0 h 480"/>
              <a:gd name="T2" fmla="*/ 5 w 5"/>
              <a:gd name="T3" fmla="*/ 480 h 480"/>
              <a:gd name="T4" fmla="*/ 0 60000 65536"/>
              <a:gd name="T5" fmla="*/ 0 60000 65536"/>
              <a:gd name="T6" fmla="*/ 0 w 5"/>
              <a:gd name="T7" fmla="*/ 0 h 480"/>
              <a:gd name="T8" fmla="*/ 5 w 5"/>
              <a:gd name="T9" fmla="*/ 480 h 480"/>
            </a:gdLst>
            <a:ahLst/>
            <a:cxnLst>
              <a:cxn ang="T4">
                <a:pos x="T0" y="T1"/>
              </a:cxn>
              <a:cxn ang="T5">
                <a:pos x="T2" y="T3"/>
              </a:cxn>
            </a:cxnLst>
            <a:rect l="T6" t="T7" r="T8" b="T9"/>
            <a:pathLst>
              <a:path w="5" h="480">
                <a:moveTo>
                  <a:pt x="0" y="0"/>
                </a:moveTo>
                <a:lnTo>
                  <a:pt x="5" y="480"/>
                </a:lnTo>
              </a:path>
            </a:pathLst>
          </a:custGeom>
          <a:noFill/>
          <a:ln w="9525">
            <a:solidFill>
              <a:schemeClr val="tx1"/>
            </a:solidFill>
            <a:miter lim="800000"/>
            <a:headEnd/>
            <a:tailEnd type="triangle" w="med" len="med"/>
          </a:ln>
        </p:spPr>
        <p:txBody>
          <a:bodyPr wrap="none"/>
          <a:lstStyle/>
          <a:p>
            <a:endParaRPr lang="en-US"/>
          </a:p>
        </p:txBody>
      </p:sp>
      <p:sp>
        <p:nvSpPr>
          <p:cNvPr id="14" name="Freeform 17"/>
          <p:cNvSpPr>
            <a:spLocks/>
          </p:cNvSpPr>
          <p:nvPr/>
        </p:nvSpPr>
        <p:spPr bwMode="auto">
          <a:xfrm>
            <a:off x="4495800" y="2514600"/>
            <a:ext cx="7938" cy="762000"/>
          </a:xfrm>
          <a:custGeom>
            <a:avLst/>
            <a:gdLst>
              <a:gd name="T0" fmla="*/ 0 w 5"/>
              <a:gd name="T1" fmla="*/ 0 h 480"/>
              <a:gd name="T2" fmla="*/ 5 w 5"/>
              <a:gd name="T3" fmla="*/ 480 h 480"/>
              <a:gd name="T4" fmla="*/ 0 60000 65536"/>
              <a:gd name="T5" fmla="*/ 0 60000 65536"/>
              <a:gd name="T6" fmla="*/ 0 w 5"/>
              <a:gd name="T7" fmla="*/ 0 h 480"/>
              <a:gd name="T8" fmla="*/ 5 w 5"/>
              <a:gd name="T9" fmla="*/ 480 h 480"/>
            </a:gdLst>
            <a:ahLst/>
            <a:cxnLst>
              <a:cxn ang="T4">
                <a:pos x="T0" y="T1"/>
              </a:cxn>
              <a:cxn ang="T5">
                <a:pos x="T2" y="T3"/>
              </a:cxn>
            </a:cxnLst>
            <a:rect l="T6" t="T7" r="T8" b="T9"/>
            <a:pathLst>
              <a:path w="5" h="480">
                <a:moveTo>
                  <a:pt x="0" y="0"/>
                </a:moveTo>
                <a:lnTo>
                  <a:pt x="5" y="480"/>
                </a:lnTo>
              </a:path>
            </a:pathLst>
          </a:custGeom>
          <a:noFill/>
          <a:ln w="9525">
            <a:solidFill>
              <a:schemeClr val="tx1"/>
            </a:solidFill>
            <a:miter lim="800000"/>
            <a:headEnd/>
            <a:tailEnd type="triangle" w="med" len="med"/>
          </a:ln>
        </p:spPr>
        <p:txBody>
          <a:bodyPr wrap="none"/>
          <a:lstStyle/>
          <a:p>
            <a:endParaRPr lang="en-US"/>
          </a:p>
        </p:txBody>
      </p:sp>
      <p:sp>
        <p:nvSpPr>
          <p:cNvPr id="15" name="Freeform 18"/>
          <p:cNvSpPr>
            <a:spLocks/>
          </p:cNvSpPr>
          <p:nvPr/>
        </p:nvSpPr>
        <p:spPr bwMode="auto">
          <a:xfrm>
            <a:off x="6705600" y="2514600"/>
            <a:ext cx="7938" cy="762000"/>
          </a:xfrm>
          <a:custGeom>
            <a:avLst/>
            <a:gdLst>
              <a:gd name="T0" fmla="*/ 0 w 5"/>
              <a:gd name="T1" fmla="*/ 0 h 480"/>
              <a:gd name="T2" fmla="*/ 5 w 5"/>
              <a:gd name="T3" fmla="*/ 480 h 480"/>
              <a:gd name="T4" fmla="*/ 0 60000 65536"/>
              <a:gd name="T5" fmla="*/ 0 60000 65536"/>
              <a:gd name="T6" fmla="*/ 0 w 5"/>
              <a:gd name="T7" fmla="*/ 0 h 480"/>
              <a:gd name="T8" fmla="*/ 5 w 5"/>
              <a:gd name="T9" fmla="*/ 480 h 480"/>
            </a:gdLst>
            <a:ahLst/>
            <a:cxnLst>
              <a:cxn ang="T4">
                <a:pos x="T0" y="T1"/>
              </a:cxn>
              <a:cxn ang="T5">
                <a:pos x="T2" y="T3"/>
              </a:cxn>
            </a:cxnLst>
            <a:rect l="T6" t="T7" r="T8" b="T9"/>
            <a:pathLst>
              <a:path w="5" h="480">
                <a:moveTo>
                  <a:pt x="0" y="0"/>
                </a:moveTo>
                <a:lnTo>
                  <a:pt x="5" y="480"/>
                </a:lnTo>
              </a:path>
            </a:pathLst>
          </a:custGeom>
          <a:noFill/>
          <a:ln w="9525">
            <a:solidFill>
              <a:schemeClr val="tx1"/>
            </a:solidFill>
            <a:miter lim="800000"/>
            <a:headEnd/>
            <a:tailEnd type="triangle" w="med" len="med"/>
          </a:ln>
        </p:spPr>
        <p:txBody>
          <a:bodyPr wrap="none"/>
          <a:lstStyle/>
          <a:p>
            <a:endParaRPr lang="en-US"/>
          </a:p>
        </p:txBody>
      </p:sp>
      <p:sp>
        <p:nvSpPr>
          <p:cNvPr id="16" name="Line 19"/>
          <p:cNvSpPr>
            <a:spLocks noChangeShapeType="1"/>
          </p:cNvSpPr>
          <p:nvPr/>
        </p:nvSpPr>
        <p:spPr bwMode="auto">
          <a:xfrm>
            <a:off x="2362200" y="3733800"/>
            <a:ext cx="1371600" cy="609600"/>
          </a:xfrm>
          <a:prstGeom prst="line">
            <a:avLst/>
          </a:prstGeom>
          <a:noFill/>
          <a:ln w="9525">
            <a:solidFill>
              <a:schemeClr val="tx1"/>
            </a:solidFill>
            <a:miter lim="800000"/>
            <a:headEnd/>
            <a:tailEnd type="triangle" w="med" len="med"/>
          </a:ln>
        </p:spPr>
        <p:txBody>
          <a:bodyPr wrap="none"/>
          <a:lstStyle/>
          <a:p>
            <a:endParaRPr lang="en-US"/>
          </a:p>
        </p:txBody>
      </p:sp>
      <p:sp>
        <p:nvSpPr>
          <p:cNvPr id="17" name="Line 20"/>
          <p:cNvSpPr>
            <a:spLocks noChangeShapeType="1"/>
          </p:cNvSpPr>
          <p:nvPr/>
        </p:nvSpPr>
        <p:spPr bwMode="auto">
          <a:xfrm flipH="1">
            <a:off x="5334000" y="3733800"/>
            <a:ext cx="1371600" cy="609600"/>
          </a:xfrm>
          <a:prstGeom prst="line">
            <a:avLst/>
          </a:prstGeom>
          <a:noFill/>
          <a:ln w="9525">
            <a:solidFill>
              <a:schemeClr val="tx1"/>
            </a:solidFill>
            <a:miter lim="800000"/>
            <a:headEnd/>
            <a:tailEnd type="triangle" w="med" len="med"/>
          </a:ln>
        </p:spPr>
        <p:txBody>
          <a:bodyPr wrap="none"/>
          <a:lstStyle/>
          <a:p>
            <a:endParaRPr lang="en-US"/>
          </a:p>
        </p:txBody>
      </p:sp>
      <p:sp>
        <p:nvSpPr>
          <p:cNvPr id="18" name="Line 21"/>
          <p:cNvSpPr>
            <a:spLocks noChangeShapeType="1"/>
          </p:cNvSpPr>
          <p:nvPr/>
        </p:nvSpPr>
        <p:spPr bwMode="auto">
          <a:xfrm>
            <a:off x="4495800" y="3733800"/>
            <a:ext cx="0" cy="609600"/>
          </a:xfrm>
          <a:prstGeom prst="line">
            <a:avLst/>
          </a:prstGeom>
          <a:noFill/>
          <a:ln w="9525">
            <a:solidFill>
              <a:schemeClr val="tx1"/>
            </a:solidFill>
            <a:miter lim="800000"/>
            <a:headEnd/>
            <a:tailEnd type="triangle" w="med" len="med"/>
          </a:ln>
        </p:spPr>
        <p:txBody>
          <a:bodyPr wrap="none"/>
          <a:lstStyle/>
          <a:p>
            <a:endParaRPr lang="en-US"/>
          </a:p>
        </p:txBody>
      </p:sp>
      <p:sp>
        <p:nvSpPr>
          <p:cNvPr id="19" name="Line 22"/>
          <p:cNvSpPr>
            <a:spLocks noChangeShapeType="1"/>
          </p:cNvSpPr>
          <p:nvPr/>
        </p:nvSpPr>
        <p:spPr bwMode="auto">
          <a:xfrm>
            <a:off x="4495800" y="5029200"/>
            <a:ext cx="0" cy="38100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up)">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000"/>
                                        <p:tgtEl>
                                          <p:spTgt spid="16"/>
                                        </p:tgtEl>
                                      </p:cBhvr>
                                    </p:animEffect>
                                    <p:anim calcmode="lin" valueType="num">
                                      <p:cBhvr>
                                        <p:cTn id="59" dur="1000" fill="hold"/>
                                        <p:tgtEl>
                                          <p:spTgt spid="16"/>
                                        </p:tgtEl>
                                        <p:attrNameLst>
                                          <p:attrName>ppt_x</p:attrName>
                                        </p:attrNameLst>
                                      </p:cBhvr>
                                      <p:tavLst>
                                        <p:tav tm="0">
                                          <p:val>
                                            <p:strVal val="#ppt_x"/>
                                          </p:val>
                                        </p:tav>
                                        <p:tav tm="100000">
                                          <p:val>
                                            <p:strVal val="#ppt_x"/>
                                          </p:val>
                                        </p:tav>
                                      </p:tavLst>
                                    </p:anim>
                                    <p:anim calcmode="lin" valueType="num">
                                      <p:cBhvr>
                                        <p:cTn id="6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1000"/>
                                        <p:tgtEl>
                                          <p:spTgt spid="18"/>
                                        </p:tgtEl>
                                      </p:cBhvr>
                                    </p:animEffect>
                                    <p:anim calcmode="lin" valueType="num">
                                      <p:cBhvr>
                                        <p:cTn id="66" dur="1000" fill="hold"/>
                                        <p:tgtEl>
                                          <p:spTgt spid="18"/>
                                        </p:tgtEl>
                                        <p:attrNameLst>
                                          <p:attrName>ppt_x</p:attrName>
                                        </p:attrNameLst>
                                      </p:cBhvr>
                                      <p:tavLst>
                                        <p:tav tm="0">
                                          <p:val>
                                            <p:strVal val="#ppt_x"/>
                                          </p:val>
                                        </p:tav>
                                        <p:tav tm="100000">
                                          <p:val>
                                            <p:strVal val="#ppt_x"/>
                                          </p:val>
                                        </p:tav>
                                      </p:tavLst>
                                    </p:anim>
                                    <p:anim calcmode="lin" valueType="num">
                                      <p:cBhvr>
                                        <p:cTn id="6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7" presetClass="entr" presetSubtype="0"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500"/>
                                        <p:tgtEl>
                                          <p:spTgt spid="11"/>
                                        </p:tgtEl>
                                      </p:cBhvr>
                                    </p:animEffect>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up)">
                                      <p:cBhvr>
                                        <p:cTn id="9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2718"/>
            <a:ext cx="9144000" cy="1400530"/>
          </a:xfrm>
        </p:spPr>
        <p:txBody>
          <a:bodyPr>
            <a:noAutofit/>
          </a:bodyPr>
          <a:lstStyle/>
          <a:p>
            <a:pPr algn="ctr"/>
            <a:r>
              <a:rPr lang="en-US" sz="4400" b="1" dirty="0"/>
              <a:t>MSIL(Microsoft Intermediate Language)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0955815"/>
              </p:ext>
            </p:extLst>
          </p:nvPr>
        </p:nvGraphicFramePr>
        <p:xfrm>
          <a:off x="0" y="1853249"/>
          <a:ext cx="8991600" cy="5004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0"/>
            <a:ext cx="8049690" cy="1143000"/>
          </a:xfrm>
        </p:spPr>
        <p:txBody>
          <a:bodyPr/>
          <a:lstStyle/>
          <a:p>
            <a:r>
              <a:rPr lang="en-US" sz="5400" b="1" dirty="0"/>
              <a:t>Execution in </a:t>
            </a:r>
            <a:r>
              <a:rPr lang="en-US" sz="5400" b="1" dirty="0" err="1"/>
              <a:t>.net</a:t>
            </a:r>
            <a:endParaRPr lang="en-US" sz="5400" b="1" dirty="0"/>
          </a:p>
        </p:txBody>
      </p:sp>
      <p:pic>
        <p:nvPicPr>
          <p:cNvPr id="4" name="Picture 4" descr="munieswaran madurai ner"/>
          <p:cNvPicPr>
            <a:picLocks noGrp="1" noChangeAspect="1" noChangeArrowheads="1"/>
          </p:cNvPicPr>
          <p:nvPr>
            <p:ph idx="1"/>
          </p:nvPr>
        </p:nvPicPr>
        <p:blipFill>
          <a:blip r:embed="rId2" cstate="print"/>
          <a:stretch>
            <a:fillRect/>
          </a:stretch>
        </p:blipFill>
        <p:spPr bwMode="auto">
          <a:xfrm>
            <a:off x="304800" y="1106556"/>
            <a:ext cx="8610600" cy="5751443"/>
          </a:xfrm>
          <a:prstGeom prst="rect">
            <a:avLst/>
          </a:prstGeom>
          <a:noFill/>
          <a:ln w="9525">
            <a:noFill/>
            <a:miter lim="800000"/>
            <a:headEnd/>
            <a:tailEnd/>
          </a:ln>
        </p:spPr>
      </p:pic>
      <p:sp>
        <p:nvSpPr>
          <p:cNvPr id="6" name="Rectangle 5"/>
          <p:cNvSpPr/>
          <p:nvPr/>
        </p:nvSpPr>
        <p:spPr>
          <a:xfrm>
            <a:off x="304800" y="6096000"/>
            <a:ext cx="861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91600" cy="1600200"/>
          </a:xfrm>
        </p:spPr>
        <p:txBody>
          <a:bodyPr>
            <a:noAutofit/>
          </a:bodyPr>
          <a:lstStyle/>
          <a:p>
            <a:r>
              <a:rPr lang="en-US" sz="5400" b="1" dirty="0"/>
              <a:t>Components of .net Framework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1327620"/>
              </p:ext>
            </p:extLst>
          </p:nvPr>
        </p:nvGraphicFramePr>
        <p:xfrm>
          <a:off x="0" y="1935480"/>
          <a:ext cx="9144000" cy="492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092FCCC4-BD5E-4D42-B3AC-B6F47D582C03}"/>
                                            </p:graphicEl>
                                          </p:spTgt>
                                        </p:tgtEl>
                                        <p:attrNameLst>
                                          <p:attrName>style.visibility</p:attrName>
                                        </p:attrNameLst>
                                      </p:cBhvr>
                                      <p:to>
                                        <p:strVal val="visible"/>
                                      </p:to>
                                    </p:set>
                                    <p:anim calcmode="lin" valueType="num">
                                      <p:cBhvr additive="base">
                                        <p:cTn id="7" dur="2000" fill="hold"/>
                                        <p:tgtEl>
                                          <p:spTgt spid="4">
                                            <p:graphicEl>
                                              <a:dgm id="{092FCCC4-BD5E-4D42-B3AC-B6F47D582C03}"/>
                                            </p:graphicEl>
                                          </p:spTgt>
                                        </p:tgtEl>
                                        <p:attrNameLst>
                                          <p:attrName>ppt_x</p:attrName>
                                        </p:attrNameLst>
                                      </p:cBhvr>
                                      <p:tavLst>
                                        <p:tav tm="0">
                                          <p:val>
                                            <p:strVal val="#ppt_x"/>
                                          </p:val>
                                        </p:tav>
                                        <p:tav tm="100000">
                                          <p:val>
                                            <p:strVal val="#ppt_x"/>
                                          </p:val>
                                        </p:tav>
                                      </p:tavLst>
                                    </p:anim>
                                    <p:anim calcmode="lin" valueType="num">
                                      <p:cBhvr additive="base">
                                        <p:cTn id="8" dur="2000" fill="hold"/>
                                        <p:tgtEl>
                                          <p:spTgt spid="4">
                                            <p:graphicEl>
                                              <a:dgm id="{092FCCC4-BD5E-4D42-B3AC-B6F47D582C0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B2AE4589-6F67-4A44-B6EF-9EB6A382D9F6}"/>
                                            </p:graphicEl>
                                          </p:spTgt>
                                        </p:tgtEl>
                                        <p:attrNameLst>
                                          <p:attrName>style.visibility</p:attrName>
                                        </p:attrNameLst>
                                      </p:cBhvr>
                                      <p:to>
                                        <p:strVal val="visible"/>
                                      </p:to>
                                    </p:set>
                                    <p:anim calcmode="lin" valueType="num">
                                      <p:cBhvr additive="base">
                                        <p:cTn id="13" dur="2000" fill="hold"/>
                                        <p:tgtEl>
                                          <p:spTgt spid="4">
                                            <p:graphicEl>
                                              <a:dgm id="{B2AE4589-6F67-4A44-B6EF-9EB6A382D9F6}"/>
                                            </p:graphic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
                                            <p:graphicEl>
                                              <a:dgm id="{B2AE4589-6F67-4A44-B6EF-9EB6A382D9F6}"/>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D2BC9D9-BFE5-44AA-863F-9770730F07AF}"/>
                                            </p:graphicEl>
                                          </p:spTgt>
                                        </p:tgtEl>
                                        <p:attrNameLst>
                                          <p:attrName>style.visibility</p:attrName>
                                        </p:attrNameLst>
                                      </p:cBhvr>
                                      <p:to>
                                        <p:strVal val="visible"/>
                                      </p:to>
                                    </p:set>
                                    <p:anim calcmode="lin" valueType="num">
                                      <p:cBhvr additive="base">
                                        <p:cTn id="19" dur="2000" fill="hold"/>
                                        <p:tgtEl>
                                          <p:spTgt spid="4">
                                            <p:graphicEl>
                                              <a:dgm id="{3D2BC9D9-BFE5-44AA-863F-9770730F07AF}"/>
                                            </p:graphic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
                                            <p:graphicEl>
                                              <a:dgm id="{3D2BC9D9-BFE5-44AA-863F-9770730F07AF}"/>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F07D3FC0-7DB1-4AF1-970B-0250A8CBED0E}"/>
                                            </p:graphicEl>
                                          </p:spTgt>
                                        </p:tgtEl>
                                        <p:attrNameLst>
                                          <p:attrName>style.visibility</p:attrName>
                                        </p:attrNameLst>
                                      </p:cBhvr>
                                      <p:to>
                                        <p:strVal val="visible"/>
                                      </p:to>
                                    </p:set>
                                    <p:anim calcmode="lin" valueType="num">
                                      <p:cBhvr additive="base">
                                        <p:cTn id="25" dur="2000" fill="hold"/>
                                        <p:tgtEl>
                                          <p:spTgt spid="4">
                                            <p:graphicEl>
                                              <a:dgm id="{F07D3FC0-7DB1-4AF1-970B-0250A8CBED0E}"/>
                                            </p:graphic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
                                            <p:graphicEl>
                                              <a:dgm id="{F07D3FC0-7DB1-4AF1-970B-0250A8CBED0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8624" y="214312"/>
            <a:ext cx="8334375" cy="928687"/>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a:ln>
                  <a:noFill/>
                </a:ln>
                <a:solidFill>
                  <a:schemeClr val="tx2"/>
                </a:solidFill>
                <a:effectLst/>
                <a:uLnTx/>
                <a:uFillTx/>
                <a:latin typeface="+mj-lt"/>
                <a:ea typeface="+mj-ea"/>
                <a:cs typeface="+mj-cs"/>
              </a:rPr>
              <a:t>Architecture</a:t>
            </a:r>
            <a:r>
              <a:rPr kumimoji="0" lang="en-US" sz="4400" b="1" i="0" u="sng" strike="noStrike" kern="1200" cap="none" spc="0" normalizeH="0" noProof="0" dirty="0">
                <a:ln>
                  <a:noFill/>
                </a:ln>
                <a:solidFill>
                  <a:schemeClr val="tx2"/>
                </a:solidFill>
                <a:effectLst/>
                <a:uLnTx/>
                <a:uFillTx/>
                <a:latin typeface="+mj-lt"/>
                <a:ea typeface="+mj-ea"/>
                <a:cs typeface="+mj-cs"/>
              </a:rPr>
              <a:t> </a:t>
            </a:r>
            <a:endParaRPr kumimoji="0" lang="en-IN" sz="4400" b="1" i="0" u="sng" strike="noStrike" kern="1200" cap="none" spc="0" normalizeH="0" baseline="0" noProof="0" dirty="0">
              <a:ln>
                <a:noFill/>
              </a:ln>
              <a:solidFill>
                <a:schemeClr val="tx2"/>
              </a:solidFill>
              <a:effectLst/>
              <a:uLnTx/>
              <a:uFillTx/>
              <a:latin typeface="+mj-lt"/>
              <a:ea typeface="+mj-ea"/>
              <a:cs typeface="+mj-cs"/>
            </a:endParaRPr>
          </a:p>
        </p:txBody>
      </p:sp>
      <p:sp>
        <p:nvSpPr>
          <p:cNvPr id="3" name="Rectangle 2"/>
          <p:cNvSpPr>
            <a:spLocks noChangeArrowheads="1"/>
          </p:cNvSpPr>
          <p:nvPr/>
        </p:nvSpPr>
        <p:spPr bwMode="auto">
          <a:xfrm>
            <a:off x="542868" y="5410200"/>
            <a:ext cx="5562600" cy="6858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3"/>
          </a:lnRef>
          <a:fillRef idx="3">
            <a:schemeClr val="accent3"/>
          </a:fillRef>
          <a:effectRef idx="3">
            <a:schemeClr val="accent3"/>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Runtime</a:t>
            </a:r>
          </a:p>
        </p:txBody>
      </p:sp>
      <p:sp>
        <p:nvSpPr>
          <p:cNvPr id="4" name="Rectangle 3"/>
          <p:cNvSpPr>
            <a:spLocks noChangeArrowheads="1"/>
          </p:cNvSpPr>
          <p:nvPr/>
        </p:nvSpPr>
        <p:spPr bwMode="auto">
          <a:xfrm>
            <a:off x="542868" y="2209800"/>
            <a:ext cx="5562600" cy="6096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1"/>
          </a:lnRef>
          <a:fillRef idx="3">
            <a:schemeClr val="accent1"/>
          </a:fillRef>
          <a:effectRef idx="3">
            <a:schemeClr val="accent1"/>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Specification</a:t>
            </a:r>
          </a:p>
        </p:txBody>
      </p:sp>
      <p:grpSp>
        <p:nvGrpSpPr>
          <p:cNvPr id="5" name="Group 11"/>
          <p:cNvGrpSpPr>
            <a:grpSpLocks/>
          </p:cNvGrpSpPr>
          <p:nvPr/>
        </p:nvGrpSpPr>
        <p:grpSpPr bwMode="auto">
          <a:xfrm>
            <a:off x="500063" y="1500188"/>
            <a:ext cx="5562600" cy="609600"/>
            <a:chOff x="288" y="816"/>
            <a:chExt cx="3504" cy="384"/>
          </a:xfrm>
        </p:grpSpPr>
        <p:sp>
          <p:nvSpPr>
            <p:cNvPr id="6" name="Rectangle 5"/>
            <p:cNvSpPr>
              <a:spLocks noChangeArrowheads="1"/>
            </p:cNvSpPr>
            <p:nvPr/>
          </p:nvSpPr>
          <p:spPr bwMode="auto">
            <a:xfrm>
              <a:off x="288"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VB</a:t>
              </a:r>
            </a:p>
          </p:txBody>
        </p:sp>
        <p:sp>
          <p:nvSpPr>
            <p:cNvPr id="7" name="Rectangle 6"/>
            <p:cNvSpPr>
              <a:spLocks noChangeArrowheads="1"/>
            </p:cNvSpPr>
            <p:nvPr/>
          </p:nvSpPr>
          <p:spPr bwMode="auto">
            <a:xfrm>
              <a:off x="960"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8" name="Rectangle 7"/>
            <p:cNvSpPr>
              <a:spLocks noChangeArrowheads="1"/>
            </p:cNvSpPr>
            <p:nvPr/>
          </p:nvSpPr>
          <p:spPr bwMode="auto">
            <a:xfrm>
              <a:off x="1632"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9" name="Rectangle 8"/>
            <p:cNvSpPr>
              <a:spLocks noChangeArrowheads="1"/>
            </p:cNvSpPr>
            <p:nvPr/>
          </p:nvSpPr>
          <p:spPr bwMode="auto">
            <a:xfrm>
              <a:off x="2304" y="816"/>
              <a:ext cx="768"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JScript</a:t>
              </a:r>
            </a:p>
          </p:txBody>
        </p:sp>
        <p:sp>
          <p:nvSpPr>
            <p:cNvPr id="10" name="Rectangle 9"/>
            <p:cNvSpPr>
              <a:spLocks noChangeArrowheads="1"/>
            </p:cNvSpPr>
            <p:nvPr/>
          </p:nvSpPr>
          <p:spPr bwMode="auto">
            <a:xfrm>
              <a:off x="3120" y="816"/>
              <a:ext cx="672"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a:t>
              </a:r>
            </a:p>
          </p:txBody>
        </p:sp>
      </p:grpSp>
      <p:sp>
        <p:nvSpPr>
          <p:cNvPr id="11" name="Rectangle 10"/>
          <p:cNvSpPr>
            <a:spLocks noChangeArrowheads="1"/>
          </p:cNvSpPr>
          <p:nvPr/>
        </p:nvSpPr>
        <p:spPr bwMode="auto">
          <a:xfrm>
            <a:off x="6429388" y="1643050"/>
            <a:ext cx="1905000" cy="4548206"/>
          </a:xfrm>
          <a:prstGeom prst="rect">
            <a:avLst/>
          </a:prstGeom>
          <a:solidFill>
            <a:srgbClr val="00B0F0">
              <a:alpha val="50000"/>
            </a:srgbClr>
          </a:solidFill>
          <a:ln w="12700">
            <a:miter lim="800000"/>
            <a:headEnd type="none" w="sm" len="sm"/>
            <a:tailEnd type="none" w="sm" len="sm"/>
          </a:ln>
          <a:effectLst>
            <a:glow rad="228600">
              <a:schemeClr val="accent2">
                <a:satMod val="175000"/>
                <a:alpha val="40000"/>
              </a:schemeClr>
            </a:glow>
          </a:effectLst>
          <a:scene3d>
            <a:camera prst="obliqueTopLeft"/>
            <a:lightRig rig="legacyFlat3" dir="b"/>
          </a:scene3d>
          <a:sp3d extrusionH="582600" prstMaterial="legacyMatte">
            <a:bevelT w="13500" h="13500" prst="angle"/>
            <a:bevelB w="13500" h="13500" prst="angle"/>
            <a:extrusionClr>
              <a:srgbClr val="C0C0C0"/>
            </a:extrusionClr>
          </a:sp3d>
        </p:spPr>
        <p:txBody>
          <a:bodyPr vert="eaVert" wrap="none" anchor="ctr">
            <a:flatTx/>
          </a:bodyPr>
          <a:lstStyle/>
          <a:p>
            <a:pPr algn="ctr">
              <a:defRPr/>
            </a:pPr>
            <a:r>
              <a:rPr lang="en-US" sz="2000" b="1" dirty="0">
                <a:effectLst>
                  <a:outerShdw blurRad="38100" dist="38100" dir="2700000" algn="tl">
                    <a:srgbClr val="FFFFFF"/>
                  </a:outerShdw>
                </a:effectLst>
              </a:rPr>
              <a:t>Visual Studio.IDE</a:t>
            </a:r>
          </a:p>
        </p:txBody>
      </p:sp>
      <p:sp>
        <p:nvSpPr>
          <p:cNvPr id="12" name="Rectangle 11"/>
          <p:cNvSpPr>
            <a:spLocks noChangeArrowheads="1"/>
          </p:cNvSpPr>
          <p:nvPr/>
        </p:nvSpPr>
        <p:spPr bwMode="auto">
          <a:xfrm>
            <a:off x="528638" y="4748218"/>
            <a:ext cx="5562600" cy="609600"/>
          </a:xfrm>
          <a:prstGeom prst="rect">
            <a:avLst/>
          </a:prstGeom>
          <a:solidFill>
            <a:srgbClr val="7030A0"/>
          </a:solidFill>
          <a:ln>
            <a:headEnd type="none" w="sm" len="sm"/>
            <a:tailEnd type="none" w="sm" len="sm"/>
          </a:ln>
          <a:effectLst>
            <a:glow rad="228600">
              <a:schemeClr val="accent1">
                <a:satMod val="175000"/>
                <a:alpha val="40000"/>
              </a:schemeClr>
            </a:glow>
          </a:effectLst>
        </p:spPr>
        <p:style>
          <a:lnRef idx="0">
            <a:schemeClr val="accent4"/>
          </a:lnRef>
          <a:fillRef idx="3">
            <a:schemeClr val="accent4"/>
          </a:fillRef>
          <a:effectRef idx="3">
            <a:schemeClr val="accent4"/>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Framework Class Library</a:t>
            </a:r>
          </a:p>
        </p:txBody>
      </p:sp>
      <p:sp>
        <p:nvSpPr>
          <p:cNvPr id="13" name="Rectangle 12"/>
          <p:cNvSpPr>
            <a:spLocks noChangeArrowheads="1"/>
          </p:cNvSpPr>
          <p:nvPr/>
        </p:nvSpPr>
        <p:spPr bwMode="auto">
          <a:xfrm>
            <a:off x="571472" y="4071934"/>
            <a:ext cx="5562600" cy="609600"/>
          </a:xfrm>
          <a:prstGeom prst="rect">
            <a:avLst/>
          </a:prstGeom>
          <a:solidFill>
            <a:srgbClr val="7030A0"/>
          </a:solidFill>
          <a:ln>
            <a:headEnd type="none" w="sm" len="sm"/>
            <a:tailEnd type="none" w="sm" len="sm"/>
          </a:ln>
          <a:effectLst>
            <a:glow rad="228600">
              <a:schemeClr val="accent2">
                <a:satMod val="175000"/>
                <a:alpha val="40000"/>
              </a:schemeClr>
            </a:glo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ADO.NET and XML</a:t>
            </a:r>
          </a:p>
        </p:txBody>
      </p:sp>
      <p:grpSp>
        <p:nvGrpSpPr>
          <p:cNvPr id="14" name="Group 16"/>
          <p:cNvGrpSpPr>
            <a:grpSpLocks/>
          </p:cNvGrpSpPr>
          <p:nvPr/>
        </p:nvGrpSpPr>
        <p:grpSpPr bwMode="auto">
          <a:xfrm>
            <a:off x="571472" y="2928934"/>
            <a:ext cx="5562600" cy="1066800"/>
            <a:chOff x="288" y="1680"/>
            <a:chExt cx="3504" cy="672"/>
          </a:xfrm>
          <a:solidFill>
            <a:srgbClr val="7030A0"/>
          </a:solidFill>
          <a:effectLst/>
          <a:scene3d>
            <a:camera prst="obliqueTopLeft"/>
            <a:lightRig rig="threePt" dir="t"/>
          </a:scene3d>
        </p:grpSpPr>
        <p:sp>
          <p:nvSpPr>
            <p:cNvPr id="15" name="Rectangle 14"/>
            <p:cNvSpPr>
              <a:spLocks noChangeArrowheads="1"/>
            </p:cNvSpPr>
            <p:nvPr/>
          </p:nvSpPr>
          <p:spPr bwMode="auto">
            <a:xfrm>
              <a:off x="288" y="1680"/>
              <a:ext cx="2208" cy="672"/>
            </a:xfrm>
            <a:prstGeom prst="rect">
              <a:avLst/>
            </a:prstGeom>
            <a:grpFill/>
            <a:ln>
              <a:headEnd type="none" w="sm" len="sm"/>
              <a:tailEnd type="none" w="sm" len="sm"/>
            </a:ln>
            <a:effectLst>
              <a:glow rad="228600">
                <a:schemeClr val="accent2">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ASP.NET</a:t>
              </a:r>
            </a:p>
            <a:p>
              <a:pPr algn="ctr">
                <a:defRPr/>
              </a:pPr>
              <a:r>
                <a:rPr lang="en-US" sz="2000" b="1" dirty="0">
                  <a:effectLst>
                    <a:outerShdw blurRad="38100" dist="38100" dir="2700000" algn="tl">
                      <a:srgbClr val="FFFFFF"/>
                    </a:outerShdw>
                  </a:effectLst>
                  <a:latin typeface="Arial" charset="0"/>
                </a:rPr>
                <a:t>Web Forms   Web Services</a:t>
              </a:r>
            </a:p>
            <a:p>
              <a:pPr algn="ctr">
                <a:defRPr/>
              </a:pPr>
              <a:r>
                <a:rPr lang="en-US" sz="2000" b="1" dirty="0">
                  <a:effectLst>
                    <a:outerShdw blurRad="38100" dist="38100" dir="2700000" algn="tl">
                      <a:srgbClr val="FFFFFF"/>
                    </a:outerShdw>
                  </a:effectLst>
                  <a:latin typeface="Arial" charset="0"/>
                </a:rPr>
                <a:t>Mobile Internet Toolkit</a:t>
              </a:r>
            </a:p>
          </p:txBody>
        </p:sp>
        <p:sp>
          <p:nvSpPr>
            <p:cNvPr id="16" name="Rectangle 15"/>
            <p:cNvSpPr>
              <a:spLocks noChangeArrowheads="1"/>
            </p:cNvSpPr>
            <p:nvPr/>
          </p:nvSpPr>
          <p:spPr bwMode="auto">
            <a:xfrm>
              <a:off x="2544" y="1680"/>
              <a:ext cx="1248" cy="672"/>
            </a:xfrm>
            <a:prstGeom prst="rect">
              <a:avLst/>
            </a:prstGeom>
            <a:grpFill/>
            <a:ln>
              <a:headEnd type="none" w="sm" len="sm"/>
              <a:tailEnd type="none" w="sm" len="sm"/>
            </a:ln>
            <a:effectLst>
              <a:glow rad="101600">
                <a:schemeClr val="accent6">
                  <a:satMod val="175000"/>
                  <a:alpha val="40000"/>
                </a:schemeClr>
              </a:glow>
              <a:outerShdw blurRad="50800" dist="20000" dir="5400000" rotWithShape="0">
                <a:srgbClr val="000000">
                  <a:alpha val="42000"/>
                </a:srgbClr>
              </a:outerShdw>
            </a:effectLst>
          </p:spPr>
          <p:style>
            <a:lnRef idx="0">
              <a:schemeClr val="accent2"/>
            </a:lnRef>
            <a:fillRef idx="3">
              <a:schemeClr val="accent2"/>
            </a:fillRef>
            <a:effectRef idx="3">
              <a:schemeClr val="accent2"/>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Windows</a:t>
              </a:r>
            </a:p>
            <a:p>
              <a:pPr algn="ctr">
                <a:defRPr/>
              </a:pPr>
              <a:r>
                <a:rPr lang="en-US" sz="2000" b="1" dirty="0">
                  <a:effectLst>
                    <a:outerShdw blurRad="38100" dist="38100" dir="2700000" algn="tl">
                      <a:srgbClr val="FFFFFF"/>
                    </a:outerShdw>
                  </a:effectLst>
                  <a:latin typeface="Arial" charset="0"/>
                </a:rPr>
                <a:t>Forms</a:t>
              </a:r>
            </a:p>
          </p:txBody>
        </p:sp>
      </p:gr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000" fill="hold"/>
                                        <p:tgtEl>
                                          <p:spTgt spid="11"/>
                                        </p:tgtEl>
                                        <p:attrNameLst>
                                          <p:attrName>ppt_x</p:attrName>
                                        </p:attrNameLst>
                                      </p:cBhvr>
                                      <p:tavLst>
                                        <p:tav tm="0">
                                          <p:val>
                                            <p:strVal val="1+#ppt_w/2"/>
                                          </p:val>
                                        </p:tav>
                                        <p:tav tm="100000">
                                          <p:val>
                                            <p:strVal val="#ppt_x"/>
                                          </p:val>
                                        </p:tav>
                                      </p:tavLst>
                                    </p:anim>
                                    <p:anim calcmode="lin" valueType="num">
                                      <p:cBhvr additive="base">
                                        <p:cTn id="40"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19200"/>
            <a:ext cx="9114078" cy="5562600"/>
          </a:xfrm>
          <a:prstGeom prst="rect">
            <a:avLst/>
          </a:prstGeom>
        </p:spPr>
      </p:pic>
      <p:sp>
        <p:nvSpPr>
          <p:cNvPr id="3" name="Title 2"/>
          <p:cNvSpPr>
            <a:spLocks noGrp="1"/>
          </p:cNvSpPr>
          <p:nvPr>
            <p:ph type="title"/>
          </p:nvPr>
        </p:nvSpPr>
        <p:spPr/>
        <p:txBody>
          <a:bodyPr/>
          <a:lstStyle/>
          <a:p>
            <a:r>
              <a:rPr lang="en-US" b="1" dirty="0" err="1" smtClean="0"/>
              <a:t>.Net</a:t>
            </a:r>
            <a:r>
              <a:rPr lang="en-US" b="1" dirty="0" smtClean="0"/>
              <a:t> Core Architecture</a:t>
            </a:r>
            <a:endParaRPr lang="en-US" b="1"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1973789723"/>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2718"/>
            <a:ext cx="8458200" cy="1400530"/>
          </a:xfrm>
        </p:spPr>
        <p:txBody>
          <a:bodyPr/>
          <a:lstStyle/>
          <a:p>
            <a:r>
              <a:rPr lang="en-US" sz="4400" b="1" dirty="0"/>
              <a:t>1) .net compliant language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8640493"/>
              </p:ext>
            </p:extLst>
          </p:nvPr>
        </p:nvGraphicFramePr>
        <p:xfrm>
          <a:off x="228600" y="2052925"/>
          <a:ext cx="8534400" cy="4500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181890"/>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a:spLocks noChangeArrowheads="1"/>
          </p:cNvSpPr>
          <p:nvPr/>
        </p:nvSpPr>
        <p:spPr bwMode="auto">
          <a:xfrm>
            <a:off x="881005" y="1395412"/>
            <a:ext cx="5562600" cy="609600"/>
          </a:xfrm>
          <a:prstGeom prst="rect">
            <a:avLst/>
          </a:prstGeom>
          <a:ln>
            <a:headEnd type="none" w="sm" len="sm"/>
            <a:tailEnd type="none" w="sm" len="sm"/>
          </a:ln>
          <a:effectLst>
            <a:glow rad="228600">
              <a:schemeClr val="accent1">
                <a:satMod val="175000"/>
                <a:alpha val="40000"/>
              </a:schemeClr>
            </a:glow>
            <a:outerShdw blurRad="50800" dist="20000" dir="5400000" rotWithShape="0">
              <a:srgbClr val="000000">
                <a:alpha val="42000"/>
              </a:srgbClr>
            </a:outerShdw>
          </a:effectLst>
        </p:spPr>
        <p:style>
          <a:lnRef idx="0">
            <a:schemeClr val="accent1"/>
          </a:lnRef>
          <a:fillRef idx="3">
            <a:schemeClr val="accent1"/>
          </a:fillRef>
          <a:effectRef idx="3">
            <a:schemeClr val="accent1"/>
          </a:effectRef>
          <a:fontRef idx="minor">
            <a:schemeClr val="lt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Common Language Specification</a:t>
            </a:r>
          </a:p>
        </p:txBody>
      </p:sp>
      <p:grpSp>
        <p:nvGrpSpPr>
          <p:cNvPr id="5" name="Group 11"/>
          <p:cNvGrpSpPr>
            <a:grpSpLocks/>
          </p:cNvGrpSpPr>
          <p:nvPr/>
        </p:nvGrpSpPr>
        <p:grpSpPr bwMode="auto">
          <a:xfrm>
            <a:off x="838200" y="685800"/>
            <a:ext cx="5562600" cy="609600"/>
            <a:chOff x="288" y="816"/>
            <a:chExt cx="3504" cy="384"/>
          </a:xfrm>
        </p:grpSpPr>
        <p:sp>
          <p:nvSpPr>
            <p:cNvPr id="6" name="Rectangle 5"/>
            <p:cNvSpPr>
              <a:spLocks noChangeArrowheads="1"/>
            </p:cNvSpPr>
            <p:nvPr/>
          </p:nvSpPr>
          <p:spPr bwMode="auto">
            <a:xfrm>
              <a:off x="288"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VB</a:t>
              </a:r>
            </a:p>
          </p:txBody>
        </p:sp>
        <p:sp>
          <p:nvSpPr>
            <p:cNvPr id="7" name="Rectangle 6"/>
            <p:cNvSpPr>
              <a:spLocks noChangeArrowheads="1"/>
            </p:cNvSpPr>
            <p:nvPr/>
          </p:nvSpPr>
          <p:spPr bwMode="auto">
            <a:xfrm>
              <a:off x="960"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8" name="Rectangle 7"/>
            <p:cNvSpPr>
              <a:spLocks noChangeArrowheads="1"/>
            </p:cNvSpPr>
            <p:nvPr/>
          </p:nvSpPr>
          <p:spPr bwMode="auto">
            <a:xfrm>
              <a:off x="1632" y="816"/>
              <a:ext cx="624"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C#</a:t>
              </a:r>
            </a:p>
          </p:txBody>
        </p:sp>
        <p:sp>
          <p:nvSpPr>
            <p:cNvPr id="9" name="Rectangle 8"/>
            <p:cNvSpPr>
              <a:spLocks noChangeArrowheads="1"/>
            </p:cNvSpPr>
            <p:nvPr/>
          </p:nvSpPr>
          <p:spPr bwMode="auto">
            <a:xfrm>
              <a:off x="2304" y="816"/>
              <a:ext cx="768"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JScript</a:t>
              </a:r>
            </a:p>
          </p:txBody>
        </p:sp>
        <p:sp>
          <p:nvSpPr>
            <p:cNvPr id="10" name="Rectangle 9"/>
            <p:cNvSpPr>
              <a:spLocks noChangeArrowheads="1"/>
            </p:cNvSpPr>
            <p:nvPr/>
          </p:nvSpPr>
          <p:spPr bwMode="auto">
            <a:xfrm>
              <a:off x="3120" y="816"/>
              <a:ext cx="672" cy="384"/>
            </a:xfrm>
            <a:prstGeom prst="rect">
              <a:avLst/>
            </a:prstGeom>
            <a:ln>
              <a:headEnd type="none" w="sm" len="sm"/>
              <a:tailEnd type="none" w="sm" len="sm"/>
            </a:ln>
            <a:effectLst>
              <a:glow rad="228600">
                <a:schemeClr val="accent3">
                  <a:satMod val="175000"/>
                  <a:alpha val="40000"/>
                </a:schemeClr>
              </a:glow>
              <a:outerShdw blurRad="50800" dist="25000" dir="5400000" rotWithShape="0">
                <a:srgbClr val="000000">
                  <a:alpha val="40000"/>
                </a:srgbClr>
              </a:outerShdw>
            </a:effectLst>
          </p:spPr>
          <p:style>
            <a:lnRef idx="1">
              <a:schemeClr val="accent3"/>
            </a:lnRef>
            <a:fillRef idx="2">
              <a:schemeClr val="accent3"/>
            </a:fillRef>
            <a:effectRef idx="1">
              <a:schemeClr val="accent3"/>
            </a:effectRef>
            <a:fontRef idx="minor">
              <a:schemeClr val="dk1"/>
            </a:fontRef>
          </p:style>
          <p:txBody>
            <a:bodyPr wrap="none" anchor="ctr">
              <a:flatTx/>
            </a:bodyPr>
            <a:lstStyle/>
            <a:p>
              <a:pPr algn="ctr">
                <a:defRPr/>
              </a:pPr>
              <a:r>
                <a:rPr lang="en-US" sz="2000" b="1" dirty="0">
                  <a:effectLst>
                    <a:outerShdw blurRad="38100" dist="38100" dir="2700000" algn="tl">
                      <a:srgbClr val="FFFFFF"/>
                    </a:outerShdw>
                  </a:effectLst>
                  <a:latin typeface="Arial" charset="0"/>
                </a:rPr>
                <a:t>J#......</a:t>
              </a:r>
            </a:p>
          </p:txBody>
        </p:sp>
      </p:grpSp>
    </p:spTree>
    <p:extLst>
      <p:ext uri="{BB962C8B-B14F-4D97-AF65-F5344CB8AC3E}">
        <p14:creationId xmlns:p14="http://schemas.microsoft.com/office/powerpoint/2010/main" val="158241621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5"/>
                                        </p:tgtEl>
                                      </p:cBhvr>
                                    </p:animEffect>
                                    <p:animScale>
                                      <p:cBhvr>
                                        <p:cTn id="13" dur="250" autoRev="1" fill="hold"/>
                                        <p:tgtEl>
                                          <p:spTgt spid="5"/>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7" presetClass="emph" presetSubtype="0" fill="remove" grpId="1" nodeType="clickEffect">
                                  <p:stCondLst>
                                    <p:cond delay="0"/>
                                  </p:stCondLst>
                                  <p:childTnLst>
                                    <p:animClr clrSpc="rgb" dir="cw">
                                      <p:cBhvr override="childStyle">
                                        <p:cTn id="23" dur="250" autoRev="1" fill="remove"/>
                                        <p:tgtEl>
                                          <p:spTgt spid="4"/>
                                        </p:tgtEl>
                                        <p:attrNameLst>
                                          <p:attrName>style.color</p:attrName>
                                        </p:attrNameLst>
                                      </p:cBhvr>
                                      <p:to>
                                        <a:schemeClr val="bg1"/>
                                      </p:to>
                                    </p:animClr>
                                    <p:animClr clrSpc="rgb" dir="cw">
                                      <p:cBhvr>
                                        <p:cTn id="24" dur="250" autoRev="1" fill="remove"/>
                                        <p:tgtEl>
                                          <p:spTgt spid="4"/>
                                        </p:tgtEl>
                                        <p:attrNameLst>
                                          <p:attrName>fillcolor</p:attrName>
                                        </p:attrNameLst>
                                      </p:cBhvr>
                                      <p:to>
                                        <a:schemeClr val="bg1"/>
                                      </p:to>
                                    </p:animClr>
                                    <p:set>
                                      <p:cBhvr>
                                        <p:cTn id="25" dur="250" autoRev="1" fill="remove"/>
                                        <p:tgtEl>
                                          <p:spTgt spid="4"/>
                                        </p:tgtEl>
                                        <p:attrNameLst>
                                          <p:attrName>fill.type</p:attrName>
                                        </p:attrNameLst>
                                      </p:cBhvr>
                                      <p:to>
                                        <p:strVal val="solid"/>
                                      </p:to>
                                    </p:set>
                                    <p:set>
                                      <p:cBhvr>
                                        <p:cTn id="26"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r>
              <a:rPr lang="en-US" sz="4400" b="1" dirty="0"/>
              <a:t>2) Common Language Specification (CLS)</a:t>
            </a:r>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2590724336"/>
              </p:ext>
            </p:extLst>
          </p:nvPr>
        </p:nvGraphicFramePr>
        <p:xfrm>
          <a:off x="0" y="1371601"/>
          <a:ext cx="9144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311490" cy="1400530"/>
          </a:xfrm>
        </p:spPr>
        <p:txBody>
          <a:bodyPr/>
          <a:lstStyle/>
          <a:p>
            <a:r>
              <a:rPr lang="en-US" b="1" dirty="0"/>
              <a:t>Common Type System(CTS)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9715233"/>
              </p:ext>
            </p:extLst>
          </p:nvPr>
        </p:nvGraphicFramePr>
        <p:xfrm>
          <a:off x="0" y="1524001"/>
          <a:ext cx="8991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393786"/>
      </p:ext>
    </p:extLst>
  </p:cSld>
  <p:clrMapOvr>
    <a:masterClrMapping/>
  </p:clrMapOvr>
  <p:transition spd="med">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Blu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3230</TotalTime>
  <Words>771</Words>
  <Application>Microsoft Office PowerPoint</Application>
  <PresentationFormat>On-screen Show (4:3)</PresentationFormat>
  <Paragraphs>146</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Ion</vt:lpstr>
      <vt:lpstr>CHAPTER-1 .net and its Framework</vt:lpstr>
      <vt:lpstr>.net</vt:lpstr>
      <vt:lpstr>Components of .net Framework</vt:lpstr>
      <vt:lpstr>PowerPoint Presentation</vt:lpstr>
      <vt:lpstr>.Net Core Architecture</vt:lpstr>
      <vt:lpstr>1) .net compliant language</vt:lpstr>
      <vt:lpstr>PowerPoint Presentation</vt:lpstr>
      <vt:lpstr>2) Common Language Specification (CLS)</vt:lpstr>
      <vt:lpstr>Common Type System(CTS)</vt:lpstr>
      <vt:lpstr>3) Framework Class Library(FCL)</vt:lpstr>
      <vt:lpstr>PowerPoint Presentation</vt:lpstr>
      <vt:lpstr>Base Class Library (BCL)</vt:lpstr>
      <vt:lpstr>PowerPoint Presentation</vt:lpstr>
      <vt:lpstr>4) Common Language Runtime(CLR)</vt:lpstr>
      <vt:lpstr>Services done by CLR:</vt:lpstr>
      <vt:lpstr>More on Services</vt:lpstr>
      <vt:lpstr>PowerPoint Presentation</vt:lpstr>
      <vt:lpstr>PowerPoint Presentation</vt:lpstr>
      <vt:lpstr> Visual studio IDE</vt:lpstr>
      <vt:lpstr>Interaction</vt:lpstr>
      <vt:lpstr>Compilation in .NET</vt:lpstr>
      <vt:lpstr>MSIL(Microsoft Intermediate Language)</vt:lpstr>
      <vt:lpstr>Execution in .net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and its Framework</dc:title>
  <dc:creator>jasmeen1</dc:creator>
  <cp:lastModifiedBy>Pushpinder Kaur</cp:lastModifiedBy>
  <cp:revision>92</cp:revision>
  <dcterms:created xsi:type="dcterms:W3CDTF">2013-04-27T05:18:40Z</dcterms:created>
  <dcterms:modified xsi:type="dcterms:W3CDTF">2019-05-07T12:42:28Z</dcterms:modified>
</cp:coreProperties>
</file>