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media/image1.png" ContentType="image/png"/>
  <Override PartName="/ppt/media/image2.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71960" y="738720"/>
            <a:ext cx="8221680" cy="767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8" name="PlaceHolder 2"/>
          <p:cNvSpPr>
            <a:spLocks noGrp="1"/>
          </p:cNvSpPr>
          <p:nvPr>
            <p:ph type="body"/>
          </p:nvPr>
        </p:nvSpPr>
        <p:spPr>
          <a:xfrm>
            <a:off x="471960" y="1919160"/>
            <a:ext cx="8221680" cy="129240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3"/>
          <p:cNvSpPr>
            <a:spLocks noGrp="1"/>
          </p:cNvSpPr>
          <p:nvPr>
            <p:ph type="body"/>
          </p:nvPr>
        </p:nvSpPr>
        <p:spPr>
          <a:xfrm>
            <a:off x="471960" y="3334680"/>
            <a:ext cx="8221680" cy="12924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71960" y="738720"/>
            <a:ext cx="8221680" cy="767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1" name="PlaceHolder 2"/>
          <p:cNvSpPr>
            <a:spLocks noGrp="1"/>
          </p:cNvSpPr>
          <p:nvPr>
            <p:ph type="body"/>
          </p:nvPr>
        </p:nvSpPr>
        <p:spPr>
          <a:xfrm>
            <a:off x="471960" y="1919160"/>
            <a:ext cx="4011840" cy="1292400"/>
          </a:xfrm>
          <a:prstGeom prst="rect">
            <a:avLst/>
          </a:prstGeom>
        </p:spPr>
        <p:txBody>
          <a:bodyPr lIns="0" rIns="0" tIns="0" bIns="0">
            <a:normAutofit/>
          </a:bodyPr>
          <a:p>
            <a:endParaRPr b="0" lang="en-US" sz="1400" spc="-1" strike="noStrike">
              <a:solidFill>
                <a:srgbClr val="000000"/>
              </a:solidFill>
              <a:latin typeface="Arial"/>
            </a:endParaRPr>
          </a:p>
        </p:txBody>
      </p:sp>
      <p:sp>
        <p:nvSpPr>
          <p:cNvPr id="32" name="PlaceHolder 3"/>
          <p:cNvSpPr>
            <a:spLocks noGrp="1"/>
          </p:cNvSpPr>
          <p:nvPr>
            <p:ph type="body"/>
          </p:nvPr>
        </p:nvSpPr>
        <p:spPr>
          <a:xfrm>
            <a:off x="4684680" y="1919160"/>
            <a:ext cx="4011840" cy="1292400"/>
          </a:xfrm>
          <a:prstGeom prst="rect">
            <a:avLst/>
          </a:prstGeom>
        </p:spPr>
        <p:txBody>
          <a:bodyPr lIns="0" rIns="0" tIns="0" bIns="0">
            <a:normAutofit/>
          </a:bodyPr>
          <a:p>
            <a:endParaRPr b="0" lang="en-US" sz="1400" spc="-1" strike="noStrike">
              <a:solidFill>
                <a:srgbClr val="000000"/>
              </a:solidFill>
              <a:latin typeface="Arial"/>
            </a:endParaRPr>
          </a:p>
        </p:txBody>
      </p:sp>
      <p:sp>
        <p:nvSpPr>
          <p:cNvPr id="33" name="PlaceHolder 4"/>
          <p:cNvSpPr>
            <a:spLocks noGrp="1"/>
          </p:cNvSpPr>
          <p:nvPr>
            <p:ph type="body"/>
          </p:nvPr>
        </p:nvSpPr>
        <p:spPr>
          <a:xfrm>
            <a:off x="471960" y="3334680"/>
            <a:ext cx="4011840" cy="129240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5"/>
          <p:cNvSpPr>
            <a:spLocks noGrp="1"/>
          </p:cNvSpPr>
          <p:nvPr>
            <p:ph type="body"/>
          </p:nvPr>
        </p:nvSpPr>
        <p:spPr>
          <a:xfrm>
            <a:off x="4684680" y="3334680"/>
            <a:ext cx="4011840" cy="12924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71960" y="738720"/>
            <a:ext cx="8221680" cy="767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6" name="PlaceHolder 2"/>
          <p:cNvSpPr>
            <a:spLocks noGrp="1"/>
          </p:cNvSpPr>
          <p:nvPr>
            <p:ph type="body"/>
          </p:nvPr>
        </p:nvSpPr>
        <p:spPr>
          <a:xfrm>
            <a:off x="471960" y="1919160"/>
            <a:ext cx="2647080" cy="129240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3"/>
          <p:cNvSpPr>
            <a:spLocks noGrp="1"/>
          </p:cNvSpPr>
          <p:nvPr>
            <p:ph type="body"/>
          </p:nvPr>
        </p:nvSpPr>
        <p:spPr>
          <a:xfrm>
            <a:off x="3251880" y="1919160"/>
            <a:ext cx="2647080" cy="129240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4"/>
          <p:cNvSpPr>
            <a:spLocks noGrp="1"/>
          </p:cNvSpPr>
          <p:nvPr>
            <p:ph type="body"/>
          </p:nvPr>
        </p:nvSpPr>
        <p:spPr>
          <a:xfrm>
            <a:off x="6031440" y="1919160"/>
            <a:ext cx="2647080" cy="129240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5"/>
          <p:cNvSpPr>
            <a:spLocks noGrp="1"/>
          </p:cNvSpPr>
          <p:nvPr>
            <p:ph type="body"/>
          </p:nvPr>
        </p:nvSpPr>
        <p:spPr>
          <a:xfrm>
            <a:off x="471960" y="3334680"/>
            <a:ext cx="2647080" cy="1292400"/>
          </a:xfrm>
          <a:prstGeom prst="rect">
            <a:avLst/>
          </a:prstGeom>
        </p:spPr>
        <p:txBody>
          <a:bodyPr lIns="0" rIns="0" tIns="0" bIns="0">
            <a:normAutofit/>
          </a:bodyPr>
          <a:p>
            <a:endParaRPr b="0" lang="en-US" sz="1400" spc="-1" strike="noStrike">
              <a:solidFill>
                <a:srgbClr val="000000"/>
              </a:solidFill>
              <a:latin typeface="Arial"/>
            </a:endParaRPr>
          </a:p>
        </p:txBody>
      </p:sp>
      <p:sp>
        <p:nvSpPr>
          <p:cNvPr id="40" name="PlaceHolder 6"/>
          <p:cNvSpPr>
            <a:spLocks noGrp="1"/>
          </p:cNvSpPr>
          <p:nvPr>
            <p:ph type="body"/>
          </p:nvPr>
        </p:nvSpPr>
        <p:spPr>
          <a:xfrm>
            <a:off x="3251880" y="3334680"/>
            <a:ext cx="2647080" cy="1292400"/>
          </a:xfrm>
          <a:prstGeom prst="rect">
            <a:avLst/>
          </a:prstGeom>
        </p:spPr>
        <p:txBody>
          <a:bodyPr lIns="0" rIns="0" tIns="0" bIns="0">
            <a:normAutofit/>
          </a:bodyPr>
          <a:p>
            <a:endParaRPr b="0" lang="en-US" sz="1400" spc="-1" strike="noStrike">
              <a:solidFill>
                <a:srgbClr val="000000"/>
              </a:solidFill>
              <a:latin typeface="Arial"/>
            </a:endParaRPr>
          </a:p>
        </p:txBody>
      </p:sp>
      <p:sp>
        <p:nvSpPr>
          <p:cNvPr id="41" name="PlaceHolder 7"/>
          <p:cNvSpPr>
            <a:spLocks noGrp="1"/>
          </p:cNvSpPr>
          <p:nvPr>
            <p:ph type="body"/>
          </p:nvPr>
        </p:nvSpPr>
        <p:spPr>
          <a:xfrm>
            <a:off x="6031440" y="3334680"/>
            <a:ext cx="2647080" cy="12924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71960" y="738720"/>
            <a:ext cx="8221680" cy="767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8" name="PlaceHolder 2"/>
          <p:cNvSpPr>
            <a:spLocks noGrp="1"/>
          </p:cNvSpPr>
          <p:nvPr>
            <p:ph type="subTitle"/>
          </p:nvPr>
        </p:nvSpPr>
        <p:spPr>
          <a:xfrm>
            <a:off x="471960" y="1919160"/>
            <a:ext cx="8221680" cy="2709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71960" y="738720"/>
            <a:ext cx="8221680" cy="767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0" name="PlaceHolder 2"/>
          <p:cNvSpPr>
            <a:spLocks noGrp="1"/>
          </p:cNvSpPr>
          <p:nvPr>
            <p:ph type="body"/>
          </p:nvPr>
        </p:nvSpPr>
        <p:spPr>
          <a:xfrm>
            <a:off x="471960" y="1919160"/>
            <a:ext cx="8221680" cy="2709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71960" y="738720"/>
            <a:ext cx="8221680" cy="767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2" name="PlaceHolder 2"/>
          <p:cNvSpPr>
            <a:spLocks noGrp="1"/>
          </p:cNvSpPr>
          <p:nvPr>
            <p:ph type="body"/>
          </p:nvPr>
        </p:nvSpPr>
        <p:spPr>
          <a:xfrm>
            <a:off x="471960" y="1919160"/>
            <a:ext cx="4011840" cy="2709720"/>
          </a:xfrm>
          <a:prstGeom prst="rect">
            <a:avLst/>
          </a:prstGeom>
        </p:spPr>
        <p:txBody>
          <a:bodyPr lIns="0" rIns="0" tIns="0" bIns="0">
            <a:normAutofit/>
          </a:bodyPr>
          <a:p>
            <a:endParaRPr b="0" lang="en-US" sz="1400" spc="-1" strike="noStrike">
              <a:solidFill>
                <a:srgbClr val="000000"/>
              </a:solidFill>
              <a:latin typeface="Arial"/>
            </a:endParaRPr>
          </a:p>
        </p:txBody>
      </p:sp>
      <p:sp>
        <p:nvSpPr>
          <p:cNvPr id="53" name="PlaceHolder 3"/>
          <p:cNvSpPr>
            <a:spLocks noGrp="1"/>
          </p:cNvSpPr>
          <p:nvPr>
            <p:ph type="body"/>
          </p:nvPr>
        </p:nvSpPr>
        <p:spPr>
          <a:xfrm>
            <a:off x="4684680" y="1919160"/>
            <a:ext cx="4011840" cy="2709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71960" y="738720"/>
            <a:ext cx="8221680" cy="76752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71960" y="738720"/>
            <a:ext cx="8221680" cy="3558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71960" y="738720"/>
            <a:ext cx="8221680" cy="767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7" name="PlaceHolder 2"/>
          <p:cNvSpPr>
            <a:spLocks noGrp="1"/>
          </p:cNvSpPr>
          <p:nvPr>
            <p:ph type="body"/>
          </p:nvPr>
        </p:nvSpPr>
        <p:spPr>
          <a:xfrm>
            <a:off x="471960" y="1919160"/>
            <a:ext cx="4011840" cy="1292400"/>
          </a:xfrm>
          <a:prstGeom prst="rect">
            <a:avLst/>
          </a:prstGeom>
        </p:spPr>
        <p:txBody>
          <a:bodyPr lIns="0" rIns="0" tIns="0" bIns="0">
            <a:normAutofit/>
          </a:bodyPr>
          <a:p>
            <a:endParaRPr b="0" lang="en-US" sz="1400" spc="-1" strike="noStrike">
              <a:solidFill>
                <a:srgbClr val="000000"/>
              </a:solidFill>
              <a:latin typeface="Arial"/>
            </a:endParaRPr>
          </a:p>
        </p:txBody>
      </p:sp>
      <p:sp>
        <p:nvSpPr>
          <p:cNvPr id="58" name="PlaceHolder 3"/>
          <p:cNvSpPr>
            <a:spLocks noGrp="1"/>
          </p:cNvSpPr>
          <p:nvPr>
            <p:ph type="body"/>
          </p:nvPr>
        </p:nvSpPr>
        <p:spPr>
          <a:xfrm>
            <a:off x="4684680" y="1919160"/>
            <a:ext cx="4011840" cy="2709720"/>
          </a:xfrm>
          <a:prstGeom prst="rect">
            <a:avLst/>
          </a:prstGeom>
        </p:spPr>
        <p:txBody>
          <a:bodyPr lIns="0" rIns="0" tIns="0" bIns="0">
            <a:normAutofit/>
          </a:bodyPr>
          <a:p>
            <a:endParaRPr b="0" lang="en-US" sz="1400" spc="-1" strike="noStrike">
              <a:solidFill>
                <a:srgbClr val="000000"/>
              </a:solidFill>
              <a:latin typeface="Arial"/>
            </a:endParaRPr>
          </a:p>
        </p:txBody>
      </p:sp>
      <p:sp>
        <p:nvSpPr>
          <p:cNvPr id="59" name="PlaceHolder 4"/>
          <p:cNvSpPr>
            <a:spLocks noGrp="1"/>
          </p:cNvSpPr>
          <p:nvPr>
            <p:ph type="body"/>
          </p:nvPr>
        </p:nvSpPr>
        <p:spPr>
          <a:xfrm>
            <a:off x="471960" y="3334680"/>
            <a:ext cx="4011840" cy="12924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71960" y="738720"/>
            <a:ext cx="8221680" cy="767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 name="PlaceHolder 2"/>
          <p:cNvSpPr>
            <a:spLocks noGrp="1"/>
          </p:cNvSpPr>
          <p:nvPr>
            <p:ph type="subTitle"/>
          </p:nvPr>
        </p:nvSpPr>
        <p:spPr>
          <a:xfrm>
            <a:off x="471960" y="1919160"/>
            <a:ext cx="8221680" cy="2709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71960" y="738720"/>
            <a:ext cx="8221680" cy="767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1" name="PlaceHolder 2"/>
          <p:cNvSpPr>
            <a:spLocks noGrp="1"/>
          </p:cNvSpPr>
          <p:nvPr>
            <p:ph type="body"/>
          </p:nvPr>
        </p:nvSpPr>
        <p:spPr>
          <a:xfrm>
            <a:off x="471960" y="1919160"/>
            <a:ext cx="4011840" cy="270972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3"/>
          <p:cNvSpPr>
            <a:spLocks noGrp="1"/>
          </p:cNvSpPr>
          <p:nvPr>
            <p:ph type="body"/>
          </p:nvPr>
        </p:nvSpPr>
        <p:spPr>
          <a:xfrm>
            <a:off x="4684680" y="1919160"/>
            <a:ext cx="4011840" cy="1292400"/>
          </a:xfrm>
          <a:prstGeom prst="rect">
            <a:avLst/>
          </a:prstGeom>
        </p:spPr>
        <p:txBody>
          <a:bodyPr lIns="0" rIns="0" tIns="0" bIns="0">
            <a:normAutofit/>
          </a:bodyPr>
          <a:p>
            <a:endParaRPr b="0" lang="en-US" sz="1400" spc="-1" strike="noStrike">
              <a:solidFill>
                <a:srgbClr val="000000"/>
              </a:solidFill>
              <a:latin typeface="Arial"/>
            </a:endParaRPr>
          </a:p>
        </p:txBody>
      </p:sp>
      <p:sp>
        <p:nvSpPr>
          <p:cNvPr id="63" name="PlaceHolder 4"/>
          <p:cNvSpPr>
            <a:spLocks noGrp="1"/>
          </p:cNvSpPr>
          <p:nvPr>
            <p:ph type="body"/>
          </p:nvPr>
        </p:nvSpPr>
        <p:spPr>
          <a:xfrm>
            <a:off x="4684680" y="3334680"/>
            <a:ext cx="4011840" cy="12924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71960" y="738720"/>
            <a:ext cx="8221680" cy="767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5" name="PlaceHolder 2"/>
          <p:cNvSpPr>
            <a:spLocks noGrp="1"/>
          </p:cNvSpPr>
          <p:nvPr>
            <p:ph type="body"/>
          </p:nvPr>
        </p:nvSpPr>
        <p:spPr>
          <a:xfrm>
            <a:off x="471960" y="1919160"/>
            <a:ext cx="4011840" cy="1292400"/>
          </a:xfrm>
          <a:prstGeom prst="rect">
            <a:avLst/>
          </a:prstGeom>
        </p:spPr>
        <p:txBody>
          <a:bodyPr lIns="0" rIns="0" tIns="0" bIns="0">
            <a:normAutofit/>
          </a:bodyPr>
          <a:p>
            <a:endParaRPr b="0" lang="en-US" sz="1400" spc="-1" strike="noStrike">
              <a:solidFill>
                <a:srgbClr val="000000"/>
              </a:solidFill>
              <a:latin typeface="Arial"/>
            </a:endParaRPr>
          </a:p>
        </p:txBody>
      </p:sp>
      <p:sp>
        <p:nvSpPr>
          <p:cNvPr id="66" name="PlaceHolder 3"/>
          <p:cNvSpPr>
            <a:spLocks noGrp="1"/>
          </p:cNvSpPr>
          <p:nvPr>
            <p:ph type="body"/>
          </p:nvPr>
        </p:nvSpPr>
        <p:spPr>
          <a:xfrm>
            <a:off x="4684680" y="1919160"/>
            <a:ext cx="4011840" cy="1292400"/>
          </a:xfrm>
          <a:prstGeom prst="rect">
            <a:avLst/>
          </a:prstGeom>
        </p:spPr>
        <p:txBody>
          <a:bodyPr lIns="0" rIns="0" tIns="0" bIns="0">
            <a:normAutofit/>
          </a:bodyPr>
          <a:p>
            <a:endParaRPr b="0" lang="en-US" sz="1400" spc="-1" strike="noStrike">
              <a:solidFill>
                <a:srgbClr val="000000"/>
              </a:solidFill>
              <a:latin typeface="Arial"/>
            </a:endParaRPr>
          </a:p>
        </p:txBody>
      </p:sp>
      <p:sp>
        <p:nvSpPr>
          <p:cNvPr id="67" name="PlaceHolder 4"/>
          <p:cNvSpPr>
            <a:spLocks noGrp="1"/>
          </p:cNvSpPr>
          <p:nvPr>
            <p:ph type="body"/>
          </p:nvPr>
        </p:nvSpPr>
        <p:spPr>
          <a:xfrm>
            <a:off x="471960" y="3334680"/>
            <a:ext cx="8221680" cy="12924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71960" y="738720"/>
            <a:ext cx="8221680" cy="767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9" name="PlaceHolder 2"/>
          <p:cNvSpPr>
            <a:spLocks noGrp="1"/>
          </p:cNvSpPr>
          <p:nvPr>
            <p:ph type="body"/>
          </p:nvPr>
        </p:nvSpPr>
        <p:spPr>
          <a:xfrm>
            <a:off x="471960" y="1919160"/>
            <a:ext cx="8221680" cy="129240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3"/>
          <p:cNvSpPr>
            <a:spLocks noGrp="1"/>
          </p:cNvSpPr>
          <p:nvPr>
            <p:ph type="body"/>
          </p:nvPr>
        </p:nvSpPr>
        <p:spPr>
          <a:xfrm>
            <a:off x="471960" y="3334680"/>
            <a:ext cx="8221680" cy="12924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71960" y="738720"/>
            <a:ext cx="8221680" cy="767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2" name="PlaceHolder 2"/>
          <p:cNvSpPr>
            <a:spLocks noGrp="1"/>
          </p:cNvSpPr>
          <p:nvPr>
            <p:ph type="body"/>
          </p:nvPr>
        </p:nvSpPr>
        <p:spPr>
          <a:xfrm>
            <a:off x="471960" y="1919160"/>
            <a:ext cx="4011840" cy="129240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3"/>
          <p:cNvSpPr>
            <a:spLocks noGrp="1"/>
          </p:cNvSpPr>
          <p:nvPr>
            <p:ph type="body"/>
          </p:nvPr>
        </p:nvSpPr>
        <p:spPr>
          <a:xfrm>
            <a:off x="4684680" y="1919160"/>
            <a:ext cx="4011840" cy="129240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4"/>
          <p:cNvSpPr>
            <a:spLocks noGrp="1"/>
          </p:cNvSpPr>
          <p:nvPr>
            <p:ph type="body"/>
          </p:nvPr>
        </p:nvSpPr>
        <p:spPr>
          <a:xfrm>
            <a:off x="471960" y="3334680"/>
            <a:ext cx="4011840" cy="129240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5"/>
          <p:cNvSpPr>
            <a:spLocks noGrp="1"/>
          </p:cNvSpPr>
          <p:nvPr>
            <p:ph type="body"/>
          </p:nvPr>
        </p:nvSpPr>
        <p:spPr>
          <a:xfrm>
            <a:off x="4684680" y="3334680"/>
            <a:ext cx="4011840" cy="12924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71960" y="738720"/>
            <a:ext cx="8221680" cy="767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7" name="PlaceHolder 2"/>
          <p:cNvSpPr>
            <a:spLocks noGrp="1"/>
          </p:cNvSpPr>
          <p:nvPr>
            <p:ph type="body"/>
          </p:nvPr>
        </p:nvSpPr>
        <p:spPr>
          <a:xfrm>
            <a:off x="471960" y="1919160"/>
            <a:ext cx="2647080" cy="129240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3"/>
          <p:cNvSpPr>
            <a:spLocks noGrp="1"/>
          </p:cNvSpPr>
          <p:nvPr>
            <p:ph type="body"/>
          </p:nvPr>
        </p:nvSpPr>
        <p:spPr>
          <a:xfrm>
            <a:off x="3251880" y="1919160"/>
            <a:ext cx="2647080" cy="1292400"/>
          </a:xfrm>
          <a:prstGeom prst="rect">
            <a:avLst/>
          </a:prstGeom>
        </p:spPr>
        <p:txBody>
          <a:bodyPr lIns="0" rIns="0" tIns="0" bIns="0">
            <a:normAutofit/>
          </a:bodyPr>
          <a:p>
            <a:endParaRPr b="0" lang="en-US" sz="1400" spc="-1" strike="noStrike">
              <a:solidFill>
                <a:srgbClr val="000000"/>
              </a:solidFill>
              <a:latin typeface="Arial"/>
            </a:endParaRPr>
          </a:p>
        </p:txBody>
      </p:sp>
      <p:sp>
        <p:nvSpPr>
          <p:cNvPr id="79" name="PlaceHolder 4"/>
          <p:cNvSpPr>
            <a:spLocks noGrp="1"/>
          </p:cNvSpPr>
          <p:nvPr>
            <p:ph type="body"/>
          </p:nvPr>
        </p:nvSpPr>
        <p:spPr>
          <a:xfrm>
            <a:off x="6031440" y="1919160"/>
            <a:ext cx="2647080" cy="1292400"/>
          </a:xfrm>
          <a:prstGeom prst="rect">
            <a:avLst/>
          </a:prstGeom>
        </p:spPr>
        <p:txBody>
          <a:bodyPr lIns="0" rIns="0" tIns="0" bIns="0">
            <a:normAutofit/>
          </a:bodyPr>
          <a:p>
            <a:endParaRPr b="0" lang="en-US" sz="1400" spc="-1" strike="noStrike">
              <a:solidFill>
                <a:srgbClr val="000000"/>
              </a:solidFill>
              <a:latin typeface="Arial"/>
            </a:endParaRPr>
          </a:p>
        </p:txBody>
      </p:sp>
      <p:sp>
        <p:nvSpPr>
          <p:cNvPr id="80" name="PlaceHolder 5"/>
          <p:cNvSpPr>
            <a:spLocks noGrp="1"/>
          </p:cNvSpPr>
          <p:nvPr>
            <p:ph type="body"/>
          </p:nvPr>
        </p:nvSpPr>
        <p:spPr>
          <a:xfrm>
            <a:off x="471960" y="3334680"/>
            <a:ext cx="2647080" cy="1292400"/>
          </a:xfrm>
          <a:prstGeom prst="rect">
            <a:avLst/>
          </a:prstGeom>
        </p:spPr>
        <p:txBody>
          <a:bodyPr lIns="0" rIns="0" tIns="0" bIns="0">
            <a:normAutofit/>
          </a:bodyPr>
          <a:p>
            <a:endParaRPr b="0" lang="en-US" sz="1400" spc="-1" strike="noStrike">
              <a:solidFill>
                <a:srgbClr val="000000"/>
              </a:solidFill>
              <a:latin typeface="Arial"/>
            </a:endParaRPr>
          </a:p>
        </p:txBody>
      </p:sp>
      <p:sp>
        <p:nvSpPr>
          <p:cNvPr id="81" name="PlaceHolder 6"/>
          <p:cNvSpPr>
            <a:spLocks noGrp="1"/>
          </p:cNvSpPr>
          <p:nvPr>
            <p:ph type="body"/>
          </p:nvPr>
        </p:nvSpPr>
        <p:spPr>
          <a:xfrm>
            <a:off x="3251880" y="3334680"/>
            <a:ext cx="2647080" cy="1292400"/>
          </a:xfrm>
          <a:prstGeom prst="rect">
            <a:avLst/>
          </a:prstGeom>
        </p:spPr>
        <p:txBody>
          <a:bodyPr lIns="0" rIns="0" tIns="0" bIns="0">
            <a:normAutofit/>
          </a:bodyPr>
          <a:p>
            <a:endParaRPr b="0" lang="en-US" sz="1400" spc="-1" strike="noStrike">
              <a:solidFill>
                <a:srgbClr val="000000"/>
              </a:solidFill>
              <a:latin typeface="Arial"/>
            </a:endParaRPr>
          </a:p>
        </p:txBody>
      </p:sp>
      <p:sp>
        <p:nvSpPr>
          <p:cNvPr id="82" name="PlaceHolder 7"/>
          <p:cNvSpPr>
            <a:spLocks noGrp="1"/>
          </p:cNvSpPr>
          <p:nvPr>
            <p:ph type="body"/>
          </p:nvPr>
        </p:nvSpPr>
        <p:spPr>
          <a:xfrm>
            <a:off x="6031440" y="3334680"/>
            <a:ext cx="2647080" cy="12924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471960" y="738720"/>
            <a:ext cx="8221680" cy="767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7" name="PlaceHolder 2"/>
          <p:cNvSpPr>
            <a:spLocks noGrp="1"/>
          </p:cNvSpPr>
          <p:nvPr>
            <p:ph type="subTitle"/>
          </p:nvPr>
        </p:nvSpPr>
        <p:spPr>
          <a:xfrm>
            <a:off x="471960" y="1919160"/>
            <a:ext cx="8221680" cy="2709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71960" y="738720"/>
            <a:ext cx="8221680" cy="767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9" name="PlaceHolder 2"/>
          <p:cNvSpPr>
            <a:spLocks noGrp="1"/>
          </p:cNvSpPr>
          <p:nvPr>
            <p:ph type="body"/>
          </p:nvPr>
        </p:nvSpPr>
        <p:spPr>
          <a:xfrm>
            <a:off x="471960" y="1919160"/>
            <a:ext cx="8221680" cy="2709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71960" y="738720"/>
            <a:ext cx="8221680" cy="767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1" name="PlaceHolder 2"/>
          <p:cNvSpPr>
            <a:spLocks noGrp="1"/>
          </p:cNvSpPr>
          <p:nvPr>
            <p:ph type="body"/>
          </p:nvPr>
        </p:nvSpPr>
        <p:spPr>
          <a:xfrm>
            <a:off x="471960" y="1919160"/>
            <a:ext cx="4011840" cy="2709720"/>
          </a:xfrm>
          <a:prstGeom prst="rect">
            <a:avLst/>
          </a:prstGeom>
        </p:spPr>
        <p:txBody>
          <a:bodyPr lIns="0" rIns="0" tIns="0" bIns="0">
            <a:normAutofit/>
          </a:bodyPr>
          <a:p>
            <a:endParaRPr b="0" lang="en-US" sz="1400" spc="-1" strike="noStrike">
              <a:solidFill>
                <a:srgbClr val="000000"/>
              </a:solidFill>
              <a:latin typeface="Arial"/>
            </a:endParaRPr>
          </a:p>
        </p:txBody>
      </p:sp>
      <p:sp>
        <p:nvSpPr>
          <p:cNvPr id="92" name="PlaceHolder 3"/>
          <p:cNvSpPr>
            <a:spLocks noGrp="1"/>
          </p:cNvSpPr>
          <p:nvPr>
            <p:ph type="body"/>
          </p:nvPr>
        </p:nvSpPr>
        <p:spPr>
          <a:xfrm>
            <a:off x="4684680" y="1919160"/>
            <a:ext cx="4011840" cy="2709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471960" y="738720"/>
            <a:ext cx="8221680" cy="76752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71960" y="738720"/>
            <a:ext cx="8221680" cy="767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 name="PlaceHolder 2"/>
          <p:cNvSpPr>
            <a:spLocks noGrp="1"/>
          </p:cNvSpPr>
          <p:nvPr>
            <p:ph type="body"/>
          </p:nvPr>
        </p:nvSpPr>
        <p:spPr>
          <a:xfrm>
            <a:off x="471960" y="1919160"/>
            <a:ext cx="8221680" cy="2709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471960" y="738720"/>
            <a:ext cx="8221680" cy="3558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71960" y="738720"/>
            <a:ext cx="8221680" cy="767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6" name="PlaceHolder 2"/>
          <p:cNvSpPr>
            <a:spLocks noGrp="1"/>
          </p:cNvSpPr>
          <p:nvPr>
            <p:ph type="body"/>
          </p:nvPr>
        </p:nvSpPr>
        <p:spPr>
          <a:xfrm>
            <a:off x="471960" y="1919160"/>
            <a:ext cx="4011840" cy="1292400"/>
          </a:xfrm>
          <a:prstGeom prst="rect">
            <a:avLst/>
          </a:prstGeom>
        </p:spPr>
        <p:txBody>
          <a:bodyPr lIns="0" rIns="0" tIns="0" bIns="0">
            <a:normAutofit/>
          </a:bodyPr>
          <a:p>
            <a:endParaRPr b="0" lang="en-US" sz="1400" spc="-1" strike="noStrike">
              <a:solidFill>
                <a:srgbClr val="000000"/>
              </a:solidFill>
              <a:latin typeface="Arial"/>
            </a:endParaRPr>
          </a:p>
        </p:txBody>
      </p:sp>
      <p:sp>
        <p:nvSpPr>
          <p:cNvPr id="97" name="PlaceHolder 3"/>
          <p:cNvSpPr>
            <a:spLocks noGrp="1"/>
          </p:cNvSpPr>
          <p:nvPr>
            <p:ph type="body"/>
          </p:nvPr>
        </p:nvSpPr>
        <p:spPr>
          <a:xfrm>
            <a:off x="4684680" y="1919160"/>
            <a:ext cx="4011840" cy="2709720"/>
          </a:xfrm>
          <a:prstGeom prst="rect">
            <a:avLst/>
          </a:prstGeom>
        </p:spPr>
        <p:txBody>
          <a:bodyPr lIns="0" rIns="0" tIns="0" bIns="0">
            <a:normAutofit/>
          </a:bodyPr>
          <a:p>
            <a:endParaRPr b="0" lang="en-US" sz="1400" spc="-1" strike="noStrike">
              <a:solidFill>
                <a:srgbClr val="000000"/>
              </a:solidFill>
              <a:latin typeface="Arial"/>
            </a:endParaRPr>
          </a:p>
        </p:txBody>
      </p:sp>
      <p:sp>
        <p:nvSpPr>
          <p:cNvPr id="98" name="PlaceHolder 4"/>
          <p:cNvSpPr>
            <a:spLocks noGrp="1"/>
          </p:cNvSpPr>
          <p:nvPr>
            <p:ph type="body"/>
          </p:nvPr>
        </p:nvSpPr>
        <p:spPr>
          <a:xfrm>
            <a:off x="471960" y="3334680"/>
            <a:ext cx="4011840" cy="12924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71960" y="738720"/>
            <a:ext cx="8221680" cy="767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0" name="PlaceHolder 2"/>
          <p:cNvSpPr>
            <a:spLocks noGrp="1"/>
          </p:cNvSpPr>
          <p:nvPr>
            <p:ph type="body"/>
          </p:nvPr>
        </p:nvSpPr>
        <p:spPr>
          <a:xfrm>
            <a:off x="471960" y="1919160"/>
            <a:ext cx="4011840" cy="2709720"/>
          </a:xfrm>
          <a:prstGeom prst="rect">
            <a:avLst/>
          </a:prstGeom>
        </p:spPr>
        <p:txBody>
          <a:bodyPr lIns="0" rIns="0" tIns="0" bIns="0">
            <a:normAutofit/>
          </a:bodyPr>
          <a:p>
            <a:endParaRPr b="0" lang="en-US" sz="1400" spc="-1" strike="noStrike">
              <a:solidFill>
                <a:srgbClr val="000000"/>
              </a:solidFill>
              <a:latin typeface="Arial"/>
            </a:endParaRPr>
          </a:p>
        </p:txBody>
      </p:sp>
      <p:sp>
        <p:nvSpPr>
          <p:cNvPr id="101" name="PlaceHolder 3"/>
          <p:cNvSpPr>
            <a:spLocks noGrp="1"/>
          </p:cNvSpPr>
          <p:nvPr>
            <p:ph type="body"/>
          </p:nvPr>
        </p:nvSpPr>
        <p:spPr>
          <a:xfrm>
            <a:off x="4684680" y="1919160"/>
            <a:ext cx="4011840" cy="1292400"/>
          </a:xfrm>
          <a:prstGeom prst="rect">
            <a:avLst/>
          </a:prstGeom>
        </p:spPr>
        <p:txBody>
          <a:bodyPr lIns="0" rIns="0" tIns="0" bIns="0">
            <a:normAutofit/>
          </a:bodyPr>
          <a:p>
            <a:endParaRPr b="0" lang="en-US" sz="1400" spc="-1" strike="noStrike">
              <a:solidFill>
                <a:srgbClr val="000000"/>
              </a:solidFill>
              <a:latin typeface="Arial"/>
            </a:endParaRPr>
          </a:p>
        </p:txBody>
      </p:sp>
      <p:sp>
        <p:nvSpPr>
          <p:cNvPr id="102" name="PlaceHolder 4"/>
          <p:cNvSpPr>
            <a:spLocks noGrp="1"/>
          </p:cNvSpPr>
          <p:nvPr>
            <p:ph type="body"/>
          </p:nvPr>
        </p:nvSpPr>
        <p:spPr>
          <a:xfrm>
            <a:off x="4684680" y="3334680"/>
            <a:ext cx="4011840" cy="12924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71960" y="738720"/>
            <a:ext cx="8221680" cy="767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4" name="PlaceHolder 2"/>
          <p:cNvSpPr>
            <a:spLocks noGrp="1"/>
          </p:cNvSpPr>
          <p:nvPr>
            <p:ph type="body"/>
          </p:nvPr>
        </p:nvSpPr>
        <p:spPr>
          <a:xfrm>
            <a:off x="471960" y="1919160"/>
            <a:ext cx="4011840" cy="1292400"/>
          </a:xfrm>
          <a:prstGeom prst="rect">
            <a:avLst/>
          </a:prstGeom>
        </p:spPr>
        <p:txBody>
          <a:bodyPr lIns="0" rIns="0" tIns="0" bIns="0">
            <a:normAutofit/>
          </a:bodyPr>
          <a:p>
            <a:endParaRPr b="0" lang="en-US" sz="1400" spc="-1" strike="noStrike">
              <a:solidFill>
                <a:srgbClr val="000000"/>
              </a:solidFill>
              <a:latin typeface="Arial"/>
            </a:endParaRPr>
          </a:p>
        </p:txBody>
      </p:sp>
      <p:sp>
        <p:nvSpPr>
          <p:cNvPr id="105" name="PlaceHolder 3"/>
          <p:cNvSpPr>
            <a:spLocks noGrp="1"/>
          </p:cNvSpPr>
          <p:nvPr>
            <p:ph type="body"/>
          </p:nvPr>
        </p:nvSpPr>
        <p:spPr>
          <a:xfrm>
            <a:off x="4684680" y="1919160"/>
            <a:ext cx="4011840" cy="1292400"/>
          </a:xfrm>
          <a:prstGeom prst="rect">
            <a:avLst/>
          </a:prstGeom>
        </p:spPr>
        <p:txBody>
          <a:bodyPr lIns="0" rIns="0" tIns="0" bIns="0">
            <a:normAutofit/>
          </a:bodyPr>
          <a:p>
            <a:endParaRPr b="0" lang="en-US" sz="1400" spc="-1" strike="noStrike">
              <a:solidFill>
                <a:srgbClr val="000000"/>
              </a:solidFill>
              <a:latin typeface="Arial"/>
            </a:endParaRPr>
          </a:p>
        </p:txBody>
      </p:sp>
      <p:sp>
        <p:nvSpPr>
          <p:cNvPr id="106" name="PlaceHolder 4"/>
          <p:cNvSpPr>
            <a:spLocks noGrp="1"/>
          </p:cNvSpPr>
          <p:nvPr>
            <p:ph type="body"/>
          </p:nvPr>
        </p:nvSpPr>
        <p:spPr>
          <a:xfrm>
            <a:off x="471960" y="3334680"/>
            <a:ext cx="8221680" cy="12924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71960" y="738720"/>
            <a:ext cx="8221680" cy="767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8" name="PlaceHolder 2"/>
          <p:cNvSpPr>
            <a:spLocks noGrp="1"/>
          </p:cNvSpPr>
          <p:nvPr>
            <p:ph type="body"/>
          </p:nvPr>
        </p:nvSpPr>
        <p:spPr>
          <a:xfrm>
            <a:off x="471960" y="1919160"/>
            <a:ext cx="8221680" cy="1292400"/>
          </a:xfrm>
          <a:prstGeom prst="rect">
            <a:avLst/>
          </a:prstGeom>
        </p:spPr>
        <p:txBody>
          <a:bodyPr lIns="0" rIns="0" tIns="0" bIns="0">
            <a:normAutofit/>
          </a:bodyPr>
          <a:p>
            <a:endParaRPr b="0" lang="en-US" sz="1400" spc="-1" strike="noStrike">
              <a:solidFill>
                <a:srgbClr val="000000"/>
              </a:solidFill>
              <a:latin typeface="Arial"/>
            </a:endParaRPr>
          </a:p>
        </p:txBody>
      </p:sp>
      <p:sp>
        <p:nvSpPr>
          <p:cNvPr id="109" name="PlaceHolder 3"/>
          <p:cNvSpPr>
            <a:spLocks noGrp="1"/>
          </p:cNvSpPr>
          <p:nvPr>
            <p:ph type="body"/>
          </p:nvPr>
        </p:nvSpPr>
        <p:spPr>
          <a:xfrm>
            <a:off x="471960" y="3334680"/>
            <a:ext cx="8221680" cy="12924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71960" y="738720"/>
            <a:ext cx="8221680" cy="767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1" name="PlaceHolder 2"/>
          <p:cNvSpPr>
            <a:spLocks noGrp="1"/>
          </p:cNvSpPr>
          <p:nvPr>
            <p:ph type="body"/>
          </p:nvPr>
        </p:nvSpPr>
        <p:spPr>
          <a:xfrm>
            <a:off x="471960" y="1919160"/>
            <a:ext cx="4011840" cy="1292400"/>
          </a:xfrm>
          <a:prstGeom prst="rect">
            <a:avLst/>
          </a:prstGeom>
        </p:spPr>
        <p:txBody>
          <a:bodyPr lIns="0" rIns="0" tIns="0" bIns="0">
            <a:normAutofit/>
          </a:bodyPr>
          <a:p>
            <a:endParaRPr b="0" lang="en-US" sz="1400" spc="-1" strike="noStrike">
              <a:solidFill>
                <a:srgbClr val="000000"/>
              </a:solidFill>
              <a:latin typeface="Arial"/>
            </a:endParaRPr>
          </a:p>
        </p:txBody>
      </p:sp>
      <p:sp>
        <p:nvSpPr>
          <p:cNvPr id="112" name="PlaceHolder 3"/>
          <p:cNvSpPr>
            <a:spLocks noGrp="1"/>
          </p:cNvSpPr>
          <p:nvPr>
            <p:ph type="body"/>
          </p:nvPr>
        </p:nvSpPr>
        <p:spPr>
          <a:xfrm>
            <a:off x="4684680" y="1919160"/>
            <a:ext cx="4011840" cy="1292400"/>
          </a:xfrm>
          <a:prstGeom prst="rect">
            <a:avLst/>
          </a:prstGeom>
        </p:spPr>
        <p:txBody>
          <a:bodyPr lIns="0" rIns="0" tIns="0" bIns="0">
            <a:normAutofit/>
          </a:bodyPr>
          <a:p>
            <a:endParaRPr b="0" lang="en-US" sz="1400" spc="-1" strike="noStrike">
              <a:solidFill>
                <a:srgbClr val="000000"/>
              </a:solidFill>
              <a:latin typeface="Arial"/>
            </a:endParaRPr>
          </a:p>
        </p:txBody>
      </p:sp>
      <p:sp>
        <p:nvSpPr>
          <p:cNvPr id="113" name="PlaceHolder 4"/>
          <p:cNvSpPr>
            <a:spLocks noGrp="1"/>
          </p:cNvSpPr>
          <p:nvPr>
            <p:ph type="body"/>
          </p:nvPr>
        </p:nvSpPr>
        <p:spPr>
          <a:xfrm>
            <a:off x="471960" y="3334680"/>
            <a:ext cx="4011840" cy="1292400"/>
          </a:xfrm>
          <a:prstGeom prst="rect">
            <a:avLst/>
          </a:prstGeom>
        </p:spPr>
        <p:txBody>
          <a:bodyPr lIns="0" rIns="0" tIns="0" bIns="0">
            <a:normAutofit/>
          </a:bodyPr>
          <a:p>
            <a:endParaRPr b="0" lang="en-US" sz="1400" spc="-1" strike="noStrike">
              <a:solidFill>
                <a:srgbClr val="000000"/>
              </a:solidFill>
              <a:latin typeface="Arial"/>
            </a:endParaRPr>
          </a:p>
        </p:txBody>
      </p:sp>
      <p:sp>
        <p:nvSpPr>
          <p:cNvPr id="114" name="PlaceHolder 5"/>
          <p:cNvSpPr>
            <a:spLocks noGrp="1"/>
          </p:cNvSpPr>
          <p:nvPr>
            <p:ph type="body"/>
          </p:nvPr>
        </p:nvSpPr>
        <p:spPr>
          <a:xfrm>
            <a:off x="4684680" y="3334680"/>
            <a:ext cx="4011840" cy="12924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71960" y="738720"/>
            <a:ext cx="8221680" cy="767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6" name="PlaceHolder 2"/>
          <p:cNvSpPr>
            <a:spLocks noGrp="1"/>
          </p:cNvSpPr>
          <p:nvPr>
            <p:ph type="body"/>
          </p:nvPr>
        </p:nvSpPr>
        <p:spPr>
          <a:xfrm>
            <a:off x="471960" y="1919160"/>
            <a:ext cx="2647080" cy="1292400"/>
          </a:xfrm>
          <a:prstGeom prst="rect">
            <a:avLst/>
          </a:prstGeom>
        </p:spPr>
        <p:txBody>
          <a:bodyPr lIns="0" rIns="0" tIns="0" bIns="0">
            <a:normAutofit/>
          </a:bodyPr>
          <a:p>
            <a:endParaRPr b="0" lang="en-US" sz="1400" spc="-1" strike="noStrike">
              <a:solidFill>
                <a:srgbClr val="000000"/>
              </a:solidFill>
              <a:latin typeface="Arial"/>
            </a:endParaRPr>
          </a:p>
        </p:txBody>
      </p:sp>
      <p:sp>
        <p:nvSpPr>
          <p:cNvPr id="117" name="PlaceHolder 3"/>
          <p:cNvSpPr>
            <a:spLocks noGrp="1"/>
          </p:cNvSpPr>
          <p:nvPr>
            <p:ph type="body"/>
          </p:nvPr>
        </p:nvSpPr>
        <p:spPr>
          <a:xfrm>
            <a:off x="3251880" y="1919160"/>
            <a:ext cx="2647080" cy="1292400"/>
          </a:xfrm>
          <a:prstGeom prst="rect">
            <a:avLst/>
          </a:prstGeom>
        </p:spPr>
        <p:txBody>
          <a:bodyPr lIns="0" rIns="0" tIns="0" bIns="0">
            <a:normAutofit/>
          </a:bodyPr>
          <a:p>
            <a:endParaRPr b="0" lang="en-US" sz="1400" spc="-1" strike="noStrike">
              <a:solidFill>
                <a:srgbClr val="000000"/>
              </a:solidFill>
              <a:latin typeface="Arial"/>
            </a:endParaRPr>
          </a:p>
        </p:txBody>
      </p:sp>
      <p:sp>
        <p:nvSpPr>
          <p:cNvPr id="118" name="PlaceHolder 4"/>
          <p:cNvSpPr>
            <a:spLocks noGrp="1"/>
          </p:cNvSpPr>
          <p:nvPr>
            <p:ph type="body"/>
          </p:nvPr>
        </p:nvSpPr>
        <p:spPr>
          <a:xfrm>
            <a:off x="6031440" y="1919160"/>
            <a:ext cx="2647080" cy="1292400"/>
          </a:xfrm>
          <a:prstGeom prst="rect">
            <a:avLst/>
          </a:prstGeom>
        </p:spPr>
        <p:txBody>
          <a:bodyPr lIns="0" rIns="0" tIns="0" bIns="0">
            <a:normAutofit/>
          </a:bodyPr>
          <a:p>
            <a:endParaRPr b="0" lang="en-US" sz="1400" spc="-1" strike="noStrike">
              <a:solidFill>
                <a:srgbClr val="000000"/>
              </a:solidFill>
              <a:latin typeface="Arial"/>
            </a:endParaRPr>
          </a:p>
        </p:txBody>
      </p:sp>
      <p:sp>
        <p:nvSpPr>
          <p:cNvPr id="119" name="PlaceHolder 5"/>
          <p:cNvSpPr>
            <a:spLocks noGrp="1"/>
          </p:cNvSpPr>
          <p:nvPr>
            <p:ph type="body"/>
          </p:nvPr>
        </p:nvSpPr>
        <p:spPr>
          <a:xfrm>
            <a:off x="471960" y="3334680"/>
            <a:ext cx="2647080" cy="1292400"/>
          </a:xfrm>
          <a:prstGeom prst="rect">
            <a:avLst/>
          </a:prstGeom>
        </p:spPr>
        <p:txBody>
          <a:bodyPr lIns="0" rIns="0" tIns="0" bIns="0">
            <a:normAutofit/>
          </a:bodyPr>
          <a:p>
            <a:endParaRPr b="0" lang="en-US" sz="1400" spc="-1" strike="noStrike">
              <a:solidFill>
                <a:srgbClr val="000000"/>
              </a:solidFill>
              <a:latin typeface="Arial"/>
            </a:endParaRPr>
          </a:p>
        </p:txBody>
      </p:sp>
      <p:sp>
        <p:nvSpPr>
          <p:cNvPr id="120" name="PlaceHolder 6"/>
          <p:cNvSpPr>
            <a:spLocks noGrp="1"/>
          </p:cNvSpPr>
          <p:nvPr>
            <p:ph type="body"/>
          </p:nvPr>
        </p:nvSpPr>
        <p:spPr>
          <a:xfrm>
            <a:off x="3251880" y="3334680"/>
            <a:ext cx="2647080" cy="1292400"/>
          </a:xfrm>
          <a:prstGeom prst="rect">
            <a:avLst/>
          </a:prstGeom>
        </p:spPr>
        <p:txBody>
          <a:bodyPr lIns="0" rIns="0" tIns="0" bIns="0">
            <a:normAutofit/>
          </a:bodyPr>
          <a:p>
            <a:endParaRPr b="0" lang="en-US" sz="1400" spc="-1" strike="noStrike">
              <a:solidFill>
                <a:srgbClr val="000000"/>
              </a:solidFill>
              <a:latin typeface="Arial"/>
            </a:endParaRPr>
          </a:p>
        </p:txBody>
      </p:sp>
      <p:sp>
        <p:nvSpPr>
          <p:cNvPr id="121" name="PlaceHolder 7"/>
          <p:cNvSpPr>
            <a:spLocks noGrp="1"/>
          </p:cNvSpPr>
          <p:nvPr>
            <p:ph type="body"/>
          </p:nvPr>
        </p:nvSpPr>
        <p:spPr>
          <a:xfrm>
            <a:off x="6031440" y="3334680"/>
            <a:ext cx="2647080" cy="12924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71960" y="738720"/>
            <a:ext cx="8221680" cy="767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 name="PlaceHolder 2"/>
          <p:cNvSpPr>
            <a:spLocks noGrp="1"/>
          </p:cNvSpPr>
          <p:nvPr>
            <p:ph type="body"/>
          </p:nvPr>
        </p:nvSpPr>
        <p:spPr>
          <a:xfrm>
            <a:off x="471960" y="1919160"/>
            <a:ext cx="4011840" cy="2709720"/>
          </a:xfrm>
          <a:prstGeom prst="rect">
            <a:avLst/>
          </a:prstGeom>
        </p:spPr>
        <p:txBody>
          <a:bodyPr lIns="0" rIns="0" tIns="0" bIns="0">
            <a:normAutofit/>
          </a:bodyPr>
          <a:p>
            <a:endParaRPr b="0" lang="en-US" sz="1400" spc="-1" strike="noStrike">
              <a:solidFill>
                <a:srgbClr val="000000"/>
              </a:solidFill>
              <a:latin typeface="Arial"/>
            </a:endParaRPr>
          </a:p>
        </p:txBody>
      </p:sp>
      <p:sp>
        <p:nvSpPr>
          <p:cNvPr id="12" name="PlaceHolder 3"/>
          <p:cNvSpPr>
            <a:spLocks noGrp="1"/>
          </p:cNvSpPr>
          <p:nvPr>
            <p:ph type="body"/>
          </p:nvPr>
        </p:nvSpPr>
        <p:spPr>
          <a:xfrm>
            <a:off x="4684680" y="1919160"/>
            <a:ext cx="4011840" cy="2709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71960" y="738720"/>
            <a:ext cx="8221680" cy="76752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71960" y="738720"/>
            <a:ext cx="8221680" cy="3558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71960" y="738720"/>
            <a:ext cx="8221680" cy="767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6" name="PlaceHolder 2"/>
          <p:cNvSpPr>
            <a:spLocks noGrp="1"/>
          </p:cNvSpPr>
          <p:nvPr>
            <p:ph type="body"/>
          </p:nvPr>
        </p:nvSpPr>
        <p:spPr>
          <a:xfrm>
            <a:off x="471960" y="1919160"/>
            <a:ext cx="4011840" cy="1292400"/>
          </a:xfrm>
          <a:prstGeom prst="rect">
            <a:avLst/>
          </a:prstGeom>
        </p:spPr>
        <p:txBody>
          <a:bodyPr lIns="0" rIns="0" tIns="0" bIns="0">
            <a:normAutofit/>
          </a:bodyPr>
          <a:p>
            <a:endParaRPr b="0" lang="en-US" sz="1400" spc="-1" strike="noStrike">
              <a:solidFill>
                <a:srgbClr val="000000"/>
              </a:solidFill>
              <a:latin typeface="Arial"/>
            </a:endParaRPr>
          </a:p>
        </p:txBody>
      </p:sp>
      <p:sp>
        <p:nvSpPr>
          <p:cNvPr id="17" name="PlaceHolder 3"/>
          <p:cNvSpPr>
            <a:spLocks noGrp="1"/>
          </p:cNvSpPr>
          <p:nvPr>
            <p:ph type="body"/>
          </p:nvPr>
        </p:nvSpPr>
        <p:spPr>
          <a:xfrm>
            <a:off x="4684680" y="1919160"/>
            <a:ext cx="4011840" cy="270972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4"/>
          <p:cNvSpPr>
            <a:spLocks noGrp="1"/>
          </p:cNvSpPr>
          <p:nvPr>
            <p:ph type="body"/>
          </p:nvPr>
        </p:nvSpPr>
        <p:spPr>
          <a:xfrm>
            <a:off x="471960" y="3334680"/>
            <a:ext cx="4011840" cy="12924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71960" y="738720"/>
            <a:ext cx="8221680" cy="767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0" name="PlaceHolder 2"/>
          <p:cNvSpPr>
            <a:spLocks noGrp="1"/>
          </p:cNvSpPr>
          <p:nvPr>
            <p:ph type="body"/>
          </p:nvPr>
        </p:nvSpPr>
        <p:spPr>
          <a:xfrm>
            <a:off x="471960" y="1919160"/>
            <a:ext cx="4011840" cy="2709720"/>
          </a:xfrm>
          <a:prstGeom prst="rect">
            <a:avLst/>
          </a:prstGeom>
        </p:spPr>
        <p:txBody>
          <a:bodyPr lIns="0" rIns="0" tIns="0" bIns="0">
            <a:normAutofit/>
          </a:bodyPr>
          <a:p>
            <a:endParaRPr b="0" lang="en-US" sz="1400" spc="-1" strike="noStrike">
              <a:solidFill>
                <a:srgbClr val="000000"/>
              </a:solidFill>
              <a:latin typeface="Arial"/>
            </a:endParaRPr>
          </a:p>
        </p:txBody>
      </p:sp>
      <p:sp>
        <p:nvSpPr>
          <p:cNvPr id="21" name="PlaceHolder 3"/>
          <p:cNvSpPr>
            <a:spLocks noGrp="1"/>
          </p:cNvSpPr>
          <p:nvPr>
            <p:ph type="body"/>
          </p:nvPr>
        </p:nvSpPr>
        <p:spPr>
          <a:xfrm>
            <a:off x="4684680" y="1919160"/>
            <a:ext cx="4011840" cy="129240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4"/>
          <p:cNvSpPr>
            <a:spLocks noGrp="1"/>
          </p:cNvSpPr>
          <p:nvPr>
            <p:ph type="body"/>
          </p:nvPr>
        </p:nvSpPr>
        <p:spPr>
          <a:xfrm>
            <a:off x="4684680" y="3334680"/>
            <a:ext cx="4011840" cy="12924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71960" y="738720"/>
            <a:ext cx="8221680" cy="767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4" name="PlaceHolder 2"/>
          <p:cNvSpPr>
            <a:spLocks noGrp="1"/>
          </p:cNvSpPr>
          <p:nvPr>
            <p:ph type="body"/>
          </p:nvPr>
        </p:nvSpPr>
        <p:spPr>
          <a:xfrm>
            <a:off x="471960" y="1919160"/>
            <a:ext cx="4011840" cy="1292400"/>
          </a:xfrm>
          <a:prstGeom prst="rect">
            <a:avLst/>
          </a:prstGeom>
        </p:spPr>
        <p:txBody>
          <a:bodyPr lIns="0" rIns="0" tIns="0" bIns="0">
            <a:normAutofit/>
          </a:bodyPr>
          <a:p>
            <a:endParaRPr b="0" lang="en-US" sz="1400" spc="-1" strike="noStrike">
              <a:solidFill>
                <a:srgbClr val="000000"/>
              </a:solidFill>
              <a:latin typeface="Arial"/>
            </a:endParaRPr>
          </a:p>
        </p:txBody>
      </p:sp>
      <p:sp>
        <p:nvSpPr>
          <p:cNvPr id="25" name="PlaceHolder 3"/>
          <p:cNvSpPr>
            <a:spLocks noGrp="1"/>
          </p:cNvSpPr>
          <p:nvPr>
            <p:ph type="body"/>
          </p:nvPr>
        </p:nvSpPr>
        <p:spPr>
          <a:xfrm>
            <a:off x="4684680" y="1919160"/>
            <a:ext cx="4011840" cy="129240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4"/>
          <p:cNvSpPr>
            <a:spLocks noGrp="1"/>
          </p:cNvSpPr>
          <p:nvPr>
            <p:ph type="body"/>
          </p:nvPr>
        </p:nvSpPr>
        <p:spPr>
          <a:xfrm>
            <a:off x="471960" y="3334680"/>
            <a:ext cx="8221680" cy="12924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9143640" cy="5143320"/>
          </a:xfrm>
          <a:prstGeom prst="rect">
            <a:avLst/>
          </a:prstGeom>
          <a:solidFill>
            <a:srgbClr val="00a8e8"/>
          </a:solidFill>
          <a:ln>
            <a:noFill/>
          </a:ln>
        </p:spPr>
        <p:style>
          <a:lnRef idx="0"/>
          <a:fillRef idx="0"/>
          <a:effectRef idx="0"/>
          <a:fontRef idx="minor"/>
        </p:style>
      </p:sp>
      <p:sp>
        <p:nvSpPr>
          <p:cNvPr id="1" name="CustomShape 2"/>
          <p:cNvSpPr/>
          <p:nvPr/>
        </p:nvSpPr>
        <p:spPr>
          <a:xfrm>
            <a:off x="1967400" y="1027080"/>
            <a:ext cx="4827960" cy="2708280"/>
          </a:xfrm>
          <a:prstGeom prst="rect">
            <a:avLst/>
          </a:prstGeom>
          <a:solidFill>
            <a:srgbClr val="007ea7"/>
          </a:solidFill>
          <a:ln>
            <a:noFill/>
          </a:ln>
        </p:spPr>
        <p:style>
          <a:lnRef idx="0"/>
          <a:fillRef idx="0"/>
          <a:effectRef idx="0"/>
          <a:fontRef idx="minor"/>
        </p:style>
      </p:sp>
      <p:sp>
        <p:nvSpPr>
          <p:cNvPr id="2" name="CustomShape 3"/>
          <p:cNvSpPr/>
          <p:nvPr/>
        </p:nvSpPr>
        <p:spPr>
          <a:xfrm>
            <a:off x="2348280" y="1407960"/>
            <a:ext cx="4827960" cy="2708280"/>
          </a:xfrm>
          <a:prstGeom prst="rect">
            <a:avLst/>
          </a:prstGeom>
          <a:solidFill>
            <a:srgbClr val="faffd8"/>
          </a:solidFill>
          <a:ln>
            <a:noFill/>
          </a:ln>
        </p:spPr>
        <p:style>
          <a:lnRef idx="0"/>
          <a:fillRef idx="0"/>
          <a:effectRef idx="0"/>
          <a:fontRef idx="minor"/>
        </p:style>
      </p:sp>
      <p:sp>
        <p:nvSpPr>
          <p:cNvPr id="3" name="PlaceHolder 4"/>
          <p:cNvSpPr>
            <a:spLocks noGrp="1"/>
          </p:cNvSpPr>
          <p:nvPr>
            <p:ph type="title"/>
          </p:nvPr>
        </p:nvSpPr>
        <p:spPr>
          <a:xfrm>
            <a:off x="2689200" y="1811520"/>
            <a:ext cx="4146120" cy="1248840"/>
          </a:xfrm>
          <a:prstGeom prst="rect">
            <a:avLst/>
          </a:prstGeom>
        </p:spPr>
        <p:txBody>
          <a:bodyPr tIns="91440" bIns="91440" anchor="b">
            <a:noAutofit/>
          </a:bodyPr>
          <a:p>
            <a:pPr algn="ctr"/>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4" name="PlaceHolder 5"/>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pPr>
            <a:fld id="{3C7966C9-1209-484D-B2B1-169C9D397B03}" type="slidenum">
              <a:rPr b="0" lang="en" sz="1000" spc="-1" strike="noStrike">
                <a:solidFill>
                  <a:srgbClr val="003459"/>
                </a:solidFill>
                <a:latin typeface="Arial"/>
                <a:ea typeface="Arial"/>
              </a:rPr>
              <a:t>&lt;number&gt;</a:t>
            </a:fld>
            <a:endParaRPr b="0" lang="en-US" sz="1000" spc="-1" strike="noStrike">
              <a:latin typeface="Times New Roman"/>
            </a:endParaRPr>
          </a:p>
        </p:txBody>
      </p:sp>
      <p:sp>
        <p:nvSpPr>
          <p:cNvPr id="5" name="PlaceHolder 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285f4"/>
        </a:solidFill>
      </p:bgPr>
    </p:bg>
    <p:spTree>
      <p:nvGrpSpPr>
        <p:cNvPr id="1" name=""/>
        <p:cNvGrpSpPr/>
        <p:nvPr/>
      </p:nvGrpSpPr>
      <p:grpSpPr>
        <a:xfrm>
          <a:off x="0" y="0"/>
          <a:ext cx="0" cy="0"/>
          <a:chOff x="0" y="0"/>
          <a:chExt cx="0" cy="0"/>
        </a:xfrm>
      </p:grpSpPr>
      <p:sp>
        <p:nvSpPr>
          <p:cNvPr id="42" name="CustomShape 1"/>
          <p:cNvSpPr/>
          <p:nvPr/>
        </p:nvSpPr>
        <p:spPr>
          <a:xfrm flipH="1" rot="10800000">
            <a:off x="-360" y="1686600"/>
            <a:ext cx="9143640" cy="3457080"/>
          </a:xfrm>
          <a:prstGeom prst="rect">
            <a:avLst/>
          </a:prstGeom>
          <a:solidFill>
            <a:schemeClr val="accent4"/>
          </a:solidFill>
          <a:ln>
            <a:noFill/>
          </a:ln>
        </p:spPr>
        <p:style>
          <a:lnRef idx="0"/>
          <a:fillRef idx="0"/>
          <a:effectRef idx="0"/>
          <a:fontRef idx="minor"/>
        </p:style>
      </p:sp>
      <p:sp>
        <p:nvSpPr>
          <p:cNvPr id="43" name="CustomShape 2"/>
          <p:cNvSpPr/>
          <p:nvPr/>
        </p:nvSpPr>
        <p:spPr>
          <a:xfrm>
            <a:off x="0" y="1685880"/>
            <a:ext cx="9143640" cy="108360"/>
          </a:xfrm>
          <a:prstGeom prst="rect">
            <a:avLst/>
          </a:prstGeom>
          <a:gradFill rotWithShape="0">
            <a:gsLst>
              <a:gs pos="0">
                <a:srgbClr val="f9f9f9"/>
              </a:gs>
              <a:gs pos="100000">
                <a:srgbClr val="dedede"/>
              </a:gs>
            </a:gsLst>
            <a:lin ang="16200000"/>
          </a:gradFill>
          <a:ln>
            <a:noFill/>
          </a:ln>
        </p:spPr>
        <p:style>
          <a:lnRef idx="0"/>
          <a:fillRef idx="0"/>
          <a:effectRef idx="0"/>
          <a:fontRef idx="minor"/>
        </p:style>
      </p:sp>
      <p:sp>
        <p:nvSpPr>
          <p:cNvPr id="44" name="PlaceHolder 3"/>
          <p:cNvSpPr>
            <a:spLocks noGrp="1"/>
          </p:cNvSpPr>
          <p:nvPr>
            <p:ph type="title"/>
          </p:nvPr>
        </p:nvSpPr>
        <p:spPr>
          <a:xfrm>
            <a:off x="471960" y="738720"/>
            <a:ext cx="8221680" cy="767520"/>
          </a:xfrm>
          <a:prstGeom prst="rect">
            <a:avLst/>
          </a:prstGeom>
        </p:spPr>
        <p:txBody>
          <a:bodyPr tIns="91440" bIns="91440" anchor="b">
            <a:noAutofit/>
          </a:bodyPr>
          <a:p>
            <a:pPr algn="ctr"/>
            <a:r>
              <a:rPr b="0" lang="en-US" sz="3200" spc="-1" strike="noStrike">
                <a:solidFill>
                  <a:srgbClr val="000000"/>
                </a:solidFill>
                <a:latin typeface="Arial"/>
              </a:rPr>
              <a:t>Click to edit the title text format</a:t>
            </a:r>
            <a:endParaRPr b="0" lang="en-US" sz="3200" spc="-1" strike="noStrike">
              <a:solidFill>
                <a:srgbClr val="000000"/>
              </a:solidFill>
              <a:latin typeface="Arial"/>
            </a:endParaRPr>
          </a:p>
        </p:txBody>
      </p:sp>
      <p:sp>
        <p:nvSpPr>
          <p:cNvPr id="45" name="PlaceHolder 4"/>
          <p:cNvSpPr>
            <a:spLocks noGrp="1"/>
          </p:cNvSpPr>
          <p:nvPr>
            <p:ph type="body"/>
          </p:nvPr>
        </p:nvSpPr>
        <p:spPr>
          <a:xfrm>
            <a:off x="471960" y="1919160"/>
            <a:ext cx="8221680" cy="2709720"/>
          </a:xfrm>
          <a:prstGeom prst="rect">
            <a:avLst/>
          </a:prstGeom>
        </p:spPr>
        <p:txBody>
          <a:bodyPr tIns="91440" bIns="91440">
            <a:noAutofit/>
          </a:bodyPr>
          <a:p>
            <a:pPr marL="432000" indent="-324000" algn="ctr">
              <a:spcBef>
                <a:spcPts val="1417"/>
              </a:spcBef>
              <a:buClr>
                <a:srgbClr val="000000"/>
              </a:buClr>
              <a:buSzPct val="45000"/>
              <a:buFont typeface="Wingdings" charset="2"/>
              <a:buChar char=""/>
            </a:pPr>
            <a:r>
              <a:rPr b="0" lang="en-US" sz="1100" spc="-1" strike="noStrike">
                <a:solidFill>
                  <a:srgbClr val="000000"/>
                </a:solidFill>
                <a:latin typeface="Arial"/>
              </a:rPr>
              <a:t>Click to edit the outline text format</a:t>
            </a:r>
            <a:endParaRPr b="0" lang="en-US" sz="11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US" sz="1100" spc="-1" strike="noStrike">
                <a:solidFill>
                  <a:srgbClr val="000000"/>
                </a:solidFill>
                <a:latin typeface="Arial"/>
              </a:rPr>
              <a:t>Second Outline Level</a:t>
            </a:r>
            <a:endParaRPr b="0" lang="en-US" sz="11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US" sz="1100" spc="-1" strike="noStrike">
                <a:solidFill>
                  <a:srgbClr val="000000"/>
                </a:solidFill>
                <a:latin typeface="Arial"/>
              </a:rPr>
              <a:t>Third Outline Level</a:t>
            </a:r>
            <a:endParaRPr b="0" lang="en-US" sz="11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US" sz="1100" spc="-1" strike="noStrike">
                <a:solidFill>
                  <a:srgbClr val="000000"/>
                </a:solidFill>
                <a:latin typeface="Arial"/>
              </a:rPr>
              <a:t>Fourth Outline Level</a:t>
            </a:r>
            <a:endParaRPr b="0" lang="en-US" sz="11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US" sz="1100" spc="-1" strike="noStrike">
                <a:solidFill>
                  <a:srgbClr val="000000"/>
                </a:solidFill>
                <a:latin typeface="Arial"/>
              </a:rPr>
              <a:t>Fifth Outline Level</a:t>
            </a:r>
            <a:endParaRPr b="0" lang="en-US" sz="11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US" sz="1100" spc="-1" strike="noStrike">
                <a:solidFill>
                  <a:srgbClr val="000000"/>
                </a:solidFill>
                <a:latin typeface="Arial"/>
              </a:rPr>
              <a:t>Sixth Outline Level</a:t>
            </a:r>
            <a:endParaRPr b="0" lang="en-US" sz="11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US" sz="1100" spc="-1" strike="noStrike">
                <a:solidFill>
                  <a:srgbClr val="000000"/>
                </a:solidFill>
                <a:latin typeface="Arial"/>
              </a:rPr>
              <a:t>Seventh Outline Level</a:t>
            </a:r>
            <a:endParaRPr b="0" lang="en-US" sz="1100" spc="-1" strike="noStrike">
              <a:solidFill>
                <a:srgbClr val="000000"/>
              </a:solidFill>
              <a:latin typeface="Arial"/>
            </a:endParaRPr>
          </a:p>
        </p:txBody>
      </p:sp>
      <p:sp>
        <p:nvSpPr>
          <p:cNvPr id="46" name="PlaceHolder 5"/>
          <p:cNvSpPr>
            <a:spLocks noGrp="1"/>
          </p:cNvSpPr>
          <p:nvPr>
            <p:ph type="sldNum"/>
          </p:nvPr>
        </p:nvSpPr>
        <p:spPr>
          <a:xfrm>
            <a:off x="8523720" y="4695480"/>
            <a:ext cx="548280" cy="393120"/>
          </a:xfrm>
          <a:prstGeom prst="rect">
            <a:avLst/>
          </a:prstGeom>
        </p:spPr>
        <p:txBody>
          <a:bodyPr tIns="91440" bIns="91440" anchor="ctr">
            <a:noAutofit/>
          </a:bodyPr>
          <a:p>
            <a:pPr>
              <a:lnSpc>
                <a:spcPct val="100000"/>
              </a:lnSpc>
            </a:pPr>
            <a:fld id="{045F64BA-2B0A-4487-9F59-C42C10293543}" type="slidenum">
              <a:rPr b="0" lang="en" sz="1400" spc="-1" strike="noStrike">
                <a:solidFill>
                  <a:srgbClr val="000000"/>
                </a:solidFill>
                <a:latin typeface="Arial"/>
                <a:ea typeface="Arial"/>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sp>
        <p:nvSpPr>
          <p:cNvPr id="83" name="PlaceHolder 1"/>
          <p:cNvSpPr>
            <a:spLocks noGrp="1"/>
          </p:cNvSpPr>
          <p:nvPr>
            <p:ph type="sldNum"/>
          </p:nvPr>
        </p:nvSpPr>
        <p:spPr>
          <a:xfrm>
            <a:off x="8523720" y="4695480"/>
            <a:ext cx="548280" cy="393120"/>
          </a:xfrm>
          <a:prstGeom prst="rect">
            <a:avLst/>
          </a:prstGeom>
        </p:spPr>
        <p:txBody>
          <a:bodyPr tIns="91440" bIns="91440" anchor="ctr">
            <a:noAutofit/>
          </a:bodyPr>
          <a:p>
            <a:pPr>
              <a:lnSpc>
                <a:spcPct val="100000"/>
              </a:lnSpc>
            </a:pPr>
            <a:fld id="{CAAD3225-5F02-46AA-9FD1-FECE00637FFB}" type="slidenum">
              <a:rPr b="0" lang="en" sz="1400" spc="-1" strike="noStrike">
                <a:solidFill>
                  <a:srgbClr val="000000"/>
                </a:solidFill>
                <a:latin typeface="Arial"/>
                <a:ea typeface="Arial"/>
              </a:rPr>
              <a:t>&lt;number&gt;</a:t>
            </a:fld>
            <a:endParaRPr b="0" lang="en-US" sz="1400" spc="-1" strike="noStrike">
              <a:latin typeface="Times New Roman"/>
            </a:endParaRPr>
          </a:p>
        </p:txBody>
      </p:sp>
      <p:sp>
        <p:nvSpPr>
          <p:cNvPr id="84" name="PlaceHolder 2"/>
          <p:cNvSpPr>
            <a:spLocks noGrp="1"/>
          </p:cNvSpPr>
          <p:nvPr>
            <p:ph type="title"/>
          </p:nvPr>
        </p:nvSpPr>
        <p:spPr>
          <a:xfrm>
            <a:off x="457200" y="205200"/>
            <a:ext cx="8229240" cy="858600"/>
          </a:xfrm>
          <a:prstGeom prst="rect">
            <a:avLst/>
          </a:prstGeom>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85"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hyperlink" Target="http://scrummethodology.com/" TargetMode="External"/><Relationship Id="rId2" Type="http://schemas.openxmlformats.org/officeDocument/2006/relationships/hyperlink" Target="https://www.scrum.org/resources/what-is-scrum" TargetMode="External"/><Relationship Id="rId3"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2689200" y="1811520"/>
            <a:ext cx="4146120" cy="1248840"/>
          </a:xfrm>
          <a:prstGeom prst="rect">
            <a:avLst/>
          </a:prstGeom>
          <a:noFill/>
          <a:ln>
            <a:noFill/>
          </a:ln>
        </p:spPr>
        <p:txBody>
          <a:bodyPr tIns="91440" bIns="91440" anchor="b">
            <a:noAutofit/>
          </a:bodyPr>
          <a:p>
            <a:pPr algn="ctr">
              <a:lnSpc>
                <a:spcPct val="100000"/>
              </a:lnSpc>
            </a:pPr>
            <a:r>
              <a:rPr b="1" lang="en" sz="3600" spc="-1" strike="noStrike">
                <a:solidFill>
                  <a:srgbClr val="003459"/>
                </a:solidFill>
                <a:latin typeface="Roboto"/>
                <a:ea typeface="Roboto"/>
              </a:rPr>
              <a:t>Scrum Development</a:t>
            </a:r>
            <a:endParaRPr b="0" lang="en-US" sz="3600" spc="-1" strike="noStrike">
              <a:solidFill>
                <a:srgbClr val="000000"/>
              </a:solidFill>
              <a:latin typeface="Arial"/>
            </a:endParaRPr>
          </a:p>
        </p:txBody>
      </p:sp>
      <p:sp>
        <p:nvSpPr>
          <p:cNvPr id="123" name="TextShape 2"/>
          <p:cNvSpPr txBox="1"/>
          <p:nvPr/>
        </p:nvSpPr>
        <p:spPr>
          <a:xfrm>
            <a:off x="2689200" y="3190320"/>
            <a:ext cx="4146120" cy="522720"/>
          </a:xfrm>
          <a:prstGeom prst="rect">
            <a:avLst/>
          </a:prstGeom>
          <a:noFill/>
          <a:ln>
            <a:noFill/>
          </a:ln>
        </p:spPr>
        <p:txBody>
          <a:bodyPr tIns="91440" bIns="91440">
            <a:noAutofit/>
          </a:bodyPr>
          <a:p>
            <a:pPr algn="ct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471960" y="738720"/>
            <a:ext cx="8221680" cy="767520"/>
          </a:xfrm>
          <a:prstGeom prst="rect">
            <a:avLst/>
          </a:prstGeom>
          <a:noFill/>
          <a:ln>
            <a:noFill/>
          </a:ln>
        </p:spPr>
        <p:txBody>
          <a:bodyPr tIns="91440" bIns="91440" anchor="b">
            <a:noAutofit/>
          </a:bodyPr>
          <a:p>
            <a:pPr algn="ctr">
              <a:lnSpc>
                <a:spcPct val="100000"/>
              </a:lnSpc>
            </a:pPr>
            <a:r>
              <a:rPr b="0" lang="en" sz="3200" spc="-1" strike="noStrike">
                <a:solidFill>
                  <a:srgbClr val="ffffff"/>
                </a:solidFill>
                <a:latin typeface="Roboto"/>
                <a:ea typeface="Roboto"/>
              </a:rPr>
              <a:t>Scrum Team Roles: Team</a:t>
            </a:r>
            <a:endParaRPr b="0" lang="en-US" sz="3200" spc="-1" strike="noStrike">
              <a:solidFill>
                <a:srgbClr val="000000"/>
              </a:solidFill>
              <a:latin typeface="Arial"/>
            </a:endParaRPr>
          </a:p>
        </p:txBody>
      </p:sp>
      <p:sp>
        <p:nvSpPr>
          <p:cNvPr id="140" name="TextShape 2"/>
          <p:cNvSpPr txBox="1"/>
          <p:nvPr/>
        </p:nvSpPr>
        <p:spPr>
          <a:xfrm>
            <a:off x="471960" y="1919160"/>
            <a:ext cx="8221680" cy="2709720"/>
          </a:xfrm>
          <a:prstGeom prst="rect">
            <a:avLst/>
          </a:prstGeom>
          <a:noFill/>
          <a:ln>
            <a:noFill/>
          </a:ln>
        </p:spPr>
        <p:txBody>
          <a:bodyPr tIns="91440" bIns="91440">
            <a:noAutofit/>
          </a:bodyPr>
          <a:p>
            <a:pPr marL="457200" indent="-317160">
              <a:lnSpc>
                <a:spcPct val="115000"/>
              </a:lnSpc>
              <a:buClr>
                <a:srgbClr val="4285f4"/>
              </a:buClr>
              <a:buFont typeface="Roboto"/>
              <a:buChar char="●"/>
            </a:pPr>
            <a:r>
              <a:rPr b="0" lang="en" sz="1400" spc="-1" strike="noStrike">
                <a:solidFill>
                  <a:srgbClr val="4285f4"/>
                </a:solidFill>
                <a:latin typeface="Arial"/>
                <a:ea typeface="Arial"/>
              </a:rPr>
              <a:t>The team is utterly self managing.</a:t>
            </a:r>
            <a:endParaRPr b="0" lang="en-US" sz="1400" spc="-1" strike="noStrike">
              <a:solidFill>
                <a:srgbClr val="000000"/>
              </a:solidFill>
              <a:latin typeface="Arial"/>
            </a:endParaRPr>
          </a:p>
          <a:p>
            <a:pPr marL="457200" indent="-317160">
              <a:lnSpc>
                <a:spcPct val="115000"/>
              </a:lnSpc>
              <a:buClr>
                <a:srgbClr val="4285f4"/>
              </a:buClr>
              <a:buFont typeface="Roboto"/>
              <a:buChar char="●"/>
            </a:pPr>
            <a:r>
              <a:rPr b="0" lang="en" sz="1400" spc="-1" strike="noStrike">
                <a:solidFill>
                  <a:srgbClr val="4285f4"/>
                </a:solidFill>
                <a:latin typeface="Arial"/>
                <a:ea typeface="Arial"/>
              </a:rPr>
              <a:t>The development team is responsible for self organizing to complete work. </a:t>
            </a:r>
            <a:endParaRPr b="0" lang="en-US" sz="1400" spc="-1" strike="noStrike">
              <a:solidFill>
                <a:srgbClr val="000000"/>
              </a:solidFill>
              <a:latin typeface="Arial"/>
            </a:endParaRPr>
          </a:p>
          <a:p>
            <a:pPr marL="457200" indent="-317160">
              <a:lnSpc>
                <a:spcPct val="115000"/>
              </a:lnSpc>
              <a:buClr>
                <a:srgbClr val="4285f4"/>
              </a:buClr>
              <a:buFont typeface="Roboto"/>
              <a:buChar char="●"/>
            </a:pPr>
            <a:r>
              <a:rPr b="0" lang="en" sz="1400" spc="-1" strike="noStrike">
                <a:solidFill>
                  <a:srgbClr val="4285f4"/>
                </a:solidFill>
                <a:latin typeface="Arial"/>
                <a:ea typeface="Arial"/>
              </a:rPr>
              <a:t>A Scrum development team contains about seven fully dedicated members (officially 3-9), ideally in one team room protected from outside distractions. </a:t>
            </a:r>
            <a:endParaRPr b="0" lang="en-US" sz="1400" spc="-1" strike="noStrike">
              <a:solidFill>
                <a:srgbClr val="000000"/>
              </a:solidFill>
              <a:latin typeface="Arial"/>
            </a:endParaRPr>
          </a:p>
          <a:p>
            <a:pPr marL="457200" indent="-317160">
              <a:lnSpc>
                <a:spcPct val="115000"/>
              </a:lnSpc>
              <a:buClr>
                <a:srgbClr val="4285f4"/>
              </a:buClr>
              <a:buFont typeface="Roboto"/>
              <a:buChar char="●"/>
            </a:pPr>
            <a:r>
              <a:rPr b="0" lang="en" sz="1400" spc="-1" strike="noStrike">
                <a:solidFill>
                  <a:srgbClr val="4285f4"/>
                </a:solidFill>
                <a:latin typeface="Arial"/>
                <a:ea typeface="Arial"/>
              </a:rPr>
              <a:t>For software projects, a typical team includes a mix of software engineers, architects, programmers, analysts, QA experts, testers, and UI designers. </a:t>
            </a:r>
            <a:endParaRPr b="0" lang="en-US" sz="1400" spc="-1" strike="noStrike">
              <a:solidFill>
                <a:srgbClr val="000000"/>
              </a:solidFill>
              <a:latin typeface="Arial"/>
            </a:endParaRPr>
          </a:p>
          <a:p>
            <a:pPr marL="457200" indent="-317160">
              <a:lnSpc>
                <a:spcPct val="115000"/>
              </a:lnSpc>
              <a:buClr>
                <a:srgbClr val="4285f4"/>
              </a:buClr>
              <a:buFont typeface="Roboto"/>
              <a:buChar char="●"/>
            </a:pPr>
            <a:r>
              <a:rPr b="0" lang="en" sz="1400" spc="-1" strike="noStrike">
                <a:solidFill>
                  <a:srgbClr val="4285f4"/>
                </a:solidFill>
                <a:latin typeface="Arial"/>
                <a:ea typeface="Arial"/>
              </a:rPr>
              <a:t>Each sprint, the team is responsible for determining how it will accomplish the work to be completed. </a:t>
            </a:r>
            <a:endParaRPr b="0" lang="en-US" sz="1400" spc="-1" strike="noStrike">
              <a:solidFill>
                <a:srgbClr val="000000"/>
              </a:solidFill>
              <a:latin typeface="Arial"/>
            </a:endParaRPr>
          </a:p>
          <a:p>
            <a:pPr marL="457200" indent="-317160">
              <a:lnSpc>
                <a:spcPct val="115000"/>
              </a:lnSpc>
              <a:buClr>
                <a:srgbClr val="4285f4"/>
              </a:buClr>
              <a:buFont typeface="Roboto"/>
              <a:buChar char="●"/>
            </a:pPr>
            <a:r>
              <a:rPr b="0" lang="en" sz="1400" spc="-1" strike="noStrike">
                <a:solidFill>
                  <a:srgbClr val="4285f4"/>
                </a:solidFill>
                <a:latin typeface="Arial"/>
                <a:ea typeface="Arial"/>
              </a:rPr>
              <a:t>The team has autonomy and responsibility to meet the goals of the sprint.</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1" name="" descr=""/>
          <p:cNvPicPr/>
          <p:nvPr/>
        </p:nvPicPr>
        <p:blipFill>
          <a:blip r:embed="rId1"/>
          <a:stretch/>
        </p:blipFill>
        <p:spPr>
          <a:xfrm>
            <a:off x="1949760" y="13680"/>
            <a:ext cx="5298840" cy="514332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471960" y="738720"/>
            <a:ext cx="8221680" cy="767520"/>
          </a:xfrm>
          <a:prstGeom prst="rect">
            <a:avLst/>
          </a:prstGeom>
          <a:noFill/>
          <a:ln>
            <a:noFill/>
          </a:ln>
        </p:spPr>
        <p:txBody>
          <a:bodyPr tIns="91440" bIns="91440" anchor="b">
            <a:noAutofit/>
          </a:bodyPr>
          <a:p>
            <a:pPr algn="ctr">
              <a:lnSpc>
                <a:spcPct val="115000"/>
              </a:lnSpc>
              <a:spcBef>
                <a:spcPts val="1400"/>
              </a:spcBef>
              <a:spcAft>
                <a:spcPts val="400"/>
              </a:spcAft>
            </a:pPr>
            <a:r>
              <a:rPr b="0" lang="en" sz="3000" spc="-1" strike="noStrike">
                <a:solidFill>
                  <a:srgbClr val="ffffff"/>
                </a:solidFill>
                <a:latin typeface="Roboto"/>
                <a:ea typeface="Roboto"/>
              </a:rPr>
              <a:t>Scrum Events</a:t>
            </a:r>
            <a:endParaRPr b="0" lang="en-US" sz="3000" spc="-1" strike="noStrike">
              <a:solidFill>
                <a:srgbClr val="000000"/>
              </a:solidFill>
              <a:latin typeface="Arial"/>
            </a:endParaRPr>
          </a:p>
        </p:txBody>
      </p:sp>
      <p:sp>
        <p:nvSpPr>
          <p:cNvPr id="143" name="TextShape 2"/>
          <p:cNvSpPr txBox="1"/>
          <p:nvPr/>
        </p:nvSpPr>
        <p:spPr>
          <a:xfrm>
            <a:off x="471960" y="1806840"/>
            <a:ext cx="8221680" cy="3053880"/>
          </a:xfrm>
          <a:prstGeom prst="rect">
            <a:avLst/>
          </a:prstGeom>
          <a:noFill/>
          <a:ln>
            <a:noFill/>
          </a:ln>
        </p:spPr>
        <p:txBody>
          <a:bodyPr tIns="91440" bIns="91440">
            <a:noAutofit/>
          </a:bodyPr>
          <a:p>
            <a:pPr marL="457200" indent="-317160">
              <a:lnSpc>
                <a:spcPct val="115000"/>
              </a:lnSpc>
              <a:buClr>
                <a:srgbClr val="4285f4"/>
              </a:buClr>
              <a:buFont typeface="Arial"/>
              <a:buChar char="●"/>
            </a:pPr>
            <a:r>
              <a:rPr b="1" lang="en" sz="1400" spc="-1" strike="noStrike">
                <a:solidFill>
                  <a:srgbClr val="4285f4"/>
                </a:solidFill>
                <a:latin typeface="Arial"/>
                <a:ea typeface="Arial"/>
              </a:rPr>
              <a:t>Sprint</a:t>
            </a:r>
            <a:r>
              <a:rPr b="0" lang="en" sz="1400" spc="-1" strike="noStrike">
                <a:solidFill>
                  <a:srgbClr val="4285f4"/>
                </a:solidFill>
                <a:latin typeface="Arial"/>
                <a:ea typeface="Arial"/>
              </a:rPr>
              <a:t>-a time-box of one month or less during which a “Done”, useable, and potentially releasable product Increment is created.(Scrum Development Team)</a:t>
            </a:r>
            <a:endParaRPr b="0" lang="en-US" sz="1400" spc="-1" strike="noStrike">
              <a:solidFill>
                <a:srgbClr val="000000"/>
              </a:solidFill>
              <a:latin typeface="Arial"/>
            </a:endParaRPr>
          </a:p>
          <a:p>
            <a:pPr marL="457200" indent="-317160">
              <a:lnSpc>
                <a:spcPct val="115000"/>
              </a:lnSpc>
              <a:buClr>
                <a:srgbClr val="4285f4"/>
              </a:buClr>
              <a:buFont typeface="Arial"/>
              <a:buChar char="●"/>
            </a:pPr>
            <a:r>
              <a:rPr b="1" lang="en" sz="1400" spc="-1" strike="noStrike">
                <a:solidFill>
                  <a:srgbClr val="4285f4"/>
                </a:solidFill>
                <a:latin typeface="Arial"/>
                <a:ea typeface="Arial"/>
              </a:rPr>
              <a:t>Sprint Planning</a:t>
            </a:r>
            <a:r>
              <a:rPr b="0" lang="en" sz="1400" spc="-1" strike="noStrike">
                <a:solidFill>
                  <a:srgbClr val="4285f4"/>
                </a:solidFill>
                <a:latin typeface="Arial"/>
                <a:ea typeface="Arial"/>
              </a:rPr>
              <a:t>-the work to be performed in the Sprint is planned at the Sprint Planning. This plan is created by the collaborative work of the entire Scrum Team.(Scrum Master)</a:t>
            </a:r>
            <a:endParaRPr b="0" lang="en-US" sz="1400" spc="-1" strike="noStrike">
              <a:solidFill>
                <a:srgbClr val="000000"/>
              </a:solidFill>
              <a:latin typeface="Arial"/>
            </a:endParaRPr>
          </a:p>
          <a:p>
            <a:pPr marL="457200" indent="-317160">
              <a:lnSpc>
                <a:spcPct val="115000"/>
              </a:lnSpc>
              <a:buClr>
                <a:srgbClr val="4285f4"/>
              </a:buClr>
              <a:buFont typeface="Arial"/>
              <a:buChar char="●"/>
            </a:pPr>
            <a:r>
              <a:rPr b="1" lang="en" sz="1400" spc="-1" strike="noStrike">
                <a:solidFill>
                  <a:srgbClr val="4285f4"/>
                </a:solidFill>
                <a:latin typeface="Arial"/>
                <a:ea typeface="Arial"/>
              </a:rPr>
              <a:t>Daily Scrum</a:t>
            </a:r>
            <a:r>
              <a:rPr b="0" lang="en" sz="1400" spc="-1" strike="noStrike">
                <a:solidFill>
                  <a:srgbClr val="4285f4"/>
                </a:solidFill>
                <a:latin typeface="Arial"/>
                <a:ea typeface="Arial"/>
              </a:rPr>
              <a:t>-a 15-minute time-boxed event for the Development Team to synchronize activities and create a plan for the next 24 hours. (Development Team)</a:t>
            </a:r>
            <a:endParaRPr b="0" lang="en-US" sz="1400" spc="-1" strike="noStrike">
              <a:solidFill>
                <a:srgbClr val="000000"/>
              </a:solidFill>
              <a:latin typeface="Arial"/>
            </a:endParaRPr>
          </a:p>
          <a:p>
            <a:pPr marL="457200" indent="-317160">
              <a:lnSpc>
                <a:spcPct val="115000"/>
              </a:lnSpc>
              <a:buClr>
                <a:srgbClr val="4285f4"/>
              </a:buClr>
              <a:buFont typeface="Arial"/>
              <a:buChar char="●"/>
            </a:pPr>
            <a:r>
              <a:rPr b="1" lang="en" sz="1400" spc="-1" strike="noStrike">
                <a:solidFill>
                  <a:srgbClr val="4285f4"/>
                </a:solidFill>
                <a:latin typeface="Arial"/>
                <a:ea typeface="Arial"/>
              </a:rPr>
              <a:t>Sprint Review</a:t>
            </a:r>
            <a:r>
              <a:rPr b="0" lang="en" sz="1400" spc="-1" strike="noStrike">
                <a:solidFill>
                  <a:srgbClr val="4285f4"/>
                </a:solidFill>
                <a:latin typeface="Arial"/>
                <a:ea typeface="Arial"/>
              </a:rPr>
              <a:t>-held at the end of the Sprint to inspect the Increment and adapt the Product Backlog if needed.(Scrum Team and key stakeholders, Product Owner)</a:t>
            </a:r>
            <a:endParaRPr b="0" lang="en-US" sz="1400" spc="-1" strike="noStrike">
              <a:solidFill>
                <a:srgbClr val="000000"/>
              </a:solidFill>
              <a:latin typeface="Arial"/>
            </a:endParaRPr>
          </a:p>
          <a:p>
            <a:pPr marL="457200" indent="-317160">
              <a:lnSpc>
                <a:spcPct val="115000"/>
              </a:lnSpc>
              <a:buClr>
                <a:srgbClr val="4285f4"/>
              </a:buClr>
              <a:buFont typeface="Arial"/>
              <a:buChar char="●"/>
            </a:pPr>
            <a:r>
              <a:rPr b="1" lang="en" sz="1400" spc="-1" strike="noStrike">
                <a:solidFill>
                  <a:srgbClr val="4285f4"/>
                </a:solidFill>
                <a:latin typeface="Arial"/>
                <a:ea typeface="Arial"/>
              </a:rPr>
              <a:t>Sprint Retrospective</a:t>
            </a:r>
            <a:r>
              <a:rPr b="0" lang="en" sz="1400" spc="-1" strike="noStrike">
                <a:solidFill>
                  <a:srgbClr val="4285f4"/>
                </a:solidFill>
                <a:latin typeface="Arial"/>
                <a:ea typeface="Arial"/>
              </a:rPr>
              <a:t>-an opportunity for the Scrum Team to inspect itself and create a plan for improvements to be enacted during the next Sprint, is at most a three-hour meeting for one-month Sprints. For shorter Sprints, the event is usually shorter. (Scrum Master)</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471960" y="738720"/>
            <a:ext cx="8221680" cy="767520"/>
          </a:xfrm>
          <a:prstGeom prst="rect">
            <a:avLst/>
          </a:prstGeom>
          <a:noFill/>
          <a:ln>
            <a:noFill/>
          </a:ln>
        </p:spPr>
        <p:txBody>
          <a:bodyPr tIns="91440" bIns="91440" anchor="b">
            <a:noAutofit/>
          </a:bodyPr>
          <a:p>
            <a:pPr algn="ctr">
              <a:lnSpc>
                <a:spcPct val="100000"/>
              </a:lnSpc>
            </a:pPr>
            <a:r>
              <a:rPr b="0" lang="en" sz="3200" spc="-1" strike="noStrike">
                <a:solidFill>
                  <a:srgbClr val="ffffff"/>
                </a:solidFill>
                <a:latin typeface="Roboto"/>
                <a:ea typeface="Roboto"/>
              </a:rPr>
              <a:t>Scrum Artifacts</a:t>
            </a:r>
            <a:endParaRPr b="0" lang="en-US" sz="3200" spc="-1" strike="noStrike">
              <a:solidFill>
                <a:srgbClr val="000000"/>
              </a:solidFill>
              <a:latin typeface="Arial"/>
            </a:endParaRPr>
          </a:p>
        </p:txBody>
      </p:sp>
      <p:sp>
        <p:nvSpPr>
          <p:cNvPr id="145" name="TextShape 2"/>
          <p:cNvSpPr txBox="1"/>
          <p:nvPr/>
        </p:nvSpPr>
        <p:spPr>
          <a:xfrm>
            <a:off x="471960" y="1919160"/>
            <a:ext cx="8221680" cy="2709720"/>
          </a:xfrm>
          <a:prstGeom prst="rect">
            <a:avLst/>
          </a:prstGeom>
          <a:noFill/>
          <a:ln>
            <a:noFill/>
          </a:ln>
        </p:spPr>
        <p:txBody>
          <a:bodyPr tIns="91440" bIns="91440">
            <a:noAutofit/>
          </a:bodyPr>
          <a:p>
            <a:pPr marL="457200" indent="-317160">
              <a:lnSpc>
                <a:spcPct val="115000"/>
              </a:lnSpc>
              <a:buClr>
                <a:srgbClr val="4285f4"/>
              </a:buClr>
              <a:buFont typeface="Arial"/>
              <a:buChar char="●"/>
            </a:pPr>
            <a:r>
              <a:rPr b="1" lang="en" sz="1400" spc="-1" strike="noStrike">
                <a:solidFill>
                  <a:srgbClr val="4285f4"/>
                </a:solidFill>
                <a:latin typeface="Arial"/>
                <a:ea typeface="Arial"/>
              </a:rPr>
              <a:t>Product Backlog</a:t>
            </a:r>
            <a:r>
              <a:rPr b="0" lang="en" sz="1400" spc="-1" strike="noStrike">
                <a:solidFill>
                  <a:srgbClr val="4285f4"/>
                </a:solidFill>
                <a:latin typeface="Arial"/>
                <a:ea typeface="Arial"/>
              </a:rPr>
              <a:t>-ordered list of everything that is known to be needed in the product. It is the single source of requirements for any changes to be made to the product</a:t>
            </a:r>
            <a:endParaRPr b="0" lang="en-US" sz="1400" spc="-1" strike="noStrike">
              <a:solidFill>
                <a:srgbClr val="000000"/>
              </a:solidFill>
              <a:latin typeface="Arial"/>
            </a:endParaRPr>
          </a:p>
          <a:p>
            <a:pPr marL="457200" indent="-317160">
              <a:lnSpc>
                <a:spcPct val="115000"/>
              </a:lnSpc>
              <a:buClr>
                <a:srgbClr val="4285f4"/>
              </a:buClr>
              <a:buFont typeface="Arial"/>
              <a:buChar char="●"/>
            </a:pPr>
            <a:r>
              <a:rPr b="1" lang="en" sz="1400" spc="-1" strike="noStrike">
                <a:solidFill>
                  <a:srgbClr val="4285f4"/>
                </a:solidFill>
                <a:latin typeface="Arial"/>
                <a:ea typeface="Arial"/>
              </a:rPr>
              <a:t>Sprint Backlog</a:t>
            </a:r>
            <a:r>
              <a:rPr b="0" lang="en" sz="1400" spc="-1" strike="noStrike">
                <a:solidFill>
                  <a:srgbClr val="4285f4"/>
                </a:solidFill>
                <a:latin typeface="Arial"/>
                <a:ea typeface="Arial"/>
              </a:rPr>
              <a:t>-the set of Product Backlog items selected for the Sprint, plus a plan for delivering the product Increment and realizing the Sprint Goal.</a:t>
            </a:r>
            <a:endParaRPr b="0" lang="en-US" sz="1400" spc="-1" strike="noStrike">
              <a:solidFill>
                <a:srgbClr val="000000"/>
              </a:solidFill>
              <a:latin typeface="Arial"/>
            </a:endParaRPr>
          </a:p>
          <a:p>
            <a:pPr marL="457200" indent="-317160">
              <a:lnSpc>
                <a:spcPct val="115000"/>
              </a:lnSpc>
              <a:buClr>
                <a:srgbClr val="4285f4"/>
              </a:buClr>
              <a:buFont typeface="Arial"/>
              <a:buChar char="●"/>
            </a:pPr>
            <a:r>
              <a:rPr b="1" lang="en" sz="1400" spc="-1" strike="noStrike">
                <a:solidFill>
                  <a:srgbClr val="4285f4"/>
                </a:solidFill>
                <a:latin typeface="Arial"/>
                <a:ea typeface="Arial"/>
              </a:rPr>
              <a:t>Increment-</a:t>
            </a:r>
            <a:r>
              <a:rPr b="0" lang="en" sz="1400" spc="-1" strike="noStrike">
                <a:solidFill>
                  <a:srgbClr val="4285f4"/>
                </a:solidFill>
                <a:latin typeface="Arial"/>
                <a:ea typeface="Arial"/>
              </a:rPr>
              <a:t>the sum of all the Product Backlog items completed during a Sprint and the value of the increments of all previous Sprints.</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471960" y="738720"/>
            <a:ext cx="8221680" cy="767520"/>
          </a:xfrm>
          <a:prstGeom prst="rect">
            <a:avLst/>
          </a:prstGeom>
          <a:noFill/>
          <a:ln>
            <a:noFill/>
          </a:ln>
        </p:spPr>
        <p:txBody>
          <a:bodyPr tIns="91440" bIns="91440" anchor="b">
            <a:noAutofit/>
          </a:bodyPr>
          <a:p>
            <a:pPr algn="ctr">
              <a:lnSpc>
                <a:spcPct val="100000"/>
              </a:lnSpc>
            </a:pPr>
            <a:r>
              <a:rPr b="0" lang="en" sz="3200" spc="-1" strike="noStrike">
                <a:solidFill>
                  <a:srgbClr val="ffffff"/>
                </a:solidFill>
                <a:latin typeface="Roboto"/>
                <a:ea typeface="Roboto"/>
              </a:rPr>
              <a:t>Sources</a:t>
            </a:r>
            <a:endParaRPr b="0" lang="en-US" sz="3200" spc="-1" strike="noStrike">
              <a:solidFill>
                <a:srgbClr val="000000"/>
              </a:solidFill>
              <a:latin typeface="Arial"/>
            </a:endParaRPr>
          </a:p>
        </p:txBody>
      </p:sp>
      <p:sp>
        <p:nvSpPr>
          <p:cNvPr id="147" name="TextShape 2"/>
          <p:cNvSpPr txBox="1"/>
          <p:nvPr/>
        </p:nvSpPr>
        <p:spPr>
          <a:xfrm>
            <a:off x="471960" y="1919160"/>
            <a:ext cx="8221680" cy="2709720"/>
          </a:xfrm>
          <a:prstGeom prst="rect">
            <a:avLst/>
          </a:prstGeom>
          <a:noFill/>
          <a:ln>
            <a:noFill/>
          </a:ln>
        </p:spPr>
        <p:txBody>
          <a:bodyPr tIns="91440" bIns="91440">
            <a:noAutofit/>
          </a:bodyPr>
          <a:p>
            <a:pPr>
              <a:lnSpc>
                <a:spcPct val="115000"/>
              </a:lnSpc>
            </a:pPr>
            <a:endParaRPr b="0" lang="en-US" sz="1400" spc="-1" strike="noStrike">
              <a:solidFill>
                <a:srgbClr val="000000"/>
              </a:solidFill>
              <a:latin typeface="Arial"/>
            </a:endParaRPr>
          </a:p>
          <a:p>
            <a:pPr>
              <a:lnSpc>
                <a:spcPct val="115000"/>
              </a:lnSpc>
            </a:pPr>
            <a:r>
              <a:rPr b="0" lang="en" sz="1100" spc="-1" strike="noStrike" u="sng">
                <a:solidFill>
                  <a:srgbClr val="4fc3f7"/>
                </a:solidFill>
                <a:uFillTx/>
                <a:latin typeface="Arial"/>
                <a:ea typeface="Arial"/>
                <a:hlinkClick r:id="rId1"/>
              </a:rPr>
              <a:t>http://scrummethodology.com/</a:t>
            </a:r>
            <a:endParaRPr b="0" lang="en-US" sz="1100" spc="-1" strike="noStrike">
              <a:solidFill>
                <a:srgbClr val="000000"/>
              </a:solidFill>
              <a:latin typeface="Arial"/>
            </a:endParaRPr>
          </a:p>
          <a:p>
            <a:pPr>
              <a:lnSpc>
                <a:spcPct val="115000"/>
              </a:lnSpc>
            </a:pPr>
            <a:r>
              <a:rPr b="0" lang="en" sz="1100" spc="-1" strike="noStrike" u="sng">
                <a:solidFill>
                  <a:srgbClr val="4fc3f7"/>
                </a:solidFill>
                <a:uFillTx/>
                <a:latin typeface="Arial"/>
                <a:ea typeface="Arial"/>
                <a:hlinkClick r:id="rId2"/>
              </a:rPr>
              <a:t>https://www.scrum.org/resources/what-is-scrum</a:t>
            </a:r>
            <a:endParaRPr b="0" lang="en-US"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471960" y="738720"/>
            <a:ext cx="8221680" cy="767520"/>
          </a:xfrm>
          <a:prstGeom prst="rect">
            <a:avLst/>
          </a:prstGeom>
          <a:noFill/>
          <a:ln>
            <a:noFill/>
          </a:ln>
        </p:spPr>
        <p:txBody>
          <a:bodyPr tIns="91440" bIns="91440" anchor="b">
            <a:noAutofit/>
          </a:bodyPr>
          <a:p>
            <a:pPr algn="ctr">
              <a:lnSpc>
                <a:spcPct val="100000"/>
              </a:lnSpc>
            </a:pPr>
            <a:r>
              <a:rPr b="0" lang="en" sz="3200" spc="-1" strike="noStrike">
                <a:solidFill>
                  <a:srgbClr val="ffffff"/>
                </a:solidFill>
                <a:latin typeface="Roboto"/>
                <a:ea typeface="Roboto"/>
              </a:rPr>
              <a:t>Agile and Scrum</a:t>
            </a:r>
            <a:endParaRPr b="0" lang="en-US" sz="3200" spc="-1" strike="noStrike">
              <a:solidFill>
                <a:srgbClr val="000000"/>
              </a:solidFill>
              <a:latin typeface="Arial"/>
            </a:endParaRPr>
          </a:p>
        </p:txBody>
      </p:sp>
      <p:sp>
        <p:nvSpPr>
          <p:cNvPr id="125" name="TextShape 2"/>
          <p:cNvSpPr txBox="1"/>
          <p:nvPr/>
        </p:nvSpPr>
        <p:spPr>
          <a:xfrm>
            <a:off x="471960" y="2103480"/>
            <a:ext cx="8221680" cy="2709720"/>
          </a:xfrm>
          <a:prstGeom prst="rect">
            <a:avLst/>
          </a:prstGeom>
          <a:noFill/>
          <a:ln>
            <a:noFill/>
          </a:ln>
        </p:spPr>
        <p:txBody>
          <a:bodyPr tIns="91440" bIns="91440">
            <a:noAutofit/>
          </a:bodyPr>
          <a:p>
            <a:pPr>
              <a:lnSpc>
                <a:spcPct val="115000"/>
              </a:lnSpc>
            </a:pPr>
            <a:r>
              <a:rPr b="0" lang="en" sz="1400" spc="-1" strike="noStrike">
                <a:solidFill>
                  <a:srgbClr val="4285f4"/>
                </a:solidFill>
                <a:latin typeface="Arial"/>
                <a:ea typeface="Arial"/>
              </a:rPr>
              <a:t>To talk about Scrum development you must also touch on Agile and the Agile Manifesto. What is Agile and why does it relate to Scrum? Agile is a development method that focuses on iterative software development, as opposed to the block structure of the Waterfall model. Scrum is simply an implementation of the agile concepts in a new way.</a:t>
            </a:r>
            <a:endParaRPr b="0" lang="en-US" sz="1400" spc="-1" strike="noStrike">
              <a:solidFill>
                <a:srgbClr val="000000"/>
              </a:solidFill>
              <a:latin typeface="Arial"/>
            </a:endParaRPr>
          </a:p>
          <a:p>
            <a:pPr>
              <a:lnSpc>
                <a:spcPct val="115000"/>
              </a:lnSpc>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6" name="Shape 86" descr=""/>
          <p:cNvPicPr/>
          <p:nvPr/>
        </p:nvPicPr>
        <p:blipFill>
          <a:blip r:embed="rId1"/>
          <a:stretch/>
        </p:blipFill>
        <p:spPr>
          <a:xfrm>
            <a:off x="1840680" y="0"/>
            <a:ext cx="5461920" cy="514296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471960" y="738720"/>
            <a:ext cx="8221680" cy="767520"/>
          </a:xfrm>
          <a:prstGeom prst="rect">
            <a:avLst/>
          </a:prstGeom>
          <a:noFill/>
          <a:ln>
            <a:noFill/>
          </a:ln>
        </p:spPr>
        <p:txBody>
          <a:bodyPr tIns="91440" bIns="91440" anchor="b">
            <a:noAutofit/>
          </a:bodyPr>
          <a:p>
            <a:pPr algn="ctr">
              <a:lnSpc>
                <a:spcPct val="100000"/>
              </a:lnSpc>
            </a:pPr>
            <a:r>
              <a:rPr b="0" lang="en" sz="3200" spc="-1" strike="noStrike">
                <a:solidFill>
                  <a:srgbClr val="ffffff"/>
                </a:solidFill>
                <a:latin typeface="Roboto"/>
                <a:ea typeface="Roboto"/>
              </a:rPr>
              <a:t>Agile Development Manifesto</a:t>
            </a:r>
            <a:endParaRPr b="0" lang="en-US" sz="3200" spc="-1" strike="noStrike">
              <a:solidFill>
                <a:srgbClr val="000000"/>
              </a:solidFill>
              <a:latin typeface="Arial"/>
            </a:endParaRPr>
          </a:p>
        </p:txBody>
      </p:sp>
      <p:sp>
        <p:nvSpPr>
          <p:cNvPr id="128" name="TextShape 2"/>
          <p:cNvSpPr txBox="1"/>
          <p:nvPr/>
        </p:nvSpPr>
        <p:spPr>
          <a:xfrm>
            <a:off x="311760" y="2425680"/>
            <a:ext cx="8520120" cy="2153160"/>
          </a:xfrm>
          <a:prstGeom prst="rect">
            <a:avLst/>
          </a:prstGeom>
          <a:noFill/>
          <a:ln>
            <a:noFill/>
          </a:ln>
        </p:spPr>
        <p:txBody>
          <a:bodyPr tIns="91440" bIns="91440">
            <a:noAutofit/>
          </a:bodyPr>
          <a:p>
            <a:pPr marL="457200" indent="-317160">
              <a:lnSpc>
                <a:spcPct val="115000"/>
              </a:lnSpc>
              <a:buClr>
                <a:srgbClr val="4285f4"/>
              </a:buClr>
              <a:buFont typeface="Roboto"/>
              <a:buChar char="●"/>
            </a:pPr>
            <a:r>
              <a:rPr b="1" i="1" lang="en" sz="1400" spc="-1" strike="noStrike">
                <a:solidFill>
                  <a:srgbClr val="4285f4"/>
                </a:solidFill>
                <a:latin typeface="Arial"/>
                <a:ea typeface="Arial"/>
              </a:rPr>
              <a:t>Individuals and Interactions</a:t>
            </a:r>
            <a:r>
              <a:rPr b="0" i="1" lang="en" sz="1400" spc="-1" strike="noStrike">
                <a:solidFill>
                  <a:srgbClr val="4285f4"/>
                </a:solidFill>
                <a:latin typeface="Arial"/>
                <a:ea typeface="Arial"/>
              </a:rPr>
              <a:t> over processes and tools</a:t>
            </a:r>
            <a:endParaRPr b="0" lang="en-US" sz="1400" spc="-1" strike="noStrike">
              <a:solidFill>
                <a:srgbClr val="000000"/>
              </a:solidFill>
              <a:latin typeface="Arial"/>
            </a:endParaRPr>
          </a:p>
          <a:p>
            <a:pPr marL="457200" indent="-317160">
              <a:lnSpc>
                <a:spcPct val="115000"/>
              </a:lnSpc>
              <a:buClr>
                <a:srgbClr val="4285f4"/>
              </a:buClr>
              <a:buFont typeface="Roboto"/>
              <a:buChar char="●"/>
            </a:pPr>
            <a:r>
              <a:rPr b="1" i="1" lang="en" sz="1400" spc="-1" strike="noStrike">
                <a:solidFill>
                  <a:srgbClr val="4285f4"/>
                </a:solidFill>
                <a:latin typeface="Arial"/>
                <a:ea typeface="Arial"/>
              </a:rPr>
              <a:t>Working Software</a:t>
            </a:r>
            <a:r>
              <a:rPr b="0" i="1" lang="en" sz="1400" spc="-1" strike="noStrike">
                <a:solidFill>
                  <a:srgbClr val="4285f4"/>
                </a:solidFill>
                <a:latin typeface="Arial"/>
                <a:ea typeface="Arial"/>
              </a:rPr>
              <a:t> over comprehensive documentation</a:t>
            </a:r>
            <a:endParaRPr b="0" lang="en-US" sz="1400" spc="-1" strike="noStrike">
              <a:solidFill>
                <a:srgbClr val="000000"/>
              </a:solidFill>
              <a:latin typeface="Arial"/>
            </a:endParaRPr>
          </a:p>
          <a:p>
            <a:pPr marL="457200" indent="-317160">
              <a:lnSpc>
                <a:spcPct val="115000"/>
              </a:lnSpc>
              <a:buClr>
                <a:srgbClr val="4285f4"/>
              </a:buClr>
              <a:buFont typeface="Roboto"/>
              <a:buChar char="●"/>
            </a:pPr>
            <a:r>
              <a:rPr b="1" i="1" lang="en" sz="1400" spc="-1" strike="noStrike">
                <a:solidFill>
                  <a:srgbClr val="4285f4"/>
                </a:solidFill>
                <a:latin typeface="Arial"/>
                <a:ea typeface="Arial"/>
              </a:rPr>
              <a:t>Customer Collaboration</a:t>
            </a:r>
            <a:r>
              <a:rPr b="0" i="1" lang="en" sz="1400" spc="-1" strike="noStrike">
                <a:solidFill>
                  <a:srgbClr val="4285f4"/>
                </a:solidFill>
                <a:latin typeface="Arial"/>
                <a:ea typeface="Arial"/>
              </a:rPr>
              <a:t> over contract negotiation</a:t>
            </a:r>
            <a:endParaRPr b="0" lang="en-US" sz="1400" spc="-1" strike="noStrike">
              <a:solidFill>
                <a:srgbClr val="000000"/>
              </a:solidFill>
              <a:latin typeface="Arial"/>
            </a:endParaRPr>
          </a:p>
          <a:p>
            <a:pPr marL="457200" indent="-317160">
              <a:lnSpc>
                <a:spcPct val="115000"/>
              </a:lnSpc>
              <a:buClr>
                <a:srgbClr val="4285f4"/>
              </a:buClr>
              <a:buFont typeface="Roboto"/>
              <a:buChar char="●"/>
            </a:pPr>
            <a:r>
              <a:rPr b="1" i="1" lang="en" sz="1400" spc="-1" strike="noStrike">
                <a:solidFill>
                  <a:srgbClr val="4285f4"/>
                </a:solidFill>
                <a:latin typeface="Arial"/>
                <a:ea typeface="Arial"/>
              </a:rPr>
              <a:t>Responding to Change</a:t>
            </a:r>
            <a:r>
              <a:rPr b="0" i="1" lang="en" sz="1400" spc="-1" strike="noStrike">
                <a:solidFill>
                  <a:srgbClr val="4285f4"/>
                </a:solidFill>
                <a:latin typeface="Arial"/>
                <a:ea typeface="Arial"/>
              </a:rPr>
              <a:t> over following a plan</a:t>
            </a:r>
            <a:endParaRPr b="0" lang="en-US" sz="1400" spc="-1" strike="noStrike">
              <a:solidFill>
                <a:srgbClr val="000000"/>
              </a:solidFill>
              <a:latin typeface="Arial"/>
            </a:endParaRPr>
          </a:p>
          <a:p>
            <a:pPr algn="ctr">
              <a:lnSpc>
                <a:spcPct val="115000"/>
              </a:lnSpc>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471960" y="738720"/>
            <a:ext cx="8221680" cy="767520"/>
          </a:xfrm>
          <a:prstGeom prst="rect">
            <a:avLst/>
          </a:prstGeom>
          <a:noFill/>
          <a:ln>
            <a:noFill/>
          </a:ln>
        </p:spPr>
        <p:txBody>
          <a:bodyPr tIns="91440" bIns="91440" anchor="b">
            <a:noAutofit/>
          </a:bodyPr>
          <a:p>
            <a:pPr algn="ctr">
              <a:lnSpc>
                <a:spcPct val="100000"/>
              </a:lnSpc>
            </a:pPr>
            <a:r>
              <a:rPr b="0" lang="en" sz="3200" spc="-1" strike="noStrike">
                <a:solidFill>
                  <a:srgbClr val="ffffff"/>
                </a:solidFill>
                <a:latin typeface="Roboto"/>
                <a:ea typeface="Roboto"/>
              </a:rPr>
              <a:t>Agile Development Manifesto Meaning</a:t>
            </a:r>
            <a:endParaRPr b="0" lang="en-US" sz="3200" spc="-1" strike="noStrike">
              <a:solidFill>
                <a:srgbClr val="000000"/>
              </a:solidFill>
              <a:latin typeface="Arial"/>
            </a:endParaRPr>
          </a:p>
        </p:txBody>
      </p:sp>
      <p:sp>
        <p:nvSpPr>
          <p:cNvPr id="130" name="TextShape 2"/>
          <p:cNvSpPr txBox="1"/>
          <p:nvPr/>
        </p:nvSpPr>
        <p:spPr>
          <a:xfrm>
            <a:off x="471960" y="2289600"/>
            <a:ext cx="8221680" cy="2355120"/>
          </a:xfrm>
          <a:prstGeom prst="rect">
            <a:avLst/>
          </a:prstGeom>
          <a:noFill/>
          <a:ln>
            <a:noFill/>
          </a:ln>
        </p:spPr>
        <p:txBody>
          <a:bodyPr tIns="91440" bIns="91440">
            <a:noAutofit/>
          </a:bodyPr>
          <a:p>
            <a:pPr marL="457200" indent="-317160">
              <a:lnSpc>
                <a:spcPct val="115000"/>
              </a:lnSpc>
              <a:spcBef>
                <a:spcPts val="1199"/>
              </a:spcBef>
              <a:buClr>
                <a:srgbClr val="4285f4"/>
              </a:buClr>
              <a:buFont typeface="Roboto"/>
              <a:buChar char="●"/>
            </a:pPr>
            <a:r>
              <a:rPr b="1" lang="en" sz="1400" spc="-1" strike="noStrike">
                <a:solidFill>
                  <a:srgbClr val="4285f4"/>
                </a:solidFill>
                <a:latin typeface="Arial"/>
                <a:ea typeface="Arial"/>
              </a:rPr>
              <a:t>Individuals and interactions-</a:t>
            </a:r>
            <a:r>
              <a:rPr b="0" lang="en" sz="1400" spc="-1" strike="noStrike">
                <a:solidFill>
                  <a:srgbClr val="4285f4"/>
                </a:solidFill>
                <a:latin typeface="Arial"/>
                <a:ea typeface="Arial"/>
              </a:rPr>
              <a:t>Self-organization and motivation are important, as are interactions like co-location and pair programming.</a:t>
            </a:r>
            <a:endParaRPr b="0" lang="en-US" sz="1400" spc="-1" strike="noStrike">
              <a:solidFill>
                <a:srgbClr val="000000"/>
              </a:solidFill>
              <a:latin typeface="Arial"/>
            </a:endParaRPr>
          </a:p>
          <a:p>
            <a:pPr marL="457200" indent="-317160">
              <a:lnSpc>
                <a:spcPct val="115000"/>
              </a:lnSpc>
              <a:spcAft>
                <a:spcPts val="201"/>
              </a:spcAft>
              <a:buClr>
                <a:srgbClr val="4285f4"/>
              </a:buClr>
              <a:buFont typeface="Roboto"/>
              <a:buChar char="●"/>
            </a:pPr>
            <a:r>
              <a:rPr b="1" lang="en" sz="1400" spc="-1" strike="noStrike">
                <a:solidFill>
                  <a:srgbClr val="4285f4"/>
                </a:solidFill>
                <a:latin typeface="Arial"/>
                <a:ea typeface="Arial"/>
              </a:rPr>
              <a:t>Working software-</a:t>
            </a:r>
            <a:r>
              <a:rPr b="0" lang="en" sz="1400" spc="-1" strike="noStrike">
                <a:solidFill>
                  <a:srgbClr val="4285f4"/>
                </a:solidFill>
                <a:latin typeface="Arial"/>
                <a:ea typeface="Arial"/>
              </a:rPr>
              <a:t>Working software is more useful and welcome than just presenting documents to clients in meetings. It is better to comment inline with the code and to keep external documentation light, rather than heavy documents that take a lot of effort and quickly become outdated.</a:t>
            </a:r>
            <a:endParaRPr b="0" lang="en-US" sz="1400" spc="-1" strike="noStrike">
              <a:solidFill>
                <a:srgbClr val="000000"/>
              </a:solidFill>
              <a:latin typeface="Arial"/>
            </a:endParaRPr>
          </a:p>
          <a:p>
            <a:pPr>
              <a:lnSpc>
                <a:spcPct val="115000"/>
              </a:lnSpc>
            </a:pPr>
            <a:endParaRPr b="0" lang="en-US" sz="1400" spc="-1" strike="noStrike">
              <a:solidFill>
                <a:srgbClr val="000000"/>
              </a:solidFill>
              <a:latin typeface="Arial"/>
            </a:endParaRPr>
          </a:p>
          <a:p>
            <a:pPr>
              <a:lnSpc>
                <a:spcPct val="115000"/>
              </a:lnSpc>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471960" y="738720"/>
            <a:ext cx="8221680" cy="767520"/>
          </a:xfrm>
          <a:prstGeom prst="rect">
            <a:avLst/>
          </a:prstGeom>
          <a:noFill/>
          <a:ln>
            <a:noFill/>
          </a:ln>
        </p:spPr>
        <p:txBody>
          <a:bodyPr tIns="91440" bIns="91440" anchor="b">
            <a:noAutofit/>
          </a:bodyPr>
          <a:p>
            <a:pPr algn="ctr">
              <a:lnSpc>
                <a:spcPct val="100000"/>
              </a:lnSpc>
            </a:pPr>
            <a:r>
              <a:rPr b="0" lang="en" sz="3200" spc="-1" strike="noStrike">
                <a:solidFill>
                  <a:srgbClr val="ffffff"/>
                </a:solidFill>
                <a:latin typeface="Roboto"/>
                <a:ea typeface="Roboto"/>
              </a:rPr>
              <a:t>Agile Development Manifesto Meaning</a:t>
            </a:r>
            <a:endParaRPr b="0" lang="en-US" sz="3200" spc="-1" strike="noStrike">
              <a:solidFill>
                <a:srgbClr val="000000"/>
              </a:solidFill>
              <a:latin typeface="Arial"/>
            </a:endParaRPr>
          </a:p>
        </p:txBody>
      </p:sp>
      <p:sp>
        <p:nvSpPr>
          <p:cNvPr id="132" name="TextShape 2"/>
          <p:cNvSpPr txBox="1"/>
          <p:nvPr/>
        </p:nvSpPr>
        <p:spPr>
          <a:xfrm>
            <a:off x="471960" y="1919160"/>
            <a:ext cx="8221680" cy="2709720"/>
          </a:xfrm>
          <a:prstGeom prst="rect">
            <a:avLst/>
          </a:prstGeom>
          <a:noFill/>
          <a:ln>
            <a:noFill/>
          </a:ln>
        </p:spPr>
        <p:txBody>
          <a:bodyPr tIns="91440" bIns="91440">
            <a:noAutofit/>
          </a:bodyPr>
          <a:p>
            <a:pPr marL="457200" indent="-317160">
              <a:lnSpc>
                <a:spcPct val="115000"/>
              </a:lnSpc>
              <a:spcBef>
                <a:spcPts val="1199"/>
              </a:spcBef>
              <a:buClr>
                <a:srgbClr val="4285f4"/>
              </a:buClr>
              <a:buFont typeface="Roboto"/>
              <a:buChar char="●"/>
            </a:pPr>
            <a:r>
              <a:rPr b="1" lang="en" sz="1400" spc="-1" strike="noStrike">
                <a:solidFill>
                  <a:srgbClr val="4285f4"/>
                </a:solidFill>
                <a:latin typeface="Arial"/>
                <a:ea typeface="Arial"/>
              </a:rPr>
              <a:t>Customer collaboration-</a:t>
            </a:r>
            <a:r>
              <a:rPr b="0" lang="en" sz="1400" spc="-1" strike="noStrike">
                <a:solidFill>
                  <a:srgbClr val="4285f4"/>
                </a:solidFill>
                <a:latin typeface="Arial"/>
                <a:ea typeface="Arial"/>
              </a:rPr>
              <a:t>Requirements cannot be fully collected at the beginning of the software development cycle, so it is better to directly involve the paying customer and their end-users, or a proxy for them so that detailed requirements can be progressively elaborated and adapted based on feedback.</a:t>
            </a:r>
            <a:endParaRPr b="0" lang="en-US" sz="1400" spc="-1" strike="noStrike">
              <a:solidFill>
                <a:srgbClr val="000000"/>
              </a:solidFill>
              <a:latin typeface="Arial"/>
            </a:endParaRPr>
          </a:p>
          <a:p>
            <a:pPr marL="457200" indent="-317160">
              <a:lnSpc>
                <a:spcPct val="115000"/>
              </a:lnSpc>
              <a:spcAft>
                <a:spcPts val="201"/>
              </a:spcAft>
              <a:buClr>
                <a:srgbClr val="4285f4"/>
              </a:buClr>
              <a:buFont typeface="Roboto"/>
              <a:buChar char="●"/>
            </a:pPr>
            <a:r>
              <a:rPr b="1" lang="en" sz="1400" spc="-1" strike="noStrike">
                <a:solidFill>
                  <a:srgbClr val="4285f4"/>
                </a:solidFill>
                <a:latin typeface="Arial"/>
                <a:ea typeface="Arial"/>
              </a:rPr>
              <a:t>Responding to change-</a:t>
            </a:r>
            <a:r>
              <a:rPr b="0" lang="en" sz="1400" spc="-1" strike="noStrike">
                <a:solidFill>
                  <a:srgbClr val="4285f4"/>
                </a:solidFill>
                <a:latin typeface="Arial"/>
                <a:ea typeface="Arial"/>
              </a:rPr>
              <a:t>Agile software development methods are focused on quick responses to change and continuous development.</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471960" y="738720"/>
            <a:ext cx="8221680" cy="767520"/>
          </a:xfrm>
          <a:prstGeom prst="rect">
            <a:avLst/>
          </a:prstGeom>
          <a:noFill/>
          <a:ln>
            <a:noFill/>
          </a:ln>
        </p:spPr>
        <p:txBody>
          <a:bodyPr tIns="91440" bIns="91440" anchor="b">
            <a:noAutofit/>
          </a:bodyPr>
          <a:p>
            <a:pPr algn="ctr">
              <a:lnSpc>
                <a:spcPct val="100000"/>
              </a:lnSpc>
            </a:pPr>
            <a:r>
              <a:rPr b="0" lang="en" sz="3200" spc="-1" strike="noStrike">
                <a:solidFill>
                  <a:srgbClr val="ffffff"/>
                </a:solidFill>
                <a:latin typeface="Roboto"/>
                <a:ea typeface="Roboto"/>
              </a:rPr>
              <a:t>The Scrum Methodology</a:t>
            </a:r>
            <a:endParaRPr b="0" lang="en-US" sz="3200" spc="-1" strike="noStrike">
              <a:solidFill>
                <a:srgbClr val="000000"/>
              </a:solidFill>
              <a:latin typeface="Arial"/>
            </a:endParaRPr>
          </a:p>
        </p:txBody>
      </p:sp>
      <p:sp>
        <p:nvSpPr>
          <p:cNvPr id="134" name="TextShape 2"/>
          <p:cNvSpPr txBox="1"/>
          <p:nvPr/>
        </p:nvSpPr>
        <p:spPr>
          <a:xfrm>
            <a:off x="311760" y="2321640"/>
            <a:ext cx="8520120" cy="2266920"/>
          </a:xfrm>
          <a:prstGeom prst="rect">
            <a:avLst/>
          </a:prstGeom>
          <a:noFill/>
          <a:ln>
            <a:noFill/>
          </a:ln>
        </p:spPr>
        <p:txBody>
          <a:bodyPr tIns="91440" bIns="91440">
            <a:noAutofit/>
          </a:bodyPr>
          <a:p>
            <a:pPr marL="457200" indent="-317160">
              <a:lnSpc>
                <a:spcPct val="115000"/>
              </a:lnSpc>
              <a:buClr>
                <a:srgbClr val="4285f4"/>
              </a:buClr>
              <a:buFont typeface="Roboto"/>
              <a:buChar char="●"/>
            </a:pPr>
            <a:r>
              <a:rPr b="0" lang="en" sz="1400" spc="-1" strike="noStrike">
                <a:solidFill>
                  <a:srgbClr val="4285f4"/>
                </a:solidFill>
                <a:latin typeface="Arial"/>
                <a:ea typeface="Arial"/>
              </a:rPr>
              <a:t>The Scrum Team consists of a </a:t>
            </a:r>
            <a:r>
              <a:rPr b="1" lang="en" sz="1400" spc="-1" strike="noStrike">
                <a:solidFill>
                  <a:srgbClr val="4285f4"/>
                </a:solidFill>
                <a:latin typeface="Arial"/>
                <a:ea typeface="Arial"/>
              </a:rPr>
              <a:t>Product Owner</a:t>
            </a:r>
            <a:r>
              <a:rPr b="0" lang="en" sz="1400" spc="-1" strike="noStrike">
                <a:solidFill>
                  <a:srgbClr val="4285f4"/>
                </a:solidFill>
                <a:latin typeface="Arial"/>
                <a:ea typeface="Arial"/>
              </a:rPr>
              <a:t>, the </a:t>
            </a:r>
            <a:r>
              <a:rPr b="1" lang="en" sz="1400" spc="-1" strike="noStrike">
                <a:solidFill>
                  <a:srgbClr val="4285f4"/>
                </a:solidFill>
                <a:latin typeface="Arial"/>
                <a:ea typeface="Arial"/>
              </a:rPr>
              <a:t>Development Team</a:t>
            </a:r>
            <a:r>
              <a:rPr b="0" lang="en" sz="1400" spc="-1" strike="noStrike">
                <a:solidFill>
                  <a:srgbClr val="4285f4"/>
                </a:solidFill>
                <a:latin typeface="Arial"/>
                <a:ea typeface="Arial"/>
              </a:rPr>
              <a:t>, and a </a:t>
            </a:r>
            <a:r>
              <a:rPr b="1" lang="en" sz="1400" spc="-1" strike="noStrike">
                <a:solidFill>
                  <a:srgbClr val="4285f4"/>
                </a:solidFill>
                <a:latin typeface="Arial"/>
                <a:ea typeface="Arial"/>
              </a:rPr>
              <a:t>Scrum Master</a:t>
            </a:r>
            <a:r>
              <a:rPr b="0" lang="en" sz="1400" spc="-1" strike="noStrike">
                <a:solidFill>
                  <a:srgbClr val="4285f4"/>
                </a:solidFill>
                <a:latin typeface="Arial"/>
                <a:ea typeface="Arial"/>
              </a:rPr>
              <a:t>. </a:t>
            </a:r>
            <a:endParaRPr b="0" lang="en-US" sz="1400" spc="-1" strike="noStrike">
              <a:solidFill>
                <a:srgbClr val="000000"/>
              </a:solidFill>
              <a:latin typeface="Arial"/>
            </a:endParaRPr>
          </a:p>
          <a:p>
            <a:pPr marL="457200" indent="-317160">
              <a:lnSpc>
                <a:spcPct val="115000"/>
              </a:lnSpc>
              <a:buClr>
                <a:srgbClr val="4285f4"/>
              </a:buClr>
              <a:buFont typeface="Roboto"/>
              <a:buChar char="●"/>
            </a:pPr>
            <a:r>
              <a:rPr b="0" lang="en" sz="1400" spc="-1" strike="noStrike">
                <a:solidFill>
                  <a:srgbClr val="4285f4"/>
                </a:solidFill>
                <a:latin typeface="Arial"/>
                <a:ea typeface="Arial"/>
              </a:rPr>
              <a:t>Scrum Teams are self-organizing and cross-functional.</a:t>
            </a:r>
            <a:endParaRPr b="0" lang="en-US" sz="1400" spc="-1" strike="noStrike">
              <a:solidFill>
                <a:srgbClr val="000000"/>
              </a:solidFill>
              <a:latin typeface="Arial"/>
            </a:endParaRPr>
          </a:p>
          <a:p>
            <a:pPr marL="457200" indent="-317160">
              <a:lnSpc>
                <a:spcPct val="115000"/>
              </a:lnSpc>
              <a:buClr>
                <a:srgbClr val="4285f4"/>
              </a:buClr>
              <a:buFont typeface="Roboto"/>
              <a:buChar char="●"/>
            </a:pPr>
            <a:r>
              <a:rPr b="0" lang="en" sz="1400" spc="-1" strike="noStrike">
                <a:solidFill>
                  <a:srgbClr val="4285f4"/>
                </a:solidFill>
                <a:latin typeface="Arial"/>
                <a:ea typeface="Arial"/>
              </a:rPr>
              <a:t>Cross-functional teams have all competencies needed to accomplish the work without depending on others not part of the team. </a:t>
            </a:r>
            <a:endParaRPr b="0" lang="en-US" sz="1400" spc="-1" strike="noStrike">
              <a:solidFill>
                <a:srgbClr val="000000"/>
              </a:solidFill>
              <a:latin typeface="Arial"/>
            </a:endParaRPr>
          </a:p>
          <a:p>
            <a:pPr marL="457200" indent="-317160">
              <a:lnSpc>
                <a:spcPct val="115000"/>
              </a:lnSpc>
              <a:buClr>
                <a:srgbClr val="4285f4"/>
              </a:buClr>
              <a:buFont typeface="Roboto"/>
              <a:buChar char="●"/>
            </a:pPr>
            <a:r>
              <a:rPr b="0" lang="en" sz="1400" spc="-1" strike="noStrike">
                <a:solidFill>
                  <a:srgbClr val="4285f4"/>
                </a:solidFill>
                <a:latin typeface="Arial"/>
                <a:ea typeface="Arial"/>
              </a:rPr>
              <a:t>The team model in Scrum is designed to optimize flexibility, creativity, and productivity.</a:t>
            </a:r>
            <a:endParaRPr b="0" lang="en-US" sz="1400" spc="-1" strike="noStrike">
              <a:solidFill>
                <a:srgbClr val="000000"/>
              </a:solidFill>
              <a:latin typeface="Arial"/>
            </a:endParaRPr>
          </a:p>
          <a:p>
            <a:pPr>
              <a:lnSpc>
                <a:spcPct val="115000"/>
              </a:lnSpc>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471960" y="738720"/>
            <a:ext cx="8221680" cy="767520"/>
          </a:xfrm>
          <a:prstGeom prst="rect">
            <a:avLst/>
          </a:prstGeom>
          <a:noFill/>
          <a:ln>
            <a:noFill/>
          </a:ln>
        </p:spPr>
        <p:txBody>
          <a:bodyPr tIns="91440" bIns="91440" anchor="b">
            <a:noAutofit/>
          </a:bodyPr>
          <a:p>
            <a:pPr algn="ctr">
              <a:lnSpc>
                <a:spcPct val="100000"/>
              </a:lnSpc>
            </a:pPr>
            <a:r>
              <a:rPr b="0" lang="en" sz="3200" spc="-1" strike="noStrike">
                <a:solidFill>
                  <a:srgbClr val="ffffff"/>
                </a:solidFill>
                <a:latin typeface="Roboto"/>
                <a:ea typeface="Roboto"/>
              </a:rPr>
              <a:t>Scrum Team Roles: Product Owner</a:t>
            </a:r>
            <a:endParaRPr b="0" lang="en-US" sz="3200" spc="-1" strike="noStrike">
              <a:solidFill>
                <a:srgbClr val="000000"/>
              </a:solidFill>
              <a:latin typeface="Arial"/>
            </a:endParaRPr>
          </a:p>
        </p:txBody>
      </p:sp>
      <p:sp>
        <p:nvSpPr>
          <p:cNvPr id="136" name="TextShape 2"/>
          <p:cNvSpPr txBox="1"/>
          <p:nvPr/>
        </p:nvSpPr>
        <p:spPr>
          <a:xfrm>
            <a:off x="471960" y="1919160"/>
            <a:ext cx="8221680" cy="2709720"/>
          </a:xfrm>
          <a:prstGeom prst="rect">
            <a:avLst/>
          </a:prstGeom>
          <a:noFill/>
          <a:ln>
            <a:noFill/>
          </a:ln>
        </p:spPr>
        <p:txBody>
          <a:bodyPr tIns="91440" bIns="91440">
            <a:noAutofit/>
          </a:bodyPr>
          <a:p>
            <a:pPr marL="457200" indent="-317160">
              <a:lnSpc>
                <a:spcPct val="115000"/>
              </a:lnSpc>
              <a:buClr>
                <a:srgbClr val="4285f4"/>
              </a:buClr>
              <a:buFont typeface="Roboto"/>
              <a:buChar char="●"/>
            </a:pPr>
            <a:r>
              <a:rPr b="0" lang="en" sz="1400" spc="-1" strike="noStrike">
                <a:solidFill>
                  <a:srgbClr val="4285f4"/>
                </a:solidFill>
                <a:latin typeface="Arial"/>
                <a:ea typeface="Arial"/>
              </a:rPr>
              <a:t>The Product Owner should be a person with vision, authority, and availability.</a:t>
            </a:r>
            <a:endParaRPr b="0" lang="en-US" sz="1400" spc="-1" strike="noStrike">
              <a:solidFill>
                <a:srgbClr val="000000"/>
              </a:solidFill>
              <a:latin typeface="Arial"/>
            </a:endParaRPr>
          </a:p>
          <a:p>
            <a:pPr marL="457200" indent="-317160">
              <a:lnSpc>
                <a:spcPct val="115000"/>
              </a:lnSpc>
              <a:buClr>
                <a:srgbClr val="4285f4"/>
              </a:buClr>
              <a:buFont typeface="Roboto"/>
              <a:buChar char="●"/>
            </a:pPr>
            <a:r>
              <a:rPr b="0" lang="en" sz="1400" spc="-1" strike="noStrike">
                <a:solidFill>
                  <a:srgbClr val="4285f4"/>
                </a:solidFill>
                <a:latin typeface="Arial"/>
                <a:ea typeface="Arial"/>
              </a:rPr>
              <a:t>Continuously communicating the vision and priorities to the development team. </a:t>
            </a:r>
            <a:endParaRPr b="0" lang="en-US" sz="1400" spc="-1" strike="noStrike">
              <a:solidFill>
                <a:srgbClr val="000000"/>
              </a:solidFill>
              <a:latin typeface="Arial"/>
            </a:endParaRPr>
          </a:p>
          <a:p>
            <a:pPr marL="457200" indent="-317160">
              <a:lnSpc>
                <a:spcPct val="115000"/>
              </a:lnSpc>
              <a:buClr>
                <a:srgbClr val="4285f4"/>
              </a:buClr>
              <a:buFont typeface="Roboto"/>
              <a:buChar char="●"/>
            </a:pPr>
            <a:r>
              <a:rPr b="0" lang="en" sz="1400" spc="-1" strike="noStrike">
                <a:solidFill>
                  <a:srgbClr val="4285f4"/>
                </a:solidFill>
                <a:latin typeface="Arial"/>
                <a:ea typeface="Arial"/>
              </a:rPr>
              <a:t>Product Owner must not micro-manage.</a:t>
            </a:r>
            <a:endParaRPr b="0" lang="en-US" sz="1400" spc="-1" strike="noStrike">
              <a:solidFill>
                <a:srgbClr val="000000"/>
              </a:solidFill>
              <a:latin typeface="Arial"/>
            </a:endParaRPr>
          </a:p>
          <a:p>
            <a:pPr marL="457200" indent="-317160">
              <a:lnSpc>
                <a:spcPct val="115000"/>
              </a:lnSpc>
              <a:buClr>
                <a:srgbClr val="4285f4"/>
              </a:buClr>
              <a:buFont typeface="Roboto"/>
              <a:buChar char="●"/>
            </a:pPr>
            <a:r>
              <a:rPr b="0" lang="en" sz="1400" spc="-1" strike="noStrike">
                <a:solidFill>
                  <a:srgbClr val="4285f4"/>
                </a:solidFill>
                <a:latin typeface="Arial"/>
                <a:ea typeface="Arial"/>
              </a:rPr>
              <a:t>Product Owners must be available to answer questions from the team.</a:t>
            </a:r>
            <a:endParaRPr b="0" lang="en-US" sz="1400" spc="-1" strike="noStrike">
              <a:solidFill>
                <a:srgbClr val="000000"/>
              </a:solidFill>
              <a:latin typeface="Arial"/>
            </a:endParaRPr>
          </a:p>
          <a:p>
            <a:pPr>
              <a:lnSpc>
                <a:spcPct val="115000"/>
              </a:lnSpc>
            </a:pPr>
            <a:endParaRPr b="0" lang="en-US" sz="1400" spc="-1" strike="noStrike">
              <a:solidFill>
                <a:srgbClr val="000000"/>
              </a:solidFill>
              <a:latin typeface="Arial"/>
            </a:endParaRPr>
          </a:p>
          <a:p>
            <a:pPr>
              <a:lnSpc>
                <a:spcPct val="115000"/>
              </a:lnSpc>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471960" y="738720"/>
            <a:ext cx="8221680" cy="767520"/>
          </a:xfrm>
          <a:prstGeom prst="rect">
            <a:avLst/>
          </a:prstGeom>
          <a:noFill/>
          <a:ln>
            <a:noFill/>
          </a:ln>
        </p:spPr>
        <p:txBody>
          <a:bodyPr tIns="91440" bIns="91440" anchor="b">
            <a:noAutofit/>
          </a:bodyPr>
          <a:p>
            <a:pPr algn="ctr">
              <a:lnSpc>
                <a:spcPct val="100000"/>
              </a:lnSpc>
            </a:pPr>
            <a:r>
              <a:rPr b="0" lang="en" sz="3200" spc="-1" strike="noStrike">
                <a:solidFill>
                  <a:srgbClr val="ffffff"/>
                </a:solidFill>
                <a:latin typeface="Roboto"/>
                <a:ea typeface="Roboto"/>
              </a:rPr>
              <a:t>Scrum Team Roles: Scrum Master</a:t>
            </a:r>
            <a:endParaRPr b="0" lang="en-US" sz="3200" spc="-1" strike="noStrike">
              <a:solidFill>
                <a:srgbClr val="000000"/>
              </a:solidFill>
              <a:latin typeface="Arial"/>
            </a:endParaRPr>
          </a:p>
        </p:txBody>
      </p:sp>
      <p:sp>
        <p:nvSpPr>
          <p:cNvPr id="138" name="TextShape 2"/>
          <p:cNvSpPr txBox="1"/>
          <p:nvPr/>
        </p:nvSpPr>
        <p:spPr>
          <a:xfrm>
            <a:off x="471960" y="1919160"/>
            <a:ext cx="8221680" cy="2709720"/>
          </a:xfrm>
          <a:prstGeom prst="rect">
            <a:avLst/>
          </a:prstGeom>
          <a:noFill/>
          <a:ln>
            <a:noFill/>
          </a:ln>
        </p:spPr>
        <p:txBody>
          <a:bodyPr tIns="91440" bIns="91440">
            <a:noAutofit/>
          </a:bodyPr>
          <a:p>
            <a:pPr marL="457200" indent="-317160">
              <a:lnSpc>
                <a:spcPct val="115000"/>
              </a:lnSpc>
              <a:buClr>
                <a:srgbClr val="4285f4"/>
              </a:buClr>
              <a:buFont typeface="Roboto"/>
              <a:buChar char="●"/>
            </a:pPr>
            <a:r>
              <a:rPr b="0" lang="en" sz="1400" spc="-1" strike="noStrike">
                <a:solidFill>
                  <a:srgbClr val="4285f4"/>
                </a:solidFill>
                <a:latin typeface="Arial"/>
                <a:ea typeface="Arial"/>
              </a:rPr>
              <a:t>The Scrum Master acts as a facilitator for the Product Owner and the team. </a:t>
            </a:r>
            <a:endParaRPr b="0" lang="en-US" sz="1400" spc="-1" strike="noStrike">
              <a:solidFill>
                <a:srgbClr val="000000"/>
              </a:solidFill>
              <a:latin typeface="Arial"/>
            </a:endParaRPr>
          </a:p>
          <a:p>
            <a:pPr marL="457200" indent="-317160">
              <a:lnSpc>
                <a:spcPct val="115000"/>
              </a:lnSpc>
              <a:buClr>
                <a:srgbClr val="4285f4"/>
              </a:buClr>
              <a:buFont typeface="Roboto"/>
              <a:buChar char="●"/>
            </a:pPr>
            <a:r>
              <a:rPr b="0" lang="en" sz="1400" spc="-1" strike="noStrike">
                <a:solidFill>
                  <a:srgbClr val="4285f4"/>
                </a:solidFill>
                <a:latin typeface="Arial"/>
                <a:ea typeface="Arial"/>
              </a:rPr>
              <a:t>The Scrum Master does not manage the team. The Scrum Master works to remove any impediments that are obstructing the team from achieving its sprint goals.</a:t>
            </a:r>
            <a:endParaRPr b="0" lang="en-US" sz="1400" spc="-1" strike="noStrike">
              <a:solidFill>
                <a:srgbClr val="000000"/>
              </a:solidFill>
              <a:latin typeface="Arial"/>
            </a:endParaRPr>
          </a:p>
          <a:p>
            <a:pPr marL="457200" indent="-317160">
              <a:lnSpc>
                <a:spcPct val="115000"/>
              </a:lnSpc>
              <a:buClr>
                <a:srgbClr val="4285f4"/>
              </a:buClr>
              <a:buFont typeface="Roboto"/>
              <a:buChar char="●"/>
            </a:pPr>
            <a:r>
              <a:rPr b="0" lang="en" sz="1400" spc="-1" strike="noStrike">
                <a:solidFill>
                  <a:srgbClr val="4285f4"/>
                </a:solidFill>
                <a:latin typeface="Arial"/>
                <a:ea typeface="Arial"/>
              </a:rPr>
              <a:t>The Scrum Master also works to advise the Product Owner about how to maximize ROI (Return on Investment) for the team.</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TotalTime>
  <Application>LibreOffice/6.4.2.2$Windows_X86_64 LibreOffice_project/4e471d8c02c9c90f512f7f9ead8875b57fcb1ec3</Application>
  <Words>796</Words>
  <Paragraphs>49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2020-04-01T12:29:42Z</dcterms:modified>
  <cp:revision>2</cp:revision>
  <dc:subject/>
  <dc:title>Scrum Development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14</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14</vt:i4>
  </property>
</Properties>
</file>