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10234613" cy="710247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>
        <p:scale>
          <a:sx n="75" d="100"/>
          <a:sy n="75" d="100"/>
        </p:scale>
        <p:origin x="94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610" cy="3558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6717" y="0"/>
            <a:ext cx="4435610" cy="3558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41066-1291-48FE-A780-F74FAAAF5351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635"/>
            <a:ext cx="4435610" cy="3558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6717" y="6746635"/>
            <a:ext cx="4435610" cy="3558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E354F-2CBC-485D-B214-B6C406EB6D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608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9749-37F3-4BFD-BD66-999F1E870F7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37F9-106A-4300-9C07-0F784B4AEB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22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9749-37F3-4BFD-BD66-999F1E870F7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37F9-106A-4300-9C07-0F784B4AEB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45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9749-37F3-4BFD-BD66-999F1E870F7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37F9-106A-4300-9C07-0F784B4AEB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68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9749-37F3-4BFD-BD66-999F1E870F7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37F9-106A-4300-9C07-0F784B4AEB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60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9749-37F3-4BFD-BD66-999F1E870F7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37F9-106A-4300-9C07-0F784B4AEB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18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9749-37F3-4BFD-BD66-999F1E870F7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37F9-106A-4300-9C07-0F784B4AEB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88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9749-37F3-4BFD-BD66-999F1E870F7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37F9-106A-4300-9C07-0F784B4AEB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9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9749-37F3-4BFD-BD66-999F1E870F7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37F9-106A-4300-9C07-0F784B4AEB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73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9749-37F3-4BFD-BD66-999F1E870F7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37F9-106A-4300-9C07-0F784B4AEB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14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9749-37F3-4BFD-BD66-999F1E870F7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37F9-106A-4300-9C07-0F784B4AEB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8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9749-37F3-4BFD-BD66-999F1E870F7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37F9-106A-4300-9C07-0F784B4AEB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9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09749-37F3-4BFD-BD66-999F1E870F7B}" type="datetimeFigureOut">
              <a:rPr lang="es-ES" smtClean="0"/>
              <a:t>09/03/2018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37F9-106A-4300-9C07-0F784B4AEB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63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556933" y="357197"/>
            <a:ext cx="8034867" cy="600127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4279057" y="1359339"/>
            <a:ext cx="894752" cy="781272"/>
            <a:chOff x="2733671" y="890212"/>
            <a:chExt cx="894752" cy="7812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0364" y="890212"/>
              <a:ext cx="521366" cy="62564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733671" y="1515852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es-ES"/>
              </a:defPPr>
              <a:lvl1pPr algn="ctr" defTabSz="457200">
                <a:defRPr sz="1000" b="1">
                  <a:solidFill>
                    <a:srgbClr val="474746"/>
                  </a:solidFill>
                  <a:latin typeface="Arial"/>
                </a:defRPr>
              </a:lvl1pPr>
            </a:lstStyle>
            <a:p>
              <a:r>
                <a:rPr lang="en-US" dirty="0"/>
                <a:t>API Gateway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59701" y="5258711"/>
            <a:ext cx="825006" cy="836556"/>
            <a:chOff x="5869382" y="679296"/>
            <a:chExt cx="825006" cy="83655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9495" y="679296"/>
              <a:ext cx="544781" cy="65373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869382" y="1360220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es-ES"/>
              </a:defPPr>
              <a:lvl1pPr algn="ctr" defTabSz="457200">
                <a:defRPr sz="1000" b="1">
                  <a:solidFill>
                    <a:srgbClr val="474746"/>
                  </a:solidFill>
                  <a:latin typeface="Arial"/>
                </a:defRPr>
              </a:lvl1pPr>
            </a:lstStyle>
            <a:p>
              <a:r>
                <a:rPr lang="en-US" dirty="0"/>
                <a:t>Lambda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05300" y="5205263"/>
            <a:ext cx="894752" cy="806035"/>
            <a:chOff x="4049740" y="2784150"/>
            <a:chExt cx="894752" cy="80603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382" y="2784150"/>
              <a:ext cx="543466" cy="60199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049740" y="3434553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es-ES"/>
              </a:defPPr>
              <a:lvl1pPr algn="ctr" defTabSz="457200">
                <a:defRPr sz="1000" b="1">
                  <a:solidFill>
                    <a:srgbClr val="474746"/>
                  </a:solidFill>
                  <a:latin typeface="Arial"/>
                </a:defRPr>
              </a:lvl1pPr>
            </a:lstStyle>
            <a:p>
              <a:r>
                <a:rPr lang="en-US" dirty="0" err="1"/>
                <a:t>DynamoDB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89858" y="3794351"/>
            <a:ext cx="731520" cy="806494"/>
            <a:chOff x="454119" y="709358"/>
            <a:chExt cx="731520" cy="80649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78" y="709358"/>
              <a:ext cx="521367" cy="62564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54119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es-ES"/>
              </a:defPPr>
              <a:lvl1pPr algn="ctr" defTabSz="457200">
                <a:defRPr sz="1000" b="1">
                  <a:solidFill>
                    <a:srgbClr val="474746"/>
                  </a:solidFill>
                  <a:latin typeface="Arial"/>
                </a:defRPr>
              </a:lvl1pPr>
            </a:lstStyle>
            <a:p>
              <a:r>
                <a:rPr lang="en-US" dirty="0"/>
                <a:t>S3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47235" y="3794702"/>
            <a:ext cx="894752" cy="806143"/>
            <a:chOff x="3645945" y="709709"/>
            <a:chExt cx="894752" cy="80614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2187" y="709709"/>
              <a:ext cx="542268" cy="63264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645945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457200"/>
              <a:r>
                <a:rPr lang="en-US" sz="1000" b="1" dirty="0" smtClean="0">
                  <a:solidFill>
                    <a:srgbClr val="474746"/>
                  </a:solidFill>
                  <a:latin typeface="Arial"/>
                </a:rPr>
                <a:t>SES</a:t>
              </a:r>
              <a:endParaRPr lang="en-US" b="1" dirty="0">
                <a:solidFill>
                  <a:srgbClr val="474746"/>
                </a:solidFill>
                <a:latin typeface="Arial"/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8" y="1305724"/>
            <a:ext cx="548640" cy="7315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92712" y="2138135"/>
            <a:ext cx="1078992" cy="155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customer</a:t>
            </a:r>
            <a:endParaRPr lang="en-US" sz="1000" dirty="0">
              <a:latin typeface="Helvetica Neue"/>
              <a:cs typeface="Helvetica Neue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44356" y="577057"/>
            <a:ext cx="731520" cy="806494"/>
            <a:chOff x="454119" y="709358"/>
            <a:chExt cx="731520" cy="80649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78" y="709358"/>
              <a:ext cx="521367" cy="62564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54119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es-ES"/>
              </a:defPPr>
              <a:lvl1pPr algn="ctr" defTabSz="457200">
                <a:defRPr sz="1000" b="1">
                  <a:solidFill>
                    <a:srgbClr val="474746"/>
                  </a:solidFill>
                  <a:latin typeface="Arial"/>
                </a:defRPr>
              </a:lvl1pPr>
            </a:lstStyle>
            <a:p>
              <a:r>
                <a:rPr lang="en-US" dirty="0"/>
                <a:t>S3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3901" y="4748063"/>
            <a:ext cx="1234847" cy="1435276"/>
            <a:chOff x="553901" y="3227873"/>
            <a:chExt cx="1234847" cy="1435276"/>
          </a:xfrm>
        </p:grpSpPr>
        <p:sp>
          <p:nvSpPr>
            <p:cNvPr id="25" name="TextBox 24"/>
            <p:cNvSpPr txBox="1"/>
            <p:nvPr/>
          </p:nvSpPr>
          <p:spPr>
            <a:xfrm>
              <a:off x="553901" y="4474836"/>
              <a:ext cx="1234847" cy="1883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many mobile clients</a:t>
              </a:r>
            </a:p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customer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79290" y="3227873"/>
              <a:ext cx="936471" cy="1188720"/>
              <a:chOff x="779290" y="3227873"/>
              <a:chExt cx="936471" cy="1188720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290" y="3227873"/>
                <a:ext cx="479271" cy="731520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690" y="3380273"/>
                <a:ext cx="479271" cy="731520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4090" y="3532673"/>
                <a:ext cx="479271" cy="731520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6490" y="3685073"/>
                <a:ext cx="479271" cy="731520"/>
              </a:xfrm>
              <a:prstGeom prst="rect">
                <a:avLst/>
              </a:prstGeom>
            </p:spPr>
          </p:pic>
        </p:grp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880" y="5850785"/>
            <a:ext cx="731520" cy="477520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19" idx="3"/>
            <a:endCxn id="22" idx="1"/>
          </p:cNvCxnSpPr>
          <p:nvPr/>
        </p:nvCxnSpPr>
        <p:spPr>
          <a:xfrm flipV="1">
            <a:off x="1306528" y="889877"/>
            <a:ext cx="2041387" cy="781607"/>
          </a:xfrm>
          <a:prstGeom prst="bentConnector3">
            <a:avLst>
              <a:gd name="adj1" fmla="val 403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10961" y="1528476"/>
            <a:ext cx="894752" cy="30974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s-ES"/>
            </a:defPPr>
            <a:lvl1pPr algn="ctr" defTabSz="457200">
              <a:defRPr sz="1000" b="1">
                <a:solidFill>
                  <a:srgbClr val="474746"/>
                </a:solidFill>
                <a:latin typeface="Arial"/>
              </a:defRPr>
            </a:lvl1pPr>
          </a:lstStyle>
          <a:p>
            <a:r>
              <a:rPr lang="en-US" dirty="0" smtClean="0"/>
              <a:t>Html</a:t>
            </a:r>
          </a:p>
          <a:p>
            <a:r>
              <a:rPr lang="en-US" dirty="0" err="1" smtClean="0"/>
              <a:t>Javascript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3"/>
            <a:endCxn id="4" idx="1"/>
          </p:cNvCxnSpPr>
          <p:nvPr/>
        </p:nvCxnSpPr>
        <p:spPr>
          <a:xfrm flipV="1">
            <a:off x="2305713" y="1672159"/>
            <a:ext cx="2160037" cy="11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05046" y="1077618"/>
            <a:ext cx="3342381" cy="170458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 lIns="0" tIns="0" rIns="0" bIns="0" rtlCol="0" anchor="ctr" anchorCtr="1">
            <a:noAutofit/>
          </a:bodyPr>
          <a:lstStyle>
            <a:defPPr>
              <a:defRPr lang="es-ES"/>
            </a:defPPr>
            <a:lvl1pPr algn="ctr" defTabSz="457200">
              <a:defRPr sz="1000" b="1">
                <a:solidFill>
                  <a:srgbClr val="474746"/>
                </a:solidFill>
                <a:latin typeface="Arial"/>
              </a:defRPr>
            </a:lvl1pPr>
          </a:lstStyle>
          <a:p>
            <a:r>
              <a:rPr lang="en-US" dirty="0" smtClean="0"/>
              <a:t>Backend Web Site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6726685" y="1382198"/>
            <a:ext cx="894752" cy="806035"/>
            <a:chOff x="4049740" y="2784150"/>
            <a:chExt cx="894752" cy="806035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382" y="2784150"/>
              <a:ext cx="543466" cy="601994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4049740" y="3434553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es-ES"/>
              </a:defPPr>
              <a:lvl1pPr algn="ctr" defTabSz="457200">
                <a:defRPr sz="1000" b="1">
                  <a:solidFill>
                    <a:srgbClr val="474746"/>
                  </a:solidFill>
                  <a:latin typeface="Arial"/>
                </a:defRPr>
              </a:lvl1pPr>
            </a:lstStyle>
            <a:p>
              <a:r>
                <a:rPr lang="en-US" dirty="0" err="1"/>
                <a:t>DynamoDB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39208" y="1359339"/>
            <a:ext cx="825006" cy="836556"/>
            <a:chOff x="5869382" y="679296"/>
            <a:chExt cx="825006" cy="836556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9495" y="679296"/>
              <a:ext cx="544781" cy="653737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5869382" y="1360220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es-ES"/>
              </a:defPPr>
              <a:lvl1pPr algn="ctr" defTabSz="457200">
                <a:defRPr sz="1000" b="1">
                  <a:solidFill>
                    <a:srgbClr val="474746"/>
                  </a:solidFill>
                  <a:latin typeface="Arial"/>
                </a:defRPr>
              </a:lvl1pPr>
            </a:lstStyle>
            <a:p>
              <a:r>
                <a:rPr lang="en-US" dirty="0"/>
                <a:t>Lambda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244356" y="5261164"/>
            <a:ext cx="894752" cy="781272"/>
            <a:chOff x="2733671" y="890212"/>
            <a:chExt cx="894752" cy="781272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0364" y="890212"/>
              <a:ext cx="521366" cy="62564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2733671" y="1515852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es-ES"/>
              </a:defPPr>
              <a:lvl1pPr algn="ctr" defTabSz="457200">
                <a:defRPr sz="1000" b="1">
                  <a:solidFill>
                    <a:srgbClr val="474746"/>
                  </a:solidFill>
                  <a:latin typeface="Arial"/>
                </a:defRPr>
              </a:lvl1pPr>
            </a:lstStyle>
            <a:p>
              <a:r>
                <a:rPr lang="en-US" dirty="0"/>
                <a:t>API Gateway</a:t>
              </a:r>
              <a:endParaRPr lang="en-US" dirty="0"/>
            </a:p>
          </p:txBody>
        </p:sp>
      </p:grpSp>
      <p:cxnSp>
        <p:nvCxnSpPr>
          <p:cNvPr id="57" name="Straight Arrow Connector 56"/>
          <p:cNvCxnSpPr>
            <a:stCxn id="28" idx="3"/>
            <a:endCxn id="54" idx="1"/>
          </p:cNvCxnSpPr>
          <p:nvPr/>
        </p:nvCxnSpPr>
        <p:spPr>
          <a:xfrm>
            <a:off x="1715761" y="5571023"/>
            <a:ext cx="1715288" cy="2961"/>
          </a:xfrm>
          <a:prstGeom prst="straightConnector1">
            <a:avLst/>
          </a:prstGeom>
          <a:ln w="177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050334" y="5578114"/>
            <a:ext cx="782077" cy="0"/>
          </a:xfrm>
          <a:prstGeom prst="straightConnector1">
            <a:avLst/>
          </a:prstGeom>
          <a:ln w="177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545881" y="5578643"/>
            <a:ext cx="782077" cy="0"/>
          </a:xfrm>
          <a:prstGeom prst="straightConnector1">
            <a:avLst/>
          </a:prstGeom>
          <a:ln w="177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0"/>
            <a:endCxn id="15" idx="2"/>
          </p:cNvCxnSpPr>
          <p:nvPr/>
        </p:nvCxnSpPr>
        <p:spPr>
          <a:xfrm flipV="1">
            <a:off x="6652675" y="4600845"/>
            <a:ext cx="2943" cy="60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652675" y="4584342"/>
            <a:ext cx="894752" cy="4867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7200"/>
            <a:r>
              <a:rPr lang="en-US" sz="1000" b="1" dirty="0" smtClean="0">
                <a:solidFill>
                  <a:srgbClr val="474746"/>
                </a:solidFill>
                <a:latin typeface="Arial"/>
              </a:rPr>
              <a:t>TTL functionality</a:t>
            </a:r>
          </a:p>
          <a:p>
            <a:pPr algn="ctr" defTabSz="457200"/>
            <a:r>
              <a:rPr lang="en-US" sz="1000" b="1" dirty="0" smtClean="0">
                <a:solidFill>
                  <a:srgbClr val="474746"/>
                </a:solidFill>
                <a:latin typeface="Arial"/>
              </a:rPr>
              <a:t>CSV File</a:t>
            </a:r>
            <a:endParaRPr lang="en-US" b="1" dirty="0">
              <a:solidFill>
                <a:srgbClr val="474746"/>
              </a:solidFill>
              <a:latin typeface="Arial"/>
            </a:endParaRPr>
          </a:p>
        </p:txBody>
      </p:sp>
      <p:cxnSp>
        <p:nvCxnSpPr>
          <p:cNvPr id="65" name="Straight Arrow Connector 64"/>
          <p:cNvCxnSpPr>
            <a:stCxn id="14" idx="1"/>
            <a:endCxn id="16" idx="3"/>
          </p:cNvCxnSpPr>
          <p:nvPr/>
        </p:nvCxnSpPr>
        <p:spPr>
          <a:xfrm flipH="1">
            <a:off x="4065745" y="4107171"/>
            <a:ext cx="2327672" cy="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6" idx="1"/>
            <a:endCxn id="20" idx="2"/>
          </p:cNvCxnSpPr>
          <p:nvPr/>
        </p:nvCxnSpPr>
        <p:spPr>
          <a:xfrm rot="10800000">
            <a:off x="1032209" y="2293583"/>
            <a:ext cx="2491269" cy="1817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16173" y="3791139"/>
            <a:ext cx="1285730" cy="3541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s-ES"/>
            </a:defPPr>
            <a:lvl1pPr algn="ctr" defTabSz="457200">
              <a:defRPr sz="1000" b="1">
                <a:solidFill>
                  <a:srgbClr val="474746"/>
                </a:solidFill>
                <a:latin typeface="Arial"/>
              </a:defRPr>
            </a:lvl1pPr>
          </a:lstStyle>
          <a:p>
            <a:r>
              <a:rPr lang="en-US" dirty="0" smtClean="0"/>
              <a:t>link to </a:t>
            </a:r>
          </a:p>
          <a:p>
            <a:r>
              <a:rPr lang="en-US" dirty="0" smtClean="0"/>
              <a:t>download csv file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14" idx="1"/>
            <a:endCxn id="20" idx="2"/>
          </p:cNvCxnSpPr>
          <p:nvPr/>
        </p:nvCxnSpPr>
        <p:spPr>
          <a:xfrm flipH="1" flipV="1">
            <a:off x="1032208" y="2293583"/>
            <a:ext cx="5361209" cy="181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25870" y="2477972"/>
            <a:ext cx="1285730" cy="2022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s-ES"/>
            </a:defPPr>
            <a:lvl1pPr algn="ctr" defTabSz="457200">
              <a:defRPr sz="1000" b="1">
                <a:solidFill>
                  <a:srgbClr val="474746"/>
                </a:solidFill>
                <a:latin typeface="Arial"/>
              </a:defRPr>
            </a:lvl1pPr>
          </a:lstStyle>
          <a:p>
            <a:r>
              <a:rPr lang="en-US" dirty="0" smtClean="0"/>
              <a:t>download</a:t>
            </a:r>
          </a:p>
          <a:p>
            <a:r>
              <a:rPr lang="en-US" dirty="0" smtClean="0"/>
              <a:t>csv file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8488516" y="4370452"/>
            <a:ext cx="943550" cy="805093"/>
            <a:chOff x="9356686" y="2636425"/>
            <a:chExt cx="943550" cy="805093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5799" y="2636425"/>
              <a:ext cx="525324" cy="596313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9356686" y="3286070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es-ES"/>
              </a:defPPr>
              <a:lvl1pPr algn="ctr" defTabSz="457200">
                <a:defRPr sz="1000" b="1">
                  <a:solidFill>
                    <a:srgbClr val="474746"/>
                  </a:solidFill>
                  <a:latin typeface="Arial"/>
                </a:defRPr>
              </a:lvl1pPr>
            </a:lstStyle>
            <a:p>
              <a:r>
                <a:rPr lang="en-US" dirty="0" err="1" smtClean="0"/>
                <a:t>CloudWatch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9432063" y="774640"/>
            <a:ext cx="1005840" cy="823874"/>
            <a:chOff x="10054363" y="774640"/>
            <a:chExt cx="1005840" cy="823874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0236" y="774640"/>
              <a:ext cx="514094" cy="635057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10054363" y="1443066"/>
              <a:ext cx="100584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rgbClr val="474746"/>
                  </a:solidFill>
                  <a:latin typeface="Arial"/>
                </a:rPr>
                <a:t>Cloud</a:t>
              </a:r>
            </a:p>
            <a:p>
              <a:pPr algn="ctr"/>
              <a:r>
                <a:rPr lang="en-US" sz="1000" b="1" dirty="0" smtClean="0">
                  <a:solidFill>
                    <a:srgbClr val="474746"/>
                  </a:solidFill>
                  <a:latin typeface="Arial"/>
                </a:rPr>
                <a:t>Formation</a:t>
              </a:r>
              <a:endParaRPr lang="en-US" sz="1000" b="1" dirty="0">
                <a:solidFill>
                  <a:srgbClr val="474746"/>
                </a:solidFill>
                <a:latin typeface="Arial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482010" y="1849598"/>
            <a:ext cx="943550" cy="859234"/>
            <a:chOff x="8620201" y="664324"/>
            <a:chExt cx="943550" cy="859234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9370" y="664324"/>
              <a:ext cx="537316" cy="644779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8620201" y="1368110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rgbClr val="474746"/>
                  </a:solidFill>
                  <a:latin typeface="Arial"/>
                </a:rPr>
                <a:t>Cloud</a:t>
              </a:r>
            </a:p>
            <a:p>
              <a:pPr algn="ctr"/>
              <a:r>
                <a:rPr lang="en-US" sz="1000" b="1" dirty="0" smtClean="0">
                  <a:solidFill>
                    <a:srgbClr val="474746"/>
                  </a:solidFill>
                  <a:latin typeface="Arial"/>
                </a:rPr>
                <a:t>Trail</a:t>
              </a:r>
              <a:endParaRPr lang="en-US" sz="1000" b="1" dirty="0">
                <a:solidFill>
                  <a:srgbClr val="474746"/>
                </a:solidFill>
                <a:latin typeface="Arial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502461" y="2972029"/>
            <a:ext cx="894752" cy="817644"/>
            <a:chOff x="8504189" y="2293583"/>
            <a:chExt cx="894752" cy="817644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594" y="2293583"/>
              <a:ext cx="519942" cy="623930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8504189" y="2955595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es-ES"/>
              </a:defPPr>
              <a:lvl1pPr algn="ctr" defTabSz="457200">
                <a:defRPr sz="1000" b="1">
                  <a:solidFill>
                    <a:srgbClr val="474746"/>
                  </a:solidFill>
                  <a:latin typeface="Arial"/>
                </a:defRPr>
              </a:lvl1pPr>
            </a:lstStyle>
            <a:p>
              <a:r>
                <a:rPr lang="en-US" dirty="0" err="1" smtClean="0"/>
                <a:t>Cognito</a:t>
              </a:r>
              <a:endParaRPr lang="en-US" dirty="0"/>
            </a:p>
          </p:txBody>
        </p:sp>
      </p:grpSp>
      <p:cxnSp>
        <p:nvCxnSpPr>
          <p:cNvPr id="96" name="Straight Arrow Connector 95"/>
          <p:cNvCxnSpPr>
            <a:stCxn id="4" idx="3"/>
            <a:endCxn id="51" idx="1"/>
          </p:cNvCxnSpPr>
          <p:nvPr/>
        </p:nvCxnSpPr>
        <p:spPr>
          <a:xfrm>
            <a:off x="4987116" y="1672159"/>
            <a:ext cx="692205" cy="140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1" idx="3"/>
            <a:endCxn id="48" idx="1"/>
          </p:cNvCxnSpPr>
          <p:nvPr/>
        </p:nvCxnSpPr>
        <p:spPr>
          <a:xfrm flipV="1">
            <a:off x="6224102" y="1683195"/>
            <a:ext cx="678225" cy="3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5" idx="2"/>
            <a:endCxn id="79" idx="2"/>
          </p:cNvCxnSpPr>
          <p:nvPr/>
        </p:nvCxnSpPr>
        <p:spPr>
          <a:xfrm rot="5400000" flipH="1" flipV="1">
            <a:off x="5892565" y="2974711"/>
            <a:ext cx="866891" cy="5268559"/>
          </a:xfrm>
          <a:prstGeom prst="bentConnector3">
            <a:avLst>
              <a:gd name="adj1" fmla="val -26370"/>
            </a:avLst>
          </a:prstGeom>
          <a:ln w="95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99"/>
          <p:cNvCxnSpPr>
            <a:stCxn id="78" idx="0"/>
            <a:endCxn id="14" idx="3"/>
          </p:cNvCxnSpPr>
          <p:nvPr/>
        </p:nvCxnSpPr>
        <p:spPr>
          <a:xfrm rot="16200000" flipV="1">
            <a:off x="7805898" y="3216058"/>
            <a:ext cx="263281" cy="2045507"/>
          </a:xfrm>
          <a:prstGeom prst="bentConnector2">
            <a:avLst/>
          </a:prstGeom>
          <a:ln w="95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99"/>
          <p:cNvCxnSpPr/>
          <p:nvPr/>
        </p:nvCxnSpPr>
        <p:spPr>
          <a:xfrm rot="5400000" flipH="1" flipV="1">
            <a:off x="6599371" y="3735277"/>
            <a:ext cx="919722" cy="3788087"/>
          </a:xfrm>
          <a:prstGeom prst="bentConnector3">
            <a:avLst>
              <a:gd name="adj1" fmla="val -19677"/>
            </a:avLst>
          </a:prstGeom>
          <a:ln w="95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99"/>
          <p:cNvCxnSpPr>
            <a:stCxn id="9" idx="2"/>
            <a:endCxn id="79" idx="2"/>
          </p:cNvCxnSpPr>
          <p:nvPr/>
        </p:nvCxnSpPr>
        <p:spPr>
          <a:xfrm rot="5400000" flipH="1" flipV="1">
            <a:off x="7388606" y="4439614"/>
            <a:ext cx="835753" cy="2307615"/>
          </a:xfrm>
          <a:prstGeom prst="bentConnector3">
            <a:avLst>
              <a:gd name="adj1" fmla="val -30772"/>
            </a:avLst>
          </a:prstGeom>
          <a:ln w="95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378646" y="3913154"/>
            <a:ext cx="1285730" cy="24005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s-ES"/>
            </a:defPPr>
            <a:lvl1pPr algn="ctr" defTabSz="457200">
              <a:defRPr sz="1000" b="1">
                <a:solidFill>
                  <a:srgbClr val="474746"/>
                </a:solidFill>
                <a:latin typeface="Arial"/>
              </a:defRPr>
            </a:lvl1pPr>
          </a:lstStyle>
          <a:p>
            <a:r>
              <a:rPr lang="en-US" dirty="0" smtClean="0"/>
              <a:t>customer logs (TTL)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237747" y="2931768"/>
            <a:ext cx="1285730" cy="2022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s-ES"/>
            </a:defPPr>
            <a:lvl1pPr algn="ctr" defTabSz="457200">
              <a:defRPr sz="1000" b="1">
                <a:solidFill>
                  <a:srgbClr val="474746"/>
                </a:solidFill>
                <a:latin typeface="Arial"/>
              </a:defRPr>
            </a:lvl1pPr>
          </a:lstStyle>
          <a:p>
            <a:r>
              <a:rPr lang="en-US" dirty="0" smtClean="0"/>
              <a:t>download</a:t>
            </a:r>
          </a:p>
          <a:p>
            <a:r>
              <a:rPr lang="en-US" dirty="0" smtClean="0"/>
              <a:t>log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8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47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</dc:creator>
  <cp:lastModifiedBy>Max</cp:lastModifiedBy>
  <cp:revision>8</cp:revision>
  <dcterms:created xsi:type="dcterms:W3CDTF">2018-03-08T15:16:50Z</dcterms:created>
  <dcterms:modified xsi:type="dcterms:W3CDTF">2018-03-09T17:53:01Z</dcterms:modified>
</cp:coreProperties>
</file>