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Patel" userId="0e9c8d885255620f" providerId="LiveId" clId="{3A48E841-2FFC-4CE4-A88E-448BDFB1CED9}"/>
    <pc:docChg chg="modSld">
      <pc:chgData name="Sachin Patel" userId="0e9c8d885255620f" providerId="LiveId" clId="{3A48E841-2FFC-4CE4-A88E-448BDFB1CED9}" dt="2022-12-01T16:21:58.474" v="129" actId="20577"/>
      <pc:docMkLst>
        <pc:docMk/>
      </pc:docMkLst>
      <pc:sldChg chg="modSp mod">
        <pc:chgData name="Sachin Patel" userId="0e9c8d885255620f" providerId="LiveId" clId="{3A48E841-2FFC-4CE4-A88E-448BDFB1CED9}" dt="2022-12-01T16:21:58.474" v="129" actId="20577"/>
        <pc:sldMkLst>
          <pc:docMk/>
          <pc:sldMk cId="149276089" sldId="259"/>
        </pc:sldMkLst>
        <pc:spChg chg="mod">
          <ac:chgData name="Sachin Patel" userId="0e9c8d885255620f" providerId="LiveId" clId="{3A48E841-2FFC-4CE4-A88E-448BDFB1CED9}" dt="2022-12-01T16:21:58.474" v="129" actId="20577"/>
          <ac:spMkLst>
            <pc:docMk/>
            <pc:sldMk cId="149276089" sldId="259"/>
            <ac:spMk id="3" creationId="{0A1FEF9B-E75C-9CDB-75BA-85322E973E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Data Analysis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470CC6-D2AC-8ECA-4962-9E489609F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22"/>
          <a:stretch/>
        </p:blipFill>
        <p:spPr>
          <a:xfrm>
            <a:off x="-1" y="1039704"/>
            <a:ext cx="12192001" cy="58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83B6-90AF-B4B5-DEBE-0AB86E48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AED2-7602-E5CB-BCE7-AF86181C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2019 Airline Delays w/Weather and Airport Detail dataset was downloaded from Kaggle for the analysis. This dataset contains following raw CSV files: 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airports_list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B43_AIRCRAFT_INVENTORY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CARRIER_DECODE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P10_EMPLOYEES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T3_AIR_CARRIER_SUMMARY_AIRPORT_ACTIVITY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AIRPORT_COORDINATES</a:t>
            </a: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airport_weather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Ontime Reporting (Multiple file as per months)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93CE-6594-4B9D-AEFB-F98AE5528B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361C-D871-D9A4-7933-501E6502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1EE1-5EBD-C427-9C11-CF770646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CFE1-9632-76D8-BA08-307E0EF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EF9B-E75C-9CDB-75BA-85322E97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75943"/>
          </a:xfrm>
        </p:spPr>
        <p:txBody>
          <a:bodyPr/>
          <a:lstStyle/>
          <a:p>
            <a:r>
              <a:rPr lang="en-IN" dirty="0"/>
              <a:t>Google Cloud Platform</a:t>
            </a:r>
          </a:p>
          <a:p>
            <a:r>
              <a:rPr lang="en-IN" dirty="0" err="1"/>
              <a:t>Dataproc</a:t>
            </a:r>
            <a:r>
              <a:rPr lang="en-IN" dirty="0"/>
              <a:t> Cluster (1 Master 2 Worker Nodes)</a:t>
            </a:r>
          </a:p>
          <a:p>
            <a:r>
              <a:rPr lang="en-IN" dirty="0"/>
              <a:t>Google Bucket</a:t>
            </a:r>
          </a:p>
          <a:p>
            <a:r>
              <a:rPr lang="en-IN" dirty="0"/>
              <a:t>Pig</a:t>
            </a:r>
          </a:p>
          <a:p>
            <a:r>
              <a:rPr lang="en-IN" dirty="0"/>
              <a:t>Hive</a:t>
            </a:r>
          </a:p>
          <a:p>
            <a:r>
              <a:rPr lang="en-IN" dirty="0"/>
              <a:t>Spark</a:t>
            </a:r>
          </a:p>
          <a:p>
            <a:r>
              <a:rPr lang="en-IN" dirty="0" err="1"/>
              <a:t>Jupyter</a:t>
            </a:r>
            <a:r>
              <a:rPr lang="en-IN" dirty="0"/>
              <a:t> Notebook (Modules: Pandas, </a:t>
            </a:r>
            <a:r>
              <a:rPr lang="en-IN" dirty="0" err="1"/>
              <a:t>Numpy</a:t>
            </a:r>
            <a:r>
              <a:rPr lang="en-IN" dirty="0"/>
              <a:t>, Seaborn, Folium, </a:t>
            </a:r>
            <a:r>
              <a:rPr lang="en-IN" dirty="0" err="1"/>
              <a:t>PySpark</a:t>
            </a:r>
            <a:r>
              <a:rPr lang="en-IN" dirty="0"/>
              <a:t>, </a:t>
            </a:r>
            <a:r>
              <a:rPr lang="en-IN" dirty="0" err="1"/>
              <a:t>Ipywidgets</a:t>
            </a:r>
            <a:r>
              <a:rPr lang="en-IN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A628-6CAE-C38A-71F2-FDD0DAAFA5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D764-C6F2-EB98-65A9-92BBCCB5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E957-3BBF-E45D-6D43-C306E41B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33A7-26F6-8BE6-45DE-2EDF7B57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29ED-5435-032B-E16E-66D971B5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 Buffer Memory</a:t>
            </a:r>
          </a:p>
          <a:p>
            <a:r>
              <a:rPr lang="en-IN" dirty="0"/>
              <a:t>Java Component Gateway Error</a:t>
            </a:r>
          </a:p>
          <a:p>
            <a:r>
              <a:rPr lang="en-IN" dirty="0"/>
              <a:t>Yarn Memory Issue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F51A-A03B-0375-9CCD-F1E86F04F2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2340-7D00-D1CC-EBDA-FD1FB47C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983A-4B9A-64AD-9E27-DADEA1B9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E560-6EF7-464E-76F2-A02BBADD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8223-E56A-4438-4338-95339C09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Correlation Between Departure delays with factors (weather, Late aircraft, Navigational delay, Carrier delay)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Top 50 Carriers with respective carrier delay percentage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Which top 50 Airports have the most delayed flights?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Flight navigation system (With Distance and Carrier info)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84B2-0BC0-4306-5972-B45F33496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5ABB-E4F0-E506-B2CC-DBE159A4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9E67-EA76-BE40-2FA6-9A0C78FC7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8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{028055CF-5C95-40AF-801A-13D1EDB78CAF}tf45331398_win32</Template>
  <TotalTime>81</TotalTime>
  <Words>188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Data Analysis Application</vt:lpstr>
      <vt:lpstr>PowerPoint Presentation</vt:lpstr>
      <vt:lpstr>Dataset</vt:lpstr>
      <vt:lpstr>Cloud Infrastructure</vt:lpstr>
      <vt:lpstr>Challenges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Application</dc:title>
  <dc:creator>Sachin Patel</dc:creator>
  <cp:lastModifiedBy>Sachin Patel</cp:lastModifiedBy>
  <cp:revision>1</cp:revision>
  <dcterms:created xsi:type="dcterms:W3CDTF">2022-12-01T15:01:33Z</dcterms:created>
  <dcterms:modified xsi:type="dcterms:W3CDTF">2022-12-01T16:23:29Z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