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/>
          <p:cNvSpPr/>
          <p:nvPr>
            <p:custDataLst>
              <p:tags r:id="rId2"/>
            </p:custDataLst>
          </p:nvPr>
        </p:nvSpPr>
        <p:spPr>
          <a:xfrm>
            <a:off x="317500" y="2463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/>
          <p:cNvSpPr/>
          <p:nvPr>
            <p:custDataLst>
              <p:tags r:id="rId3"/>
            </p:custDataLst>
          </p:nvPr>
        </p:nvSpPr>
        <p:spPr>
          <a:xfrm>
            <a:off x="11264900" y="2463800"/>
            <a:ext cx="609600" cy="2667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079500" y="2400300"/>
            <a:ext cx="10033000" cy="381000"/>
          </a:xfrm>
          <a:prstGeom prst="rect">
            <a:avLst/>
          </a:prstGeom>
          <a:solidFill>
            <a:srgbClr val="1F497D">
              <a:alpha val="100000"/>
            </a:srgbClr>
          </a:solidFill>
        </p:spPr>
      </p:sp>
      <p:sp>
        <p:nvSpPr>
          <p:cNvPr id="13" name="OTLSHAPE_TB_00000000000000000000000000000000_ElapsedTime"/>
          <p:cNvSpPr/>
          <p:nvPr>
            <p:custDataLst>
              <p:tags r:id="rId5"/>
            </p:custDataLst>
          </p:nvPr>
        </p:nvSpPr>
        <p:spPr>
          <a:xfrm>
            <a:off x="1079500" y="2705100"/>
            <a:ext cx="3657600" cy="762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4" name="OTLSHAPE_TB_00000000000000000000000000000000_TodayMarkerShape"/>
          <p:cNvSpPr/>
          <p:nvPr>
            <p:custDataLst>
              <p:tags r:id="rId6"/>
            </p:custDataLst>
          </p:nvPr>
        </p:nvSpPr>
        <p:spPr>
          <a:xfrm>
            <a:off x="4673600" y="27813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/>
          <p:cNvSpPr/>
          <p:nvPr>
            <p:custDataLst>
              <p:tags r:id="rId7"/>
            </p:custDataLst>
          </p:nvPr>
        </p:nvSpPr>
        <p:spPr>
          <a:xfrm>
            <a:off x="4483100" y="2908300"/>
            <a:ext cx="4826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8"/>
            </p:custDataLst>
          </p:nvPr>
        </p:nvSpPr>
        <p:spPr>
          <a:xfrm>
            <a:off x="1143000" y="25019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May</a:t>
            </a:r>
          </a:p>
        </p:txBody>
      </p:sp>
      <p:cxnSp>
        <p:nvCxnSpPr>
          <p:cNvPr id="1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4457700" y="24892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/>
          <p:cNvSpPr/>
          <p:nvPr>
            <p:custDataLst>
              <p:tags r:id="rId10"/>
            </p:custDataLst>
          </p:nvPr>
        </p:nvSpPr>
        <p:spPr>
          <a:xfrm>
            <a:off x="4521200" y="25019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Jun</a:t>
            </a:r>
          </a:p>
        </p:txBody>
      </p:sp>
      <p:cxnSp>
        <p:nvCxnSpPr>
          <p:cNvPr id="19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7734300" y="24892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/>
          <p:cNvSpPr/>
          <p:nvPr>
            <p:custDataLst>
              <p:tags r:id="rId12"/>
            </p:custDataLst>
          </p:nvPr>
        </p:nvSpPr>
        <p:spPr>
          <a:xfrm>
            <a:off x="7797800" y="2501900"/>
            <a:ext cx="241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2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Jul</a:t>
            </a:r>
          </a:p>
        </p:txBody>
      </p:sp>
      <p:cxnSp>
        <p:nvCxnSpPr>
          <p:cNvPr id="21" name="OTLSHAPE_T_36e3bf77aadc4394bf88aac99143f451_HorizontalConnector1"/>
          <p:cNvCxnSpPr/>
          <p:nvPr>
            <p:custDataLst>
              <p:tags r:id="rId13"/>
            </p:custDataLst>
          </p:nvPr>
        </p:nvCxnSpPr>
        <p:spPr>
          <a:xfrm>
            <a:off x="1473200" y="3378200"/>
            <a:ext cx="16891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_9cd1c93bb24d4fe39dfd9b37693e0224_HorizontalConnector1"/>
          <p:cNvCxnSpPr/>
          <p:nvPr>
            <p:custDataLst>
              <p:tags r:id="rId14"/>
            </p:custDataLst>
          </p:nvPr>
        </p:nvCxnSpPr>
        <p:spPr>
          <a:xfrm>
            <a:off x="1219200" y="3708400"/>
            <a:ext cx="27940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_e6f0f4143ba1406db9bac7670a78faa0_HorizontalConnector1"/>
          <p:cNvCxnSpPr/>
          <p:nvPr>
            <p:custDataLst>
              <p:tags r:id="rId15"/>
            </p:custDataLst>
          </p:nvPr>
        </p:nvCxnSpPr>
        <p:spPr>
          <a:xfrm>
            <a:off x="1219200" y="4038600"/>
            <a:ext cx="42164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e330582441344d5b95273435cee5aab9_HorizontalConnector1"/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1969477" y="4343400"/>
            <a:ext cx="6742723" cy="254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23dd9cdc9f38401fba97dfd4a09b5723_HorizontalConnector1"/>
          <p:cNvCxnSpPr/>
          <p:nvPr>
            <p:custDataLst>
              <p:tags r:id="rId17"/>
            </p:custDataLst>
          </p:nvPr>
        </p:nvCxnSpPr>
        <p:spPr>
          <a:xfrm>
            <a:off x="1104900" y="4699000"/>
            <a:ext cx="82677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aeb7bdb7628e47af859cf1b1b6aa7aab_HorizontalConnector1"/>
          <p:cNvCxnSpPr/>
          <p:nvPr>
            <p:custDataLst>
              <p:tags r:id="rId18"/>
            </p:custDataLst>
          </p:nvPr>
        </p:nvCxnSpPr>
        <p:spPr>
          <a:xfrm>
            <a:off x="1104900" y="5029200"/>
            <a:ext cx="87249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7" name="OTLSHAPE_T_36e3bf77aadc4394bf88aac99143f451_Shape"/>
          <p:cNvSpPr/>
          <p:nvPr>
            <p:custDataLst>
              <p:tags r:id="rId19"/>
            </p:custDataLst>
          </p:nvPr>
        </p:nvSpPr>
        <p:spPr>
          <a:xfrm>
            <a:off x="3149600" y="3276600"/>
            <a:ext cx="8763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28" name="OTLSHAPE_T_36e3bf77aadc4394bf88aac99143f451_ShapePercentage" hidden="1"/>
          <p:cNvSpPr/>
          <p:nvPr>
            <p:custDataLst>
              <p:tags r:id="rId20"/>
            </p:custDataLst>
          </p:nvPr>
        </p:nvSpPr>
        <p:spPr>
          <a:xfrm>
            <a:off x="3149600" y="32766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29" name="OTLSHAPE_T_36e3bf77aadc4394bf88aac99143f451_TextPercentage" hidden="1"/>
          <p:cNvSpPr/>
          <p:nvPr>
            <p:custDataLst>
              <p:tags r:id="rId21"/>
            </p:custDataLst>
          </p:nvPr>
        </p:nvSpPr>
        <p:spPr>
          <a:xfrm>
            <a:off x="0" y="3276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0" name="OTLSHAPE_T_36e3bf77aadc4394bf88aac99143f451_StartDate" hidden="1"/>
          <p:cNvSpPr/>
          <p:nvPr>
            <p:custDataLst>
              <p:tags r:id="rId22"/>
            </p:custDataLst>
          </p:nvPr>
        </p:nvSpPr>
        <p:spPr>
          <a:xfrm>
            <a:off x="0" y="3403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1" name="OTLSHAPE_T_36e3bf77aadc4394bf88aac99143f451_EndDate" hidden="1"/>
          <p:cNvSpPr/>
          <p:nvPr>
            <p:custDataLst>
              <p:tags r:id="rId23"/>
            </p:custDataLst>
          </p:nvPr>
        </p:nvSpPr>
        <p:spPr>
          <a:xfrm>
            <a:off x="0" y="3403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2" name="OTLSHAPE_T_36e3bf77aadc4394bf88aac99143f451_JoinedDate"/>
          <p:cNvSpPr/>
          <p:nvPr>
            <p:custDataLst>
              <p:tags r:id="rId24"/>
            </p:custDataLst>
          </p:nvPr>
        </p:nvSpPr>
        <p:spPr>
          <a:xfrm>
            <a:off x="4076700" y="33020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20 May - 27 May</a:t>
            </a:r>
          </a:p>
        </p:txBody>
      </p:sp>
      <p:sp>
        <p:nvSpPr>
          <p:cNvPr id="33" name="OTLSHAPE_T_36e3bf77aadc4394bf88aac99143f451_Duration"/>
          <p:cNvSpPr/>
          <p:nvPr>
            <p:custDataLst>
              <p:tags r:id="rId25"/>
            </p:custDataLst>
          </p:nvPr>
        </p:nvSpPr>
        <p:spPr>
          <a:xfrm>
            <a:off x="3340100" y="33020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34" name="OTLSHAPE_T_36e3bf77aadc4394bf88aac99143f451_Title"/>
          <p:cNvSpPr/>
          <p:nvPr>
            <p:custDataLst>
              <p:tags r:id="rId26"/>
            </p:custDataLst>
          </p:nvPr>
        </p:nvSpPr>
        <p:spPr>
          <a:xfrm>
            <a:off x="127000" y="3302000"/>
            <a:ext cx="1346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Sketches and concept</a:t>
            </a:r>
          </a:p>
        </p:txBody>
      </p:sp>
      <p:sp>
        <p:nvSpPr>
          <p:cNvPr id="35" name="OTLSHAPE_T_9cd1c93bb24d4fe39dfd9b37693e0224_Shape"/>
          <p:cNvSpPr/>
          <p:nvPr>
            <p:custDataLst>
              <p:tags r:id="rId27"/>
            </p:custDataLst>
          </p:nvPr>
        </p:nvSpPr>
        <p:spPr>
          <a:xfrm>
            <a:off x="4025900" y="3606800"/>
            <a:ext cx="11938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36" name="OTLSHAPE_T_9cd1c93bb24d4fe39dfd9b37693e0224_ShapePercentage" hidden="1"/>
          <p:cNvSpPr/>
          <p:nvPr>
            <p:custDataLst>
              <p:tags r:id="rId28"/>
            </p:custDataLst>
          </p:nvPr>
        </p:nvSpPr>
        <p:spPr>
          <a:xfrm>
            <a:off x="4025900" y="36068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37" name="OTLSHAPE_T_9cd1c93bb24d4fe39dfd9b37693e0224_TextPercentage" hidden="1"/>
          <p:cNvSpPr/>
          <p:nvPr>
            <p:custDataLst>
              <p:tags r:id="rId29"/>
            </p:custDataLst>
          </p:nvPr>
        </p:nvSpPr>
        <p:spPr>
          <a:xfrm>
            <a:off x="0" y="360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8" name="OTLSHAPE_T_9cd1c93bb24d4fe39dfd9b37693e0224_StartDate" hidden="1"/>
          <p:cNvSpPr/>
          <p:nvPr>
            <p:custDataLst>
              <p:tags r:id="rId30"/>
            </p:custDataLst>
          </p:nvPr>
        </p:nvSpPr>
        <p:spPr>
          <a:xfrm>
            <a:off x="0" y="373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9" name="OTLSHAPE_T_9cd1c93bb24d4fe39dfd9b37693e0224_EndDate" hidden="1"/>
          <p:cNvSpPr/>
          <p:nvPr>
            <p:custDataLst>
              <p:tags r:id="rId31"/>
            </p:custDataLst>
          </p:nvPr>
        </p:nvSpPr>
        <p:spPr>
          <a:xfrm>
            <a:off x="0" y="373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0" name="OTLSHAPE_T_9cd1c93bb24d4fe39dfd9b37693e0224_JoinedDate"/>
          <p:cNvSpPr/>
          <p:nvPr>
            <p:custDataLst>
              <p:tags r:id="rId32"/>
            </p:custDataLst>
          </p:nvPr>
        </p:nvSpPr>
        <p:spPr>
          <a:xfrm>
            <a:off x="5270500" y="36322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28 May - 7 Jun</a:t>
            </a:r>
          </a:p>
        </p:txBody>
      </p:sp>
      <p:sp>
        <p:nvSpPr>
          <p:cNvPr id="41" name="OTLSHAPE_T_9cd1c93bb24d4fe39dfd9b37693e0224_Duration"/>
          <p:cNvSpPr/>
          <p:nvPr>
            <p:custDataLst>
              <p:tags r:id="rId33"/>
            </p:custDataLst>
          </p:nvPr>
        </p:nvSpPr>
        <p:spPr>
          <a:xfrm>
            <a:off x="4381500" y="36322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42" name="OTLSHAPE_T_9cd1c93bb24d4fe39dfd9b37693e0224_Title"/>
          <p:cNvSpPr/>
          <p:nvPr>
            <p:custDataLst>
              <p:tags r:id="rId34"/>
            </p:custDataLst>
          </p:nvPr>
        </p:nvSpPr>
        <p:spPr>
          <a:xfrm>
            <a:off x="127000" y="36322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Design prototype</a:t>
            </a:r>
          </a:p>
        </p:txBody>
      </p:sp>
      <p:sp>
        <p:nvSpPr>
          <p:cNvPr id="43" name="OTLSHAPE_T_e6f0f4143ba1406db9bac7670a78faa0_Shape"/>
          <p:cNvSpPr/>
          <p:nvPr>
            <p:custDataLst>
              <p:tags r:id="rId35"/>
            </p:custDataLst>
          </p:nvPr>
        </p:nvSpPr>
        <p:spPr>
          <a:xfrm>
            <a:off x="5435600" y="3937000"/>
            <a:ext cx="22860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44" name="OTLSHAPE_T_e6f0f4143ba1406db9bac7670a78faa0_ShapePercentage" hidden="1"/>
          <p:cNvSpPr/>
          <p:nvPr>
            <p:custDataLst>
              <p:tags r:id="rId36"/>
            </p:custDataLst>
          </p:nvPr>
        </p:nvSpPr>
        <p:spPr>
          <a:xfrm>
            <a:off x="5435600" y="39370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45" name="OTLSHAPE_T_e6f0f4143ba1406db9bac7670a78faa0_TextPercentage" hidden="1"/>
          <p:cNvSpPr/>
          <p:nvPr>
            <p:custDataLst>
              <p:tags r:id="rId37"/>
            </p:custDataLst>
          </p:nvPr>
        </p:nvSpPr>
        <p:spPr>
          <a:xfrm>
            <a:off x="0" y="3937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6" name="OTLSHAPE_T_e6f0f4143ba1406db9bac7670a78faa0_StartDate" hidden="1"/>
          <p:cNvSpPr/>
          <p:nvPr>
            <p:custDataLst>
              <p:tags r:id="rId38"/>
            </p:custDataLst>
          </p:nvPr>
        </p:nvSpPr>
        <p:spPr>
          <a:xfrm>
            <a:off x="0" y="406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7" name="OTLSHAPE_T_e6f0f4143ba1406db9bac7670a78faa0_EndDate" hidden="1"/>
          <p:cNvSpPr/>
          <p:nvPr>
            <p:custDataLst>
              <p:tags r:id="rId39"/>
            </p:custDataLst>
          </p:nvPr>
        </p:nvSpPr>
        <p:spPr>
          <a:xfrm>
            <a:off x="0" y="4064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8" name="OTLSHAPE_T_e6f0f4143ba1406db9bac7670a78faa0_JoinedDate"/>
          <p:cNvSpPr/>
          <p:nvPr>
            <p:custDataLst>
              <p:tags r:id="rId40"/>
            </p:custDataLst>
          </p:nvPr>
        </p:nvSpPr>
        <p:spPr>
          <a:xfrm>
            <a:off x="7785100" y="39624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10 Jun - 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9</a:t>
            </a:r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 Jul</a:t>
            </a:r>
          </a:p>
        </p:txBody>
      </p:sp>
      <p:sp>
        <p:nvSpPr>
          <p:cNvPr id="49" name="OTLSHAPE_T_e6f0f4143ba1406db9bac7670a78faa0_Duration"/>
          <p:cNvSpPr/>
          <p:nvPr>
            <p:custDataLst>
              <p:tags r:id="rId41"/>
            </p:custDataLst>
          </p:nvPr>
        </p:nvSpPr>
        <p:spPr>
          <a:xfrm>
            <a:off x="6337300" y="39624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24</a:t>
            </a:r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 days</a:t>
            </a:r>
          </a:p>
        </p:txBody>
      </p:sp>
      <p:sp>
        <p:nvSpPr>
          <p:cNvPr id="50" name="OTLSHAPE_T_e6f0f4143ba1406db9bac7670a78faa0_Title"/>
          <p:cNvSpPr/>
          <p:nvPr>
            <p:custDataLst>
              <p:tags r:id="rId42"/>
            </p:custDataLst>
          </p:nvPr>
        </p:nvSpPr>
        <p:spPr>
          <a:xfrm>
            <a:off x="127000" y="3962400"/>
            <a:ext cx="1092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start development</a:t>
            </a:r>
          </a:p>
        </p:txBody>
      </p:sp>
      <p:sp>
        <p:nvSpPr>
          <p:cNvPr id="51" name="OTLSHAPE_T_e330582441344d5b95273435cee5aab9_Shape"/>
          <p:cNvSpPr/>
          <p:nvPr>
            <p:custDataLst>
              <p:tags r:id="rId43"/>
            </p:custDataLst>
          </p:nvPr>
        </p:nvSpPr>
        <p:spPr>
          <a:xfrm>
            <a:off x="8712200" y="4267200"/>
            <a:ext cx="1193800" cy="203200"/>
          </a:xfrm>
          <a:prstGeom prst="rect">
            <a:avLst/>
          </a:prstGeom>
          <a:solidFill>
            <a:srgbClr val="9BBB59">
              <a:alpha val="100000"/>
            </a:srgbClr>
          </a:solidFill>
        </p:spPr>
      </p:sp>
      <p:sp>
        <p:nvSpPr>
          <p:cNvPr id="52" name="OTLSHAPE_T_e330582441344d5b95273435cee5aab9_ShapePercentage" hidden="1"/>
          <p:cNvSpPr/>
          <p:nvPr>
            <p:custDataLst>
              <p:tags r:id="rId44"/>
            </p:custDataLst>
          </p:nvPr>
        </p:nvSpPr>
        <p:spPr>
          <a:xfrm>
            <a:off x="8712200" y="42672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3" name="OTLSHAPE_T_e330582441344d5b95273435cee5aab9_TextPercentage" hidden="1"/>
          <p:cNvSpPr/>
          <p:nvPr>
            <p:custDataLst>
              <p:tags r:id="rId45"/>
            </p:custDataLst>
          </p:nvPr>
        </p:nvSpPr>
        <p:spPr>
          <a:xfrm>
            <a:off x="0" y="4267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4" name="OTLSHAPE_T_e330582441344d5b95273435cee5aab9_StartDate" hidden="1"/>
          <p:cNvSpPr/>
          <p:nvPr>
            <p:custDataLst>
              <p:tags r:id="rId46"/>
            </p:custDataLst>
          </p:nvPr>
        </p:nvSpPr>
        <p:spPr>
          <a:xfrm>
            <a:off x="0" y="4394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5" name="OTLSHAPE_T_e330582441344d5b95273435cee5aab9_EndDate" hidden="1"/>
          <p:cNvSpPr/>
          <p:nvPr>
            <p:custDataLst>
              <p:tags r:id="rId47"/>
            </p:custDataLst>
          </p:nvPr>
        </p:nvSpPr>
        <p:spPr>
          <a:xfrm>
            <a:off x="0" y="4394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6" name="OTLSHAPE_T_e330582441344d5b95273435cee5aab9_JoinedDate"/>
          <p:cNvSpPr/>
          <p:nvPr>
            <p:custDataLst>
              <p:tags r:id="rId48"/>
            </p:custDataLst>
          </p:nvPr>
        </p:nvSpPr>
        <p:spPr>
          <a:xfrm>
            <a:off x="9969500" y="42926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10 Jul - 20 Jul</a:t>
            </a:r>
          </a:p>
        </p:txBody>
      </p:sp>
      <p:sp>
        <p:nvSpPr>
          <p:cNvPr id="57" name="OTLSHAPE_T_e330582441344d5b95273435cee5aab9_Duration"/>
          <p:cNvSpPr/>
          <p:nvPr>
            <p:custDataLst>
              <p:tags r:id="rId49"/>
            </p:custDataLst>
          </p:nvPr>
        </p:nvSpPr>
        <p:spPr>
          <a:xfrm>
            <a:off x="9067800" y="42926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8 days</a:t>
            </a:r>
          </a:p>
        </p:txBody>
      </p:sp>
      <p:sp>
        <p:nvSpPr>
          <p:cNvPr id="58" name="OTLSHAPE_T_e330582441344d5b95273435cee5aab9_Title"/>
          <p:cNvSpPr/>
          <p:nvPr>
            <p:custDataLst>
              <p:tags r:id="rId50"/>
            </p:custDataLst>
          </p:nvPr>
        </p:nvSpPr>
        <p:spPr>
          <a:xfrm>
            <a:off x="126999" y="4276263"/>
            <a:ext cx="215900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Optimize for different screen sizes</a:t>
            </a:r>
          </a:p>
        </p:txBody>
      </p:sp>
      <p:sp>
        <p:nvSpPr>
          <p:cNvPr id="59" name="OTLSHAPE_T_23dd9cdc9f38401fba97dfd4a09b5723_Shape"/>
          <p:cNvSpPr/>
          <p:nvPr>
            <p:custDataLst>
              <p:tags r:id="rId51"/>
            </p:custDataLst>
          </p:nvPr>
        </p:nvSpPr>
        <p:spPr>
          <a:xfrm>
            <a:off x="9918700" y="4597400"/>
            <a:ext cx="330200" cy="203200"/>
          </a:xfrm>
          <a:prstGeom prst="rect">
            <a:avLst/>
          </a:prstGeom>
          <a:solidFill>
            <a:srgbClr val="F79646">
              <a:alpha val="100000"/>
            </a:srgbClr>
          </a:solidFill>
        </p:spPr>
      </p:sp>
      <p:sp>
        <p:nvSpPr>
          <p:cNvPr id="60" name="OTLSHAPE_T_23dd9cdc9f38401fba97dfd4a09b5723_ShapePercentage" hidden="1"/>
          <p:cNvSpPr/>
          <p:nvPr>
            <p:custDataLst>
              <p:tags r:id="rId52"/>
            </p:custDataLst>
          </p:nvPr>
        </p:nvSpPr>
        <p:spPr>
          <a:xfrm>
            <a:off x="9918700" y="45974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1" name="OTLSHAPE_T_23dd9cdc9f38401fba97dfd4a09b5723_TextPercentage" hidden="1"/>
          <p:cNvSpPr/>
          <p:nvPr>
            <p:custDataLst>
              <p:tags r:id="rId53"/>
            </p:custDataLst>
          </p:nvPr>
        </p:nvSpPr>
        <p:spPr>
          <a:xfrm>
            <a:off x="0" y="4597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2" name="OTLSHAPE_T_23dd9cdc9f38401fba97dfd4a09b5723_StartDate" hidden="1"/>
          <p:cNvSpPr/>
          <p:nvPr>
            <p:custDataLst>
              <p:tags r:id="rId54"/>
            </p:custDataLst>
          </p:nvPr>
        </p:nvSpPr>
        <p:spPr>
          <a:xfrm>
            <a:off x="0" y="4724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3" name="OTLSHAPE_T_23dd9cdc9f38401fba97dfd4a09b5723_EndDate" hidden="1"/>
          <p:cNvSpPr/>
          <p:nvPr>
            <p:custDataLst>
              <p:tags r:id="rId55"/>
            </p:custDataLst>
          </p:nvPr>
        </p:nvSpPr>
        <p:spPr>
          <a:xfrm>
            <a:off x="0" y="4724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4" name="OTLSHAPE_T_23dd9cdc9f38401fba97dfd4a09b5723_Duration"/>
          <p:cNvSpPr/>
          <p:nvPr>
            <p:custDataLst>
              <p:tags r:id="rId56"/>
            </p:custDataLst>
          </p:nvPr>
        </p:nvSpPr>
        <p:spPr>
          <a:xfrm>
            <a:off x="9372600" y="4622800"/>
            <a:ext cx="482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65" name="OTLSHAPE_T_23dd9cdc9f38401fba97dfd4a09b5723_JoinedDate"/>
          <p:cNvSpPr/>
          <p:nvPr>
            <p:custDataLst>
              <p:tags r:id="rId57"/>
            </p:custDataLst>
          </p:nvPr>
        </p:nvSpPr>
        <p:spPr>
          <a:xfrm>
            <a:off x="10287000" y="4622800"/>
            <a:ext cx="850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21 Jul - 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30</a:t>
            </a:r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 Jul</a:t>
            </a:r>
          </a:p>
        </p:txBody>
      </p:sp>
      <p:sp>
        <p:nvSpPr>
          <p:cNvPr id="66" name="OTLSHAPE_T_23dd9cdc9f38401fba97dfd4a09b5723_Title"/>
          <p:cNvSpPr/>
          <p:nvPr>
            <p:custDataLst>
              <p:tags r:id="rId58"/>
            </p:custDataLst>
          </p:nvPr>
        </p:nvSpPr>
        <p:spPr>
          <a:xfrm>
            <a:off x="127000" y="46228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Correct website</a:t>
            </a:r>
          </a:p>
        </p:txBody>
      </p:sp>
      <p:sp>
        <p:nvSpPr>
          <p:cNvPr id="67" name="OTLSHAPE_T_aeb7bdb7628e47af859cf1b1b6aa7aab_Shape"/>
          <p:cNvSpPr/>
          <p:nvPr>
            <p:custDataLst>
              <p:tags r:id="rId59"/>
            </p:custDataLst>
          </p:nvPr>
        </p:nvSpPr>
        <p:spPr>
          <a:xfrm>
            <a:off x="10236200" y="4927600"/>
            <a:ext cx="114300" cy="203200"/>
          </a:xfrm>
          <a:prstGeom prst="rect">
            <a:avLst/>
          </a:prstGeom>
          <a:solidFill>
            <a:srgbClr val="4BACC6">
              <a:alpha val="100000"/>
            </a:srgbClr>
          </a:solidFill>
        </p:spPr>
      </p:sp>
      <p:sp>
        <p:nvSpPr>
          <p:cNvPr id="68" name="OTLSHAPE_T_aeb7bdb7628e47af859cf1b1b6aa7aab_ShapePercentage" hidden="1"/>
          <p:cNvSpPr/>
          <p:nvPr>
            <p:custDataLst>
              <p:tags r:id="rId60"/>
            </p:custDataLst>
          </p:nvPr>
        </p:nvSpPr>
        <p:spPr>
          <a:xfrm>
            <a:off x="10236200" y="49276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9" name="OTLSHAPE_T_aeb7bdb7628e47af859cf1b1b6aa7aab_TextPercentage" hidden="1"/>
          <p:cNvSpPr/>
          <p:nvPr>
            <p:custDataLst>
              <p:tags r:id="rId61"/>
            </p:custDataLst>
          </p:nvPr>
        </p:nvSpPr>
        <p:spPr>
          <a:xfrm>
            <a:off x="0" y="4927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0" name="OTLSHAPE_T_aeb7bdb7628e47af859cf1b1b6aa7aab_StartDate" hidden="1"/>
          <p:cNvSpPr/>
          <p:nvPr>
            <p:custDataLst>
              <p:tags r:id="rId62"/>
            </p:custDataLst>
          </p:nvPr>
        </p:nvSpPr>
        <p:spPr>
          <a:xfrm>
            <a:off x="0" y="5054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1" name="OTLSHAPE_T_aeb7bdb7628e47af859cf1b1b6aa7aab_EndDate" hidden="1"/>
          <p:cNvSpPr/>
          <p:nvPr>
            <p:custDataLst>
              <p:tags r:id="rId63"/>
            </p:custDataLst>
          </p:nvPr>
        </p:nvSpPr>
        <p:spPr>
          <a:xfrm>
            <a:off x="0" y="5054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2" name="OTLSHAPE_T_aeb7bdb7628e47af859cf1b1b6aa7aab_Duration"/>
          <p:cNvSpPr/>
          <p:nvPr>
            <p:custDataLst>
              <p:tags r:id="rId64"/>
            </p:custDataLst>
          </p:nvPr>
        </p:nvSpPr>
        <p:spPr>
          <a:xfrm>
            <a:off x="9829800" y="4953000"/>
            <a:ext cx="3683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2</a:t>
            </a:r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 day</a:t>
            </a:r>
          </a:p>
        </p:txBody>
      </p:sp>
      <p:sp>
        <p:nvSpPr>
          <p:cNvPr id="73" name="OTLSHAPE_T_aeb7bdb7628e47af859cf1b1b6aa7aab_JoinedDate"/>
          <p:cNvSpPr/>
          <p:nvPr>
            <p:custDataLst>
              <p:tags r:id="rId65"/>
            </p:custDataLst>
          </p:nvPr>
        </p:nvSpPr>
        <p:spPr>
          <a:xfrm>
            <a:off x="10401299" y="4964956"/>
            <a:ext cx="117641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30 </a:t>
            </a:r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Jul-1 Aug</a:t>
            </a:r>
          </a:p>
        </p:txBody>
      </p:sp>
      <p:sp>
        <p:nvSpPr>
          <p:cNvPr id="74" name="OTLSHAPE_T_aeb7bdb7628e47af859cf1b1b6aa7aab_Title"/>
          <p:cNvSpPr/>
          <p:nvPr>
            <p:custDataLst>
              <p:tags r:id="rId66"/>
            </p:custDataLst>
          </p:nvPr>
        </p:nvSpPr>
        <p:spPr>
          <a:xfrm>
            <a:off x="127000" y="4953000"/>
            <a:ext cx="9779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Launch website</a:t>
            </a:r>
          </a:p>
        </p:txBody>
      </p:sp>
      <p:sp>
        <p:nvSpPr>
          <p:cNvPr id="10000001" name="website development">
            <a:extLst>
              <a:ext uri="C9581DDF-B913-4CF4-9B51-8D9085CBF4FA">
                <a16:creationId xmlns="" xmlns:p14="http://schemas.microsoft.com/office/powerpoint/2010/main" xmlns:a16="http://schemas.microsoft.com/office/drawing/2014/main" id="58CEFA5E-1A24-4381-AEE6-AA3350822A1A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600" y="254000"/>
            <a:ext cx="4394200" cy="520700"/>
          </a:xfrm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0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website development</a:t>
            </a:r>
          </a:p>
        </p:txBody>
      </p:sp>
    </p:spTree>
    <p:custDataLst>
      <p:tags r:id="rId1"/>
    </p:custDataLst>
    <p:extLst>
      <p:ext uri="96a7f8fc-8d2d-45c4-9a41-1882a6876f33">
        <p14:creationId xmlns="" xmlns:a16="http://schemas.microsoft.com/office/drawing/2014/main" xmlns:p14="http://schemas.microsoft.com/office/powerpoint/2010/main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x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XJpYWw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ywiQWJzb2x1dGVQb3NpdGlvbiI6MTg5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zLjAsIkhlaWdodCI6MTQuNDQ0NDQ0NDQ0NDQ0NDQ1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FyaWFs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ZCBNTU0iLCJTZXBhcmF0b3IiOiIvIiwiVXNlSW50ZXJuYXRpb25hbERhdGVGb3JtYXQiOnRydWV9LCJJc1Zpc2libGUiOnRydWUsIlBhcmVudFN0eWxlIjpudWxsfSwiRGVmYXVsdFRhc2tTdHlsZSI6eyIkaWQiOiI4MCIsIlNoYXBlIjozLCJTaGFwZVRoaWNrbmVzcyI6MSwiRHVyYXRpb25Gb3JtYXQiOjAsIkluY2x1ZGVOb25Xb3JraW5nRGF5c0luRHVyYXRpb24iOmZhbHNlLCJQZXJjZW50YWdlQ29tcGxl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E5MSwiRyI6MTkxLCJCIjoxOTF9fSwiTWF4V2lkdGgiOjk2MC4wLCJNYXhIZWlnaHQiOiJJbmZpbml0eSIsIlNtYXJ0Rm9yZWdyb3VuZElzQWN0aXZlIjpmYWxzZSwiSG9yaXpvbnRhbEFsaWdubWVudCI6MS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XJpYWwiLCJJc0JvbGQiOmZhbHNlLCJJc0l0YWxpYyI6ZmFsc2UsIklzVW5kZXJsaW5lZCI6ZmFsc2UsIlBhcmVudFN0eWxlIjpudWxsfSwiQXV0b1NpemUiOjAsIkZvcmVncm91bmQiOnsiJGlkIjoiOTAiLCJDb2xvciI6eyIkaWQiOiI5MSIsIkEiOjI1NSwiUiI6MCwiRyI6MCwiQiI6MH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FyaWFs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BcmlhbCIsIklzQm9sZCI6ZmFsc2UsIklzSXRhbGljIjpmYWxzZSwiSXNVbmRlcmxpbmVkIjpmYWxzZSwiUGFyZW50U3R5bGUiOm51bGx9LCJBdXRvU2l6ZSI6MCwiRm9yZWdyb3VuZCI6eyIkaWQiOiIxMTYiLCJDb2xvciI6eyIkaWQiOiIxMTciLCJBIjoyNTUsIlIiOjAsIkciOjAsIkIiOjB9fSwiTWF4V2lkdGgiOjk2MC4wLCJNYXhIZWlnaHQiOiJJbmZpbml0eSIsIlNtYXJ0Rm9yZWdyb3VuZElzQWN0aXZlIjpmYWxzZSwiSG9yaXpvbnRhbEFsaWdubWVudCI6MS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NTU0iLCJUeXBlIjoyLCJBdXRvRGF0ZVJhbmdlIjp0cnVlLCJXb3JraW5nRGF5cyI6MzEsIlRvZGF5TWFya2VyVGV4dCI6IlRvZGF5IiwiQXV0b1NjYWxlVHlwZSI6dHJ1ZX0sIk1pbGVzdG9uZXMiOltdLCJUYXNrcyI6W3siJGlkIjoiMTIzIiwiR3JvdXBOYW1lIjpudWxsLCJTdGFydERhdGUiOiIyMDE5LTA1LTIwVDAwOjAwOjAwWiIsIkVuZERhdGUiOiIyMDE5LTA1LTI3VDIzOjU5OjU5Ljk5OVoiLCJQZXJjZW50YWdlQ29tcGxldGUiOjAuMCwiU3R5bGUiOnsiJGlkIjoiMTI0IiwiU2hhcGUiOjAsIlNoYXBlVGhpY2tuZXNzIjoxLCJEdXJhdGlvbkZvcm1hdCI6MCwiSW5jbHVkZU5vbldvcmtpbmdEYXlzSW5EdXJhdGlvbiI6ZmFsc2UsIlBlcmNlbnRhZ2VDb21wbGV0ZVN0eWxlIjp7IiRpZCI6IjEyNSIsIkZvbnRTZXR0aW5ncyI6eyIkaWQiOiIxMjY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MjciLCJMaW5lQ29sb3IiOm51bGwsIkxpbmVXZWlnaHQiOjAuMCwiTGluZVR5cGUiOjAsIlBhcmVudFN0eWxlIjpudWxsfSwiUGFyZW50U3R5bGUiOnsiJHJlZiI6IjgxIn19LCJEdXJhdGlvblN0eWxlIjp7IiRpZCI6IjEyOCIsIkZvbnRTZXR0aW5ncyI6eyIkaWQiOiIxMjk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TMwIiwiTGluZUNvbG9yIjpudWxsLCJMaW5lV2VpZ2h0IjowLjAsIkxpbmVUeXBlIjowLCJQYXJlbnRTdHlsZSI6bnVsbH0sIlBhcmVudFN0eWxlIjp7IiRyZWYiOiI4OCJ9fSwiSG9yaXpvbnRhbENvbm5lY3RvclN0eWxlIjp7IiRpZCI6IjEzMSIsIkxpbmVDb2xvciI6eyIkcmVmIjoiOTYifSwiTGluZVdlaWdodCI6MS4wLCJMaW5lVHlwZSI6MCwiUGFyZW50U3R5bGUiOnsiJHJlZiI6Ijk1In19LCJWZXJ0aWNhbENvbm5lY3RvclN0eWxlIjp7IiRpZCI6IjEzMi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xMzMiLCJNYXJnaW4iOnsiJHJlZiI6IjEwMiJ9LCJQYWRkaW5nIjp7IiRyZWYiOiIxMDMifSwiQmFja2dyb3VuZCI6eyIkaWQiOiIxMzQiLCJDb2xvciI6eyIkaWQiOiIxMzUiLCJBIjoyNTUsIlIiOjE1NSwiRyI6MTg3LCJCIjo4OX19LCJJc1Zpc2libGUiOnRydWUsIldpZHRoIjowLjAsIkhlaWdodCI6MTYuMCwiQm9yZGVyU3R5bGUiOnsiJGlkIjoiMTM2IiwiTGluZUNvbG9yIjp7IiRyZWYiOiIxMDUifSwiTGluZVdlaWdodCI6MC4wLCJMaW5lVHlwZSI6MCwiUGFyZW50U3R5bGUiOnsiJHJlZiI6IjEwNCJ9fSwiUGFyZW50U3R5bGUiOnsiJHJlZiI6IjEwMSJ9fSwiVGl0bGVTdHlsZSI6eyIkaWQiOiIxMzciLCJGb250U2V0dGluZ3MiOnsiJGlkIjoiMTM4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MzkiLCJMaW5lQ29sb3IiOm51bGwsIkxpbmVXZWlnaHQiOjAuMCwiTGluZVR5cGUiOjAsIlBhcmVudFN0eWxlIjpudWxsfSwiUGFyZW50U3R5bGUiOnsiJHJlZiI6IjEwNyJ9fSwiRGF0ZVN0eWxlIjp7IiRpZCI6IjE0MCIsIkZvbnRTZXR0aW5ncyI6eyIkaWQiOiIxNDE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kIE1NTSIsIlNlcGFyYXRvciI6Ii8iLCJVc2VJbnRlcm5hdGlvbmFsRGF0ZUZvcm1hdCI6dHJ1ZX0sIklzVmlzaWJsZSI6dHJ1ZSwiUGFyZW50U3R5bGUiOnsiJHJlZiI6IjgwIn19LCJJbmRleCI6MCwiSWQiOiIzNmUzYmY3Ny1hYWRjLTQzOTQtYmY4OC1hYWM5OTE0M2Y0NTEiLCJJbXBvcnRJZCI6bnVsbCwiVGl0bGUiOiJTa2V0Y2hlcyBhbmQgY29uY2VwdCIsIk5vdGUiOm51bGwsIkh5cGVybGluayI6bnVsbCwiSXNDaGFuZ2VkIjpmYWxzZSwiSXNOZXciOmZhbHNlfSx7IiRpZCI6IjE0NCIsIkdyb3VwTmFtZSI6bnVsbCwiU3RhcnREYXRlIjoiMjAxOS0wNS0yOFQwMDowMDowMFoiLCJFbmREYXRlIjoiMjAxOS0wNi0wN1QyMzo1OTo1OS45OTlaIiwiUGVyY2VudGFnZUNvbXBsZXRlIjowLjAsIlN0eWxlIjp7IiRpZCI6IjE0NSIsIlNoYXBlIjowLCJTaGFwZVRoaWNrbmVzcyI6MSwiRHVyYXRpb25Gb3JtYXQiOjAsIkluY2x1ZGVOb25Xb3JraW5nRGF5c0luRHVyYXRpb24iOmZhbHNlLCJQZXJjZW50YWdlQ29tcGxldGVTdHlsZSI6eyIkaWQiOiIxNDYiLCJGb250U2V0dGluZ3MiOnsiJGlkIjoiMTQ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Q4IiwiTGluZUNvbG9yIjpudWxsLCJMaW5lV2VpZ2h0IjowLjAsIkxpbmVUeXBlIjowLCJQYXJlbnRTdHlsZSI6bnVsbH0sIlBhcmVudFN0eWxlIjp7IiRyZWYiOiI4MSJ9fSwiRHVyYXRpb25TdHlsZSI6eyIkaWQiOiIxNDkiLCJGb250U2V0dGluZ3MiOnsiJGlkIjoiMTUw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EwLCJJc0JlbG93VGltZWJhbmQiOnRydWUsIlBlcmNlbnRhZ2VDb21wbGV0ZVNoYXBlT3BhY2l0eSI6MzUsIlNoYXBlU3R5bGUiOnsiJGlkIjoiMTU0IiwiTWFyZ2luIjp7IiRyZWYiOiIxMDIifSwiUGFkZGluZyI6eyIkcmVmIjoiMTAzIn0sIkJhY2tncm91bmQiOnsiJGlkIjoiMTU1IiwiQ29sb3IiOnsiJGlkIjoiMTU2IiwiQSI6MjU1LCJSIjoxNTUsIkciOjE4NywiQiI6ODl9fSwiSXNWaXNpYmxlIjp0cnVlLCJXaWR0aCI6MC4wLCJIZWlnaHQiOjE2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ZCBNTU0iLCJTZXBhcmF0b3IiOiIvIiwiVXNlSW50ZXJuYXRpb25hbERhdGVGb3JtYXQiOnRydWV9LCJJc1Zpc2libGUiOnRydWUsIlBhcmVudFN0eWxlIjp7IiRyZWYiOiI4MCJ9fSwiSW5kZXgiOjAsIklkIjoiOWNkMWM5M2ItYjI0ZC00ZmUzLTlkZmQtOWIzNzY5M2UwMjI0IiwiSW1wb3J0SWQiOm51bGwsIlRpdGxlIjoiRGVzaWduIHByb3RvdHlwZSIsIk5vdGUiOm51bGwsIkh5cGVybGluayI6bnVsbCwiSXNDaGFuZ2VkIjpmYWxzZSwiSXNOZXciOmZhbHNlfSx7IiRpZCI6IjE2NSIsIkdyb3VwTmFtZSI6bnVsbCwiU3RhcnREYXRlIjoiMjAxOS0wNi0xMFQwMDowMDowMFoiLCJFbmREYXRlIjoiMjAxOS0wNi0zMFQyMzo1OTo1OS45OTlaIiwiUGVyY2VudGFnZUNvbXBsZXRlIjowLjAsIlN0eWxlIjp7IiRpZCI6IjE2NiIsIlNoYXBlIjowLCJTaGFwZVRoaWNrbmVzcyI6MSwiRHVyYXRpb25Gb3JtYXQiOjAsIkluY2x1ZGVOb25Xb3JraW5nRGF5c0luRHVyYXRpb24iOmZhbHNlLCJQZXJjZW50YWdlQ29tcGxldGVTdHlsZSI6eyIkaWQiOiIxNjciLCJGb250U2V0dGluZ3MiOnsiJGlkIjoiMTY4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Y5IiwiTGluZUNvbG9yIjpudWxsLCJMaW5lV2VpZ2h0IjowLjAsIkxpbmVUeXBlIjowLCJQYXJlbnRTdHlsZSI6bnVsbH0sIlBhcmVudFN0eWxlIjp7IiRyZWYiOiI4MSJ9fSwiRHVyYXRpb25TdHlsZSI6eyIkaWQiOiIxNzAiLCJGb250U2V0dGluZ3MiOnsiJGlkIjoiMTcxIiwiRm9udFNpemUiOjEw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3MiIsIkxpbmVDb2xvciI6bnVsbCwiTGluZVdlaWdodCI6MC4wLCJMaW5lVHlwZSI6MCwiUGFyZW50U3R5bGUiOm51bGx9LCJQYXJlbnRTdHlsZSI6eyIkcmVmIjoiODgifX0sIkhvcml6b250YWxDb25uZWN0b3JTdHlsZSI6eyIkaWQiOiIxNzMiLCJMaW5lQ29sb3IiOnsiJHJlZiI6Ijk2In0sIkxpbmVXZWlnaHQiOjEuMCwiTGluZVR5cGUiOjAsIlBhcmVudFN0eWxlIjp7IiRyZWYiOiI5NSJ9fSwiVmVydGljYWxDb25uZWN0b3JTdHlsZSI6eyIkaWQiOiIxNzQ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EwLCJJc0JlbG93VGltZWJhbmQiOnRydWUsIlBlcmNlbnRhZ2VDb21wbGV0ZVNoYXBlT3BhY2l0eSI6MzUsIlNoYXBlU3R5bGUiOnsiJGlkIjoiMTc1IiwiTWFyZ2luIjp7IiRyZWYiOiIxMDIifSwiUGFkZGluZyI6eyIkcmVmIjoiMTAzIn0sIkJhY2tncm91bmQiOnsiJGlkIjoiMTc2IiwiQ29sb3IiOnsiJGlkIjoiMTc3IiwiQSI6MjU1LCJSIjoxNTUsIkciOjE4NywiQiI6ODl9fSwiSXNWaXNpYmxlIjp0cnVlLCJXaWR0aCI6MC4wLCJIZWlnaHQiOjE2LjAsIkJvcmRlclN0eWxlIjp7IiRpZCI6IjE3OCIsIkxpbmVDb2xvciI6eyIkcmVmIjoiMTA1In0sIkxpbmVXZWlnaHQiOjAuMCwiTGluZVR5cGUiOjAsIlBhcmVudFN0eWxlIjp7IiRyZWYiOiIxMDQifX0sIlBhcmVudFN0eWxlIjp7IiRyZWYiOiIxMDEifX0sIlRpdGxlU3R5bGUiOnsiJGlkIjoiMTc5IiwiRm9udFNldHRpbmdzIjp7IiRpZCI6IjE4MC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gxIiwiTGluZUNvbG9yIjpudWxsLCJMaW5lV2VpZ2h0IjowLjAsIkxpbmVUeXBlIjowLCJQYXJlbnRTdHlsZSI6bnVsbH0sIlBhcmVudFN0eWxlIjp7IiRyZWYiOiIxMDcifX0sIkRhdGVTdHlsZSI6eyIkaWQiOiIxODIiLCJGb250U2V0dGluZ3MiOnsiJGlkIjoiMTgzIiwiRm9udFNpemUiOjEw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0IiwiTGluZUNvbG9yIjpudWxsLCJMaW5lV2VpZ2h0IjowLjAsIkxpbmVUeXBlIjowLCJQYXJlbnRTdHlsZSI6bnVsbH0sIlBhcmVudFN0eWxlIjp7IiRyZWYiOiIxMTQifX0sIkRhdGVGb3JtYXQiOnsiJGlkIjoiMTg1IiwiRm9ybWF0U3RyaW5nIjoiZCBNTU0iLCJTZXBhcmF0b3IiOiIvIiwiVXNlSW50ZXJuYXRpb25hbERhdGVGb3JtYXQiOnRydWV9LCJJc1Zpc2libGUiOnRydWUsIlBhcmVudFN0eWxlIjp7IiRyZWYiOiI4MCJ9fSwiSW5kZXgiOjAsIklkIjoiZTZmMGY0MTQtM2JhMS00MDZkLWI5YmEtYzc2NzBhNzhmYWEwIiwiSW1wb3J0SWQiOm51bGwsIlRpdGxlIjoic3RhcnQgZGV2ZWxvcG1lbnQiLCJOb3RlIjpudWxsLCJIeXBlcmxpbmsiOm51bGwsIklzQ2hhbmdlZCI6ZmFsc2UsIklzTmV3IjpmYWxzZX0seyIkaWQiOiIxODYiLCJHcm91cE5hbWUiOm51bGwsIlN0YXJ0RGF0ZSI6IjIwMTktMDctMTBUMDA6MDA6MDBaIiwiRW5kRGF0ZSI6IjIwMTktMDctMjBUMjM6NTk6NTkuOTk5WiIsIlBlcmNlbnRhZ2VDb21wbGV0ZSI6MC4wLCJTdHlsZSI6eyIkaWQiOiIxODciLCJTaGFwZSI6MCwiU2hhcGVUaGlja25lc3MiOjEsIkR1cmF0aW9uRm9ybWF0IjowLCJJbmNsdWRlTm9uV29ya2luZ0RheXNJbkR1cmF0aW9uIjpmYWxzZSwiUGVyY2VudGFnZUNvbXBsZXRlU3R5bGUiOnsiJGlkIjoiMTg4IiwiRm9udFNldHRpbmdzIjp7IiRpZCI6IjE4OS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5MCIsIkxpbmVDb2xvciI6bnVsbCwiTGluZVdlaWdodCI6MC4wLCJMaW5lVHlwZSI6MCwiUGFyZW50U3R5bGUiOm51bGx9LCJQYXJlbnRTdHlsZSI6eyIkcmVmIjoiODEifX0sIkR1cmF0aW9uU3R5bGUiOnsiJGlkIjoiMTkxIiwiRm9udFNldHRpbmdzIjp7IiRpZCI6IjE5MiIsIkZvbnRTaXplIjoxM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OTMiLCJMaW5lQ29sb3IiOm51bGwsIkxpbmVXZWlnaHQiOjAuMCwiTGluZVR5cGUiOjAsIlBhcmVudFN0eWxlIjpudWxsfSwiUGFyZW50U3R5bGUiOnsiJHJlZiI6Ijg4In19LCJIb3Jpem9udGFsQ29ubmVjdG9yU3R5bGUiOnsiJGlkIjoiMTk0IiwiTGluZUNvbG9yIjp7IiRyZWYiOiI5NiJ9LCJMaW5lV2VpZ2h0IjoxLjAsIkxpbmVUeXBlIjowLCJQYXJlbnRTdHlsZSI6eyIkcmVmIjoiOTUifX0sIlZlcnRpY2FsQ29ubmVjdG9yU3R5bGUiOnsiJGlkIjoiMTk1IiwiTGluZUNvbG9yIjp7IiRyZWYiOiI5OSJ9LCJMaW5lV2VpZ2h0IjowLjAsIkxpbmVUeXBlIjowLCJQYXJlbnRTdHlsZSI6eyIkcmVmIjoiOTgifX0sIk1hcmdpbiI6bnVsbCwiU3RhcnREYXRlUG9zaXRpb24iOjQsIkVuZERhdGVQb3NpdGlvbiI6NCwiVGl0bGVQb3NpdGlvbiI6NSwiRHVyYXRpb25Qb3NpdGlvbiI6MiwiUGVyY2VudGFnZUNvbXBsZXRlZFBvc2l0aW9uIjo2LCJTcGFjaW5nIjoxMCwiSXNCZWxvd1RpbWViYW5kIjp0cnVlLCJQZXJjZW50YWdlQ29tcGxldGVTaGFwZU9wYWNpdHkiOjM1LCJTaGFwZVN0eWxlIjp7IiRpZCI6IjE5NiIsIk1hcmdpbiI6eyIkcmVmIjoiMTAyIn0sIlBhZGRpbmciOnsiJHJlZiI6IjEwMyJ9LCJCYWNrZ3JvdW5kIjp7IiRpZCI6IjE5NyIsIkNvbG9yIjp7IiRpZCI6IjE5OCIsIkEiOjI1NSwiUiI6MTU1LCJHIjoxODcsIkIiOjg5fX0sIklzVmlzaWJsZSI6dHJ1ZSwiV2lkdGgiOjAuMCwiSGVpZ2h0IjoxNi4wLCJCb3JkZXJTdHlsZSI6eyIkaWQiOiIxOTkiLCJMaW5lQ29sb3IiOnsiJHJlZiI6IjEwNSJ9LCJMaW5lV2VpZ2h0IjowLjAsIkxpbmVUeXBlIjowLCJQYXJlbnRTdHlsZSI6eyIkcmVmIjoiMTA0In19LCJQYXJlbnRTdHlsZSI6eyIkcmVmIjoiMTAxIn19LCJUaXRsZVN0eWxlIjp7IiRpZCI6IjIwMCIsIkZvbnRTZXR0aW5ncyI6eyIkaWQiOiIyMDE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wMiIsIkxpbmVDb2xvciI6bnVsbCwiTGluZVdlaWdodCI6MC4wLCJMaW5lVHlwZSI6MCwiUGFyZW50U3R5bGUiOm51bGx9LCJQYXJlbnRTdHlsZSI6eyIkcmVmIjoiMTA3In19LCJEYXRlU3R5bGUiOnsiJGlkIjoiMjAzIiwiRm9udFNldHRpbmdzIjp7IiRpZCI6IjIwNC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SIsIkxpbmVDb2xvciI6bnVsbCwiTGluZVdlaWdodCI6MC4wLCJMaW5lVHlwZSI6MCwiUGFyZW50U3R5bGUiOm51bGx9LCJQYXJlbnRTdHlsZSI6eyIkcmVmIjoiMTE0In19LCJEYXRlRm9ybWF0Ijp7IiRpZCI6IjIwNiIsIkZvcm1hdFN0cmluZyI6ImQgTU1NIiwiU2VwYXJhdG9yIjoiLyIsIlVzZUludGVybmF0aW9uYWxEYXRlRm9ybWF0Ijp0cnVlfSwiSXNWaXNpYmxlIjp0cnVlLCJQYXJlbnRTdHlsZSI6eyIkcmVmIjoiODAifX0sIkluZGV4IjowLCJJZCI6ImUzMzA1ODI0LTQxMzQtNGQ1Yi05NTI3LTM0MzVjZWU1YWFiOSIsIkltcG9ydElkIjpudWxsLCJUaXRsZSI6IlN0YWJhbGl6ZSB3ZWJzaXRlIiwiTm90ZSI6bnVsbCwiSHlwZXJsaW5rIjpudWxsLCJJc0NoYW5nZWQiOmZhbHNlLCJJc05ldyI6ZmFsc2V9LHsiJGlkIjoiMjA3IiwiR3JvdXBOYW1lIjpudWxsLCJTdGFydERhdGUiOiIyMDE5LTA3LTIxVDAwOjAwOjAwWiIsIkVuZERhdGUiOiIyMDE5LTA3LTIzVDIzOjU5OjU5Ljk5OVoiLCJQZXJjZW50YWdlQ29tcGxldGUiOjAuMCwiU3R5bGUiOnsiJGlkIjoiMjA4IiwiU2hhcGUiOjA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MTA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E0IiwiTGluZUNvbG9yIjpudWxsLCJMaW5lV2VpZ2h0IjowLjAsIkxpbmVUeXBlIjowLCJQYXJlbnRTdHlsZSI6bnVsbH0sIlBhcmVudFN0eWxlIjp7IiRyZWYiOiI4OCJ9fSwiSG9yaXpvbnRhbENvbm5lY3RvclN0eWxlIjp7IiRpZCI6IjIxNSIsIkxpbmVDb2xvciI6eyIkcmVmIjoiOTYi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MTAsIklzQmVsb3dUaW1lYmFuZCI6dHJ1ZSwiUGVyY2VudGFnZUNvbXBsZXRlU2hhcGVPcGFjaXR5IjozNSwiU2hhcGVTdHlsZSI6eyIkaWQiOiIyMTciLCJNYXJnaW4iOnsiJHJlZiI6IjEwMiJ9LCJQYWRkaW5nIjp7IiRyZWYiOiIxMDMifSwiQmFja2dyb3VuZCI6eyIkaWQiOiIyMTgiLCJDb2xvciI6eyIkaWQiOiIyMTkiLCJBIjoyNTUsIlIiOjI0NywiRyI6MTUwLCJCIjo3MH19LCJJc1Zpc2libGUiOnRydWUsIldpZHRoIjowLjAsIkhlaWdodCI6MTYuMCwiQm9yZGVyU3R5bGUiOnsiJGlkIjoiMjIwIiwiTGluZUNvbG9yIjp7IiRyZWYiOiIxMDUifSwiTGluZVdlaWdodCI6MC4wLCJMaW5lVHlwZSI6MCwiUGFyZW50U3R5bGUiOnsiJHJlZiI6IjEwNCJ9fSwiUGFyZW50U3R5bGUiOnsiJHJlZiI6IjEwMSJ9fSwiVGl0bGVTdHlsZSI6eyIkaWQiOiIyMjEiLCJGb250U2V0dGluZ3MiOnsiJGlkIjoiMjIy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jMiLCJMaW5lQ29sb3IiOm51bGwsIkxpbmVXZWlnaHQiOjAuMCwiTGluZVR5cGUiOjAsIlBhcmVudFN0eWxlIjpudWxsfSwiUGFyZW50U3R5bGUiOnsiJHJlZiI6IjEwNyJ9fSwiRGF0ZVN0eWxlIjp7IiRpZCI6IjIyNCIsIkZvbnRTZXR0aW5ncyI6eyIkaWQiOiIyMjUiLCJGb250U2l6ZSI6MTA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aWQiOiIyMjciLCJGb3JtYXRTdHJpbmciOiJkIE1NTSIsIlNlcGFyYXRvciI6Ii8iLCJVc2VJbnRlcm5hdGlvbmFsRGF0ZUZvcm1hdCI6dHJ1ZX0sIklzVmlzaWJsZSI6dHJ1ZSwiUGFyZW50U3R5bGUiOnsiJHJlZiI6IjgwIn19LCJJbmRleCI6MCwiSWQiOiIyM2RkOWNkYy05ZjM4LTQwMWYtYmE5Ny1kZmQ0YTA5YjU3MjMiLCJJbXBvcnRJZCI6bnVsbCwiVGl0bGUiOiJDb3JyZWN0IHdlYnNpdGUiLCJOb3RlIjpudWxsLCJIeXBlcmxpbmsiOm51bGwsIklzQ2hhbmdlZCI6ZmFsc2UsIklzTmV3IjpmYWxzZX0seyIkaWQiOiIyMjgiLCJHcm91cE5hbWUiOm51bGwsIlN0YXJ0RGF0ZSI6IjIwMTktMDctMjRUMDA6MDA6MDBaIiwiRW5kRGF0ZSI6IjIwMTktMDctMjRUMjM6NTk6NTkuOTk5WiIsIlBlcmNlbnRhZ2VDb21wbGV0ZSI6MC4wLCJTdHlsZSI6eyIkaWQiOiIyMjkiLCJTaGFwZSI6MCwiU2hhcGVUaGlja25lc3MiOjEsIkR1cmF0aW9uRm9ybWF0IjowLCJJbmNsdWRlTm9uV29ya2luZ0RheXNJbkR1cmF0aW9uIjpmYWxzZSwiUGVyY2VudGFnZUNvbXBsZXRlU3R5bGUiOnsiJGlkIjoiMjMwIiwiRm9udFNldHRpbmdzIjp7IiRpZCI6IjIzMS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zMiIsIkxpbmVDb2xvciI6bnVsbCwiTGluZVdlaWdodCI6MC4wLCJMaW5lVHlwZSI6MCwiUGFyZW50U3R5bGUiOm51bGx9LCJQYXJlbnRTdHlsZSI6eyIkcmVmIjoiODEifX0sIkR1cmF0aW9uU3R5bGUiOnsiJGlkIjoiMjMzIiwiRm9udFNldHRpbmdzIjp7IiRpZCI6IjIzNCIsIkZvbnRTaXplIjoxM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zUiLCJMaW5lQ29sb3IiOm51bGwsIkxpbmVXZWlnaHQiOjAuMCwiTGluZVR5cGUiOjAsIlBhcmVudFN0eWxlIjpudWxsfSwiUGFyZW50U3R5bGUiOnsiJHJlZiI6Ijg4In19LCJIb3Jpem9udGFsQ29ubmVjdG9yU3R5bGUiOnsiJGlkIjoiMjM2IiwiTGluZUNvbG9yIjp7IiRyZWYiOiI5NiJ9LCJMaW5lV2VpZ2h0IjoxLjAsIkxpbmVUeXBlIjowLCJQYXJlbnRTdHlsZSI6eyIkcmVmIjoiOTUifX0sIlZlcnRpY2FsQ29ubmVjdG9yU3R5bGUiOnsiJGlkIjoiMjM3IiwiTGluZUNvbG9yIjp7IiRyZWYiOiI5OSJ9LCJMaW5lV2VpZ2h0IjowLjAsIkxpbmVUeXBlIjowLCJQYXJlbnRTdHlsZSI6eyIkcmVmIjoiOTgifX0sIk1hcmdpbiI6bnVsbCwiU3RhcnREYXRlUG9zaXRpb24iOjQsIkVuZERhdGVQb3NpdGlvbiI6NCwiVGl0bGVQb3NpdGlvbiI6NSwiRHVyYXRpb25Qb3NpdGlvbiI6MiwiUGVyY2VudGFnZUNvbXBsZXRlZFBvc2l0aW9uIjo2LCJTcGFjaW5nIjoxMCwiSXNCZWxvd1RpbWViYW5kIjp0cnVlLCJQZXJjZW50YWdlQ29tcGxldGVTaGFwZU9wYWNpdHkiOjM1LCJTaGFwZVN0eWxlIjp7IiRpZCI6IjIzOCIsIk1hcmdpbiI6eyIkcmVmIjoiMTAyIn0sIlBhZGRpbmciOnsiJHJlZiI6IjEwMyJ9LCJCYWNrZ3JvdW5kIjp7IiRpZCI6IjIzOSIsIkNvbG9yIjp7IiRpZCI6IjI0MCIsIkEiOjI1NSwiUiI6NzUsIkciOjE3MiwiQiI6MTk4fX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CIsIkxpbmVDb2xvciI6bnVsbCwiTGluZVdlaWdodCI6MC4wLCJMaW5lVHlwZSI6MCwiUGFyZW50U3R5bGUiOm51bGx9LCJQYXJlbnRTdHlsZSI6eyIkcmVmIjoiMTA3In19LCJEYXRlU3R5bGUiOnsiJGlkIjoiMjQ1IiwiRm9udFNldHRpbmdzIjp7IiRpZCI6IjI0NiIsIkZvbnRTaXplIjoxMC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mQgTU1NIiwiU2VwYXJhdG9yIjoiLyIsIlVzZUludGVybmF0aW9uYWxEYXRlRm9ybWF0Ijp0cnVlfSwiSXNWaXNpYmxlIjp0cnVlLCJQYXJlbnRTdHlsZSI6eyIkcmVmIjoiODAifX0sIkluZGV4IjowLCJJZCI6ImFlYjdiZGI3LTYyOGUtNDdhZi04NTljLWYxYjFiNmFhN2FhYiIsIkltcG9ydElkIjpudWxsLCJUaXRsZSI6IkxhdW5jaCB3ZWJzaXRlIiwiTm90ZSI6bnVsbCwiSHlwZXJsaW5rIjpudWxsLCJJc0NoYW5nZWQiOmZhbHNlLCJJc05ldyI6ZmFsc2V9XSwiTXNQcm9qZWN0SXRlbXNUcmVlIjp7IiRpZCI6IjI0OSIsIlJvb3QiOnsiSW1wb3J0SWQiOm51bGwsIklzSW1wb3J0ZWQiOmZhbHNlLCJDaGlsZHJlbiI6W119fSwiTWV0YWRhdGEiOnsiJGlkIjoiMjUwIn0sIlNldHRpbmdzIjp7IiRpZCI6IjI1MSIsIkltcGFPcHRpb25zIjp7IiRpZCI6IjI1Mi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website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</dc:title>
  <dc:creator>ventor</dc:creator>
  <cp:lastModifiedBy>ventor</cp:lastModifiedBy>
  <cp:revision>3</cp:revision>
  <dcterms:modified xsi:type="dcterms:W3CDTF">2019-07-15T15:12:56Z</dcterms:modified>
</cp:coreProperties>
</file>