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58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D70A-9EDD-4A1C-AE80-E3A6FA346AB7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618A-72DA-420E-8925-C7A1ABB1480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USB-rs232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en-US" dirty="0" smtClean="0"/>
              <a:t>Stm32 </a:t>
            </a:r>
            <a:r>
              <a:rPr lang="ru-RU" dirty="0" smtClean="0"/>
              <a:t>совместимые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Микросхемы </a:t>
            </a:r>
            <a:r>
              <a:rPr lang="en-US" dirty="0" smtClean="0"/>
              <a:t>USB-</a:t>
            </a:r>
            <a:r>
              <a:rPr lang="en-US" dirty="0" err="1" smtClean="0"/>
              <a:t>uart</a:t>
            </a:r>
            <a:r>
              <a:rPr lang="en-US" dirty="0" smtClean="0"/>
              <a:t> </a:t>
            </a:r>
            <a:r>
              <a:rPr lang="ru-RU" dirty="0" smtClean="0"/>
              <a:t>совместимые  с 3в3 логикой</a:t>
            </a:r>
            <a:endParaRPr lang="ru-RU" dirty="0"/>
          </a:p>
        </p:txBody>
      </p:sp>
      <p:sp>
        <p:nvSpPr>
          <p:cNvPr id="10" name="Содержимое 9"/>
          <p:cNvSpPr txBox="1">
            <a:spLocks noGrp="1"/>
          </p:cNvSpPr>
          <p:nvPr>
            <p:ph idx="1"/>
          </p:nvPr>
        </p:nvSpPr>
        <p:spPr>
          <a:xfrm>
            <a:off x="3419872" y="1916832"/>
            <a:ext cx="2808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СР2102</a:t>
            </a:r>
          </a:p>
          <a:p>
            <a:pPr algn="ctr">
              <a:buNone/>
            </a:pPr>
            <a:r>
              <a:rPr lang="en-US" dirty="0" smtClean="0"/>
              <a:t>FT232</a:t>
            </a:r>
          </a:p>
          <a:p>
            <a:pPr algn="ctr">
              <a:buNone/>
            </a:pPr>
            <a:r>
              <a:rPr lang="en-US" dirty="0" smtClean="0"/>
              <a:t>FT2232</a:t>
            </a:r>
          </a:p>
          <a:p>
            <a:pPr algn="ctr">
              <a:buNone/>
            </a:pPr>
            <a:r>
              <a:rPr lang="en-US" dirty="0" smtClean="0"/>
              <a:t>FT4232</a:t>
            </a:r>
          </a:p>
          <a:p>
            <a:pPr algn="ctr">
              <a:buNone/>
            </a:pPr>
            <a:r>
              <a:rPr lang="en-US" dirty="0" smtClean="0"/>
              <a:t>PL2303</a:t>
            </a:r>
          </a:p>
          <a:p>
            <a:pPr algn="ctr">
              <a:buNone/>
            </a:pPr>
            <a:r>
              <a:rPr lang="en-US" dirty="0" smtClean="0"/>
              <a:t>TUSB3410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CP2102/9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30006" cy="429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bPuSt874MC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92696"/>
            <a:ext cx="9019425" cy="507342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6pzkjHagJf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528" r="16753"/>
          <a:stretch>
            <a:fillRect/>
          </a:stretch>
        </p:blipFill>
        <p:spPr>
          <a:xfrm>
            <a:off x="0" y="0"/>
            <a:ext cx="9144000" cy="68837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FT232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3306"/>
            <a:ext cx="9117891" cy="548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Pl2303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776864" cy="484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на </a:t>
            </a:r>
            <a:r>
              <a:rPr lang="en-US" dirty="0" smtClean="0"/>
              <a:t>PC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268760"/>
            <a:ext cx="8832785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dirty="0" smtClean="0"/>
              <a:t>Связь с </a:t>
            </a:r>
            <a:r>
              <a:rPr lang="en-US" dirty="0" smtClean="0"/>
              <a:t>com-</a:t>
            </a:r>
            <a:r>
              <a:rPr lang="ru-RU" dirty="0" smtClean="0"/>
              <a:t>портом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48459"/>
            <a:ext cx="5472608" cy="580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38507" y="2060848"/>
            <a:ext cx="390549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Микросхемы серии 232:</a:t>
            </a:r>
          </a:p>
          <a:p>
            <a:pPr algn="ctr"/>
            <a:r>
              <a:rPr lang="en-US" sz="2800" dirty="0" smtClean="0"/>
              <a:t>Max232</a:t>
            </a:r>
          </a:p>
          <a:p>
            <a:pPr algn="ctr"/>
            <a:r>
              <a:rPr lang="en-US" sz="2800" dirty="0" smtClean="0"/>
              <a:t>St232</a:t>
            </a:r>
            <a:endParaRPr lang="ru-RU" sz="2800" dirty="0"/>
          </a:p>
          <a:p>
            <a:pPr algn="ctr"/>
            <a:r>
              <a:rPr lang="ru-RU" sz="2800" dirty="0" smtClean="0"/>
              <a:t>и многие другие</a:t>
            </a:r>
            <a:endParaRPr lang="en-US" sz="28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Экран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USB-rs232</vt:lpstr>
      <vt:lpstr>Микросхемы USB-uart совместимые  с 3в3 логикой</vt:lpstr>
      <vt:lpstr>CP2102/9</vt:lpstr>
      <vt:lpstr>Слайд 4</vt:lpstr>
      <vt:lpstr>Слайд 5</vt:lpstr>
      <vt:lpstr>FT232</vt:lpstr>
      <vt:lpstr>Pl2303</vt:lpstr>
      <vt:lpstr>Обработка на PC</vt:lpstr>
      <vt:lpstr>Связь с com-портом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USB-rs232</dc:title>
  <dc:creator>Vadim</dc:creator>
  <cp:lastModifiedBy>Vadim</cp:lastModifiedBy>
  <cp:revision>4</cp:revision>
  <dcterms:created xsi:type="dcterms:W3CDTF">2015-01-02T13:03:14Z</dcterms:created>
  <dcterms:modified xsi:type="dcterms:W3CDTF">2015-01-02T13:38:17Z</dcterms:modified>
</cp:coreProperties>
</file>