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NI KATERINE CORDOBA VALENCIA" userId="a991a73ee19c1728" providerId="LiveId" clId="{CB6F53C4-B68A-41B9-8C86-DC2473D487D5}"/>
    <pc:docChg chg="custSel addSld modSld">
      <pc:chgData name="YENI KATERINE CORDOBA VALENCIA" userId="a991a73ee19c1728" providerId="LiveId" clId="{CB6F53C4-B68A-41B9-8C86-DC2473D487D5}" dt="2023-11-30T16:23:22.946" v="1147" actId="404"/>
      <pc:docMkLst>
        <pc:docMk/>
      </pc:docMkLst>
      <pc:sldChg chg="modSp">
        <pc:chgData name="YENI KATERINE CORDOBA VALENCIA" userId="a991a73ee19c1728" providerId="LiveId" clId="{CB6F53C4-B68A-41B9-8C86-DC2473D487D5}" dt="2023-11-30T16:02:49.252" v="701" actId="1367"/>
        <pc:sldMkLst>
          <pc:docMk/>
          <pc:sldMk cId="1348224455" sldId="256"/>
        </pc:sldMkLst>
        <pc:picChg chg="mod">
          <ac:chgData name="YENI KATERINE CORDOBA VALENCIA" userId="a991a73ee19c1728" providerId="LiveId" clId="{CB6F53C4-B68A-41B9-8C86-DC2473D487D5}" dt="2023-11-30T16:02:49.252" v="701" actId="1367"/>
          <ac:picMkLst>
            <pc:docMk/>
            <pc:sldMk cId="1348224455" sldId="256"/>
            <ac:picMk id="5" creationId="{D40277F6-BB00-AFF4-BA47-EE5592A348C0}"/>
          </ac:picMkLst>
        </pc:picChg>
      </pc:sldChg>
      <pc:sldChg chg="modSp">
        <pc:chgData name="YENI KATERINE CORDOBA VALENCIA" userId="a991a73ee19c1728" providerId="LiveId" clId="{CB6F53C4-B68A-41B9-8C86-DC2473D487D5}" dt="2023-11-30T16:01:59.600" v="695"/>
        <pc:sldMkLst>
          <pc:docMk/>
          <pc:sldMk cId="4145735452" sldId="257"/>
        </pc:sldMkLst>
        <pc:picChg chg="mod">
          <ac:chgData name="YENI KATERINE CORDOBA VALENCIA" userId="a991a73ee19c1728" providerId="LiveId" clId="{CB6F53C4-B68A-41B9-8C86-DC2473D487D5}" dt="2023-11-30T16:01:59.600" v="695"/>
          <ac:picMkLst>
            <pc:docMk/>
            <pc:sldMk cId="4145735452" sldId="257"/>
            <ac:picMk id="6" creationId="{CDDF041B-B0D6-F872-6FCC-50CA8460849A}"/>
          </ac:picMkLst>
        </pc:picChg>
      </pc:sldChg>
      <pc:sldChg chg="addSp modSp mod">
        <pc:chgData name="YENI KATERINE CORDOBA VALENCIA" userId="a991a73ee19c1728" providerId="LiveId" clId="{CB6F53C4-B68A-41B9-8C86-DC2473D487D5}" dt="2023-11-30T16:11:15.602" v="950" actId="14100"/>
        <pc:sldMkLst>
          <pc:docMk/>
          <pc:sldMk cId="406387641" sldId="258"/>
        </pc:sldMkLst>
        <pc:spChg chg="mod">
          <ac:chgData name="YENI KATERINE CORDOBA VALENCIA" userId="a991a73ee19c1728" providerId="LiveId" clId="{CB6F53C4-B68A-41B9-8C86-DC2473D487D5}" dt="2023-11-30T15:41:51.268" v="529" actId="20577"/>
          <ac:spMkLst>
            <pc:docMk/>
            <pc:sldMk cId="406387641" sldId="258"/>
            <ac:spMk id="9" creationId="{1593180C-7650-0907-AE33-5F123A083C4E}"/>
          </ac:spMkLst>
        </pc:spChg>
        <pc:picChg chg="add mod">
          <ac:chgData name="YENI KATERINE CORDOBA VALENCIA" userId="a991a73ee19c1728" providerId="LiveId" clId="{CB6F53C4-B68A-41B9-8C86-DC2473D487D5}" dt="2023-11-30T16:11:15.602" v="950" actId="14100"/>
          <ac:picMkLst>
            <pc:docMk/>
            <pc:sldMk cId="406387641" sldId="258"/>
            <ac:picMk id="3" creationId="{7C793066-49C1-D423-4FB9-C5F8EF132658}"/>
          </ac:picMkLst>
        </pc:picChg>
      </pc:sldChg>
      <pc:sldChg chg="addSp modSp mod">
        <pc:chgData name="YENI KATERINE CORDOBA VALENCIA" userId="a991a73ee19c1728" providerId="LiveId" clId="{CB6F53C4-B68A-41B9-8C86-DC2473D487D5}" dt="2023-11-30T16:01:44.855" v="694" actId="1076"/>
        <pc:sldMkLst>
          <pc:docMk/>
          <pc:sldMk cId="1129605651" sldId="260"/>
        </pc:sldMkLst>
        <pc:picChg chg="add mod">
          <ac:chgData name="YENI KATERINE CORDOBA VALENCIA" userId="a991a73ee19c1728" providerId="LiveId" clId="{CB6F53C4-B68A-41B9-8C86-DC2473D487D5}" dt="2023-11-30T16:01:44.855" v="694" actId="1076"/>
          <ac:picMkLst>
            <pc:docMk/>
            <pc:sldMk cId="1129605651" sldId="260"/>
            <ac:picMk id="4" creationId="{F69C2D9C-AA22-C449-585F-8C5228134967}"/>
          </ac:picMkLst>
        </pc:picChg>
      </pc:sldChg>
      <pc:sldChg chg="addSp delSp modSp mod">
        <pc:chgData name="YENI KATERINE CORDOBA VALENCIA" userId="a991a73ee19c1728" providerId="LiveId" clId="{CB6F53C4-B68A-41B9-8C86-DC2473D487D5}" dt="2023-11-30T15:39:26.518" v="462" actId="1076"/>
        <pc:sldMkLst>
          <pc:docMk/>
          <pc:sldMk cId="3379617701" sldId="261"/>
        </pc:sldMkLst>
        <pc:spChg chg="mod">
          <ac:chgData name="YENI KATERINE CORDOBA VALENCIA" userId="a991a73ee19c1728" providerId="LiveId" clId="{CB6F53C4-B68A-41B9-8C86-DC2473D487D5}" dt="2023-11-30T14:55:01.413" v="3" actId="404"/>
          <ac:spMkLst>
            <pc:docMk/>
            <pc:sldMk cId="3379617701" sldId="261"/>
            <ac:spMk id="2" creationId="{93F7788B-6584-F02B-D81E-C71A97638AE1}"/>
          </ac:spMkLst>
        </pc:spChg>
        <pc:spChg chg="add del mod">
          <ac:chgData name="YENI KATERINE CORDOBA VALENCIA" userId="a991a73ee19c1728" providerId="LiveId" clId="{CB6F53C4-B68A-41B9-8C86-DC2473D487D5}" dt="2023-11-30T15:17:21.727" v="14"/>
          <ac:spMkLst>
            <pc:docMk/>
            <pc:sldMk cId="3379617701" sldId="261"/>
            <ac:spMk id="4" creationId="{F66FF1F5-7A05-BE54-14EF-F02E62542AAF}"/>
          </ac:spMkLst>
        </pc:spChg>
        <pc:spChg chg="add mod">
          <ac:chgData name="YENI KATERINE CORDOBA VALENCIA" userId="a991a73ee19c1728" providerId="LiveId" clId="{CB6F53C4-B68A-41B9-8C86-DC2473D487D5}" dt="2023-11-30T15:29:19.695" v="389" actId="255"/>
          <ac:spMkLst>
            <pc:docMk/>
            <pc:sldMk cId="3379617701" sldId="261"/>
            <ac:spMk id="5" creationId="{DA06DC0F-8FB2-8997-DF63-4CE2199C06A7}"/>
          </ac:spMkLst>
        </pc:spChg>
        <pc:spChg chg="add mod">
          <ac:chgData name="YENI KATERINE CORDOBA VALENCIA" userId="a991a73ee19c1728" providerId="LiveId" clId="{CB6F53C4-B68A-41B9-8C86-DC2473D487D5}" dt="2023-11-30T15:36:38.246" v="436" actId="1076"/>
          <ac:spMkLst>
            <pc:docMk/>
            <pc:sldMk cId="3379617701" sldId="261"/>
            <ac:spMk id="7" creationId="{81269425-11F5-358E-4640-2D117EE747E5}"/>
          </ac:spMkLst>
        </pc:spChg>
        <pc:spChg chg="add mod">
          <ac:chgData name="YENI KATERINE CORDOBA VALENCIA" userId="a991a73ee19c1728" providerId="LiveId" clId="{CB6F53C4-B68A-41B9-8C86-DC2473D487D5}" dt="2023-11-30T15:37:11.618" v="441" actId="1076"/>
          <ac:spMkLst>
            <pc:docMk/>
            <pc:sldMk cId="3379617701" sldId="261"/>
            <ac:spMk id="8" creationId="{C9219BB7-678A-ECC1-A01E-A20BD9602FBC}"/>
          </ac:spMkLst>
        </pc:spChg>
        <pc:spChg chg="add mod">
          <ac:chgData name="YENI KATERINE CORDOBA VALENCIA" userId="a991a73ee19c1728" providerId="LiveId" clId="{CB6F53C4-B68A-41B9-8C86-DC2473D487D5}" dt="2023-11-30T15:39:26.518" v="462" actId="1076"/>
          <ac:spMkLst>
            <pc:docMk/>
            <pc:sldMk cId="3379617701" sldId="261"/>
            <ac:spMk id="9" creationId="{5F98A986-0C85-B00A-8044-8003186154C9}"/>
          </ac:spMkLst>
        </pc:spChg>
        <pc:picChg chg="add mod">
          <ac:chgData name="YENI KATERINE CORDOBA VALENCIA" userId="a991a73ee19c1728" providerId="LiveId" clId="{CB6F53C4-B68A-41B9-8C86-DC2473D487D5}" dt="2023-11-30T14:55:21.961" v="7" actId="14100"/>
          <ac:picMkLst>
            <pc:docMk/>
            <pc:sldMk cId="3379617701" sldId="261"/>
            <ac:picMk id="3" creationId="{C848EDB9-2C60-2D4E-77F0-19B04A45B7B7}"/>
          </ac:picMkLst>
        </pc:picChg>
        <pc:picChg chg="add mod">
          <ac:chgData name="YENI KATERINE CORDOBA VALENCIA" userId="a991a73ee19c1728" providerId="LiveId" clId="{CB6F53C4-B68A-41B9-8C86-DC2473D487D5}" dt="2023-11-30T15:32:47.883" v="414" actId="1076"/>
          <ac:picMkLst>
            <pc:docMk/>
            <pc:sldMk cId="3379617701" sldId="261"/>
            <ac:picMk id="1026" creationId="{2D3BDE55-14D3-C6D8-CA51-6C7B143FA924}"/>
          </ac:picMkLst>
        </pc:picChg>
        <pc:picChg chg="add del mod">
          <ac:chgData name="YENI KATERINE CORDOBA VALENCIA" userId="a991a73ee19c1728" providerId="LiveId" clId="{CB6F53C4-B68A-41B9-8C86-DC2473D487D5}" dt="2023-11-30T15:27:52.474" v="374" actId="478"/>
          <ac:picMkLst>
            <pc:docMk/>
            <pc:sldMk cId="3379617701" sldId="261"/>
            <ac:picMk id="1028" creationId="{23E15A58-4B0A-0C45-01BB-618EF23555FE}"/>
          </ac:picMkLst>
        </pc:picChg>
        <pc:picChg chg="add mod">
          <ac:chgData name="YENI KATERINE CORDOBA VALENCIA" userId="a991a73ee19c1728" providerId="LiveId" clId="{CB6F53C4-B68A-41B9-8C86-DC2473D487D5}" dt="2023-11-30T15:36:50.234" v="437" actId="14100"/>
          <ac:picMkLst>
            <pc:docMk/>
            <pc:sldMk cId="3379617701" sldId="261"/>
            <ac:picMk id="1030" creationId="{0655668D-456D-BABD-CB3F-28976827FC2B}"/>
          </ac:picMkLst>
        </pc:picChg>
        <pc:picChg chg="add mod">
          <ac:chgData name="YENI KATERINE CORDOBA VALENCIA" userId="a991a73ee19c1728" providerId="LiveId" clId="{CB6F53C4-B68A-41B9-8C86-DC2473D487D5}" dt="2023-11-30T15:39:10.328" v="460" actId="1076"/>
          <ac:picMkLst>
            <pc:docMk/>
            <pc:sldMk cId="3379617701" sldId="261"/>
            <ac:picMk id="1032" creationId="{5FD44000-C3E7-6428-62E0-F9E0EC5D5339}"/>
          </ac:picMkLst>
        </pc:picChg>
      </pc:sldChg>
      <pc:sldChg chg="addSp delSp modSp new mod">
        <pc:chgData name="YENI KATERINE CORDOBA VALENCIA" userId="a991a73ee19c1728" providerId="LiveId" clId="{CB6F53C4-B68A-41B9-8C86-DC2473D487D5}" dt="2023-11-30T16:00:25.879" v="686" actId="14100"/>
        <pc:sldMkLst>
          <pc:docMk/>
          <pc:sldMk cId="1680607934" sldId="262"/>
        </pc:sldMkLst>
        <pc:spChg chg="mod">
          <ac:chgData name="YENI KATERINE CORDOBA VALENCIA" userId="a991a73ee19c1728" providerId="LiveId" clId="{CB6F53C4-B68A-41B9-8C86-DC2473D487D5}" dt="2023-11-30T15:40:06.061" v="464" actId="255"/>
          <ac:spMkLst>
            <pc:docMk/>
            <pc:sldMk cId="1680607934" sldId="262"/>
            <ac:spMk id="2" creationId="{84E0BD02-F53B-C127-9C55-FD614C01BD05}"/>
          </ac:spMkLst>
        </pc:spChg>
        <pc:spChg chg="add del mod">
          <ac:chgData name="YENI KATERINE CORDOBA VALENCIA" userId="a991a73ee19c1728" providerId="LiveId" clId="{CB6F53C4-B68A-41B9-8C86-DC2473D487D5}" dt="2023-11-30T15:53:41.105" v="536"/>
          <ac:spMkLst>
            <pc:docMk/>
            <pc:sldMk cId="1680607934" sldId="262"/>
            <ac:spMk id="4" creationId="{F0ECEFE1-0CBF-DE78-B1B1-940E4BE81E4B}"/>
          </ac:spMkLst>
        </pc:spChg>
        <pc:spChg chg="add mod">
          <ac:chgData name="YENI KATERINE CORDOBA VALENCIA" userId="a991a73ee19c1728" providerId="LiveId" clId="{CB6F53C4-B68A-41B9-8C86-DC2473D487D5}" dt="2023-11-30T15:58:10.179" v="671" actId="20577"/>
          <ac:spMkLst>
            <pc:docMk/>
            <pc:sldMk cId="1680607934" sldId="262"/>
            <ac:spMk id="5" creationId="{4A07368F-DBCC-613E-2ACE-0F8A46F85E40}"/>
          </ac:spMkLst>
        </pc:spChg>
        <pc:spChg chg="add del">
          <ac:chgData name="YENI KATERINE CORDOBA VALENCIA" userId="a991a73ee19c1728" providerId="LiveId" clId="{CB6F53C4-B68A-41B9-8C86-DC2473D487D5}" dt="2023-11-30T15:53:45.606" v="537" actId="478"/>
          <ac:spMkLst>
            <pc:docMk/>
            <pc:sldMk cId="1680607934" sldId="262"/>
            <ac:spMk id="6" creationId="{2FEA63BD-449E-32D7-25AB-7AB686B54BC2}"/>
          </ac:spMkLst>
        </pc:spChg>
        <pc:spChg chg="add mod">
          <ac:chgData name="YENI KATERINE CORDOBA VALENCIA" userId="a991a73ee19c1728" providerId="LiveId" clId="{CB6F53C4-B68A-41B9-8C86-DC2473D487D5}" dt="2023-11-30T15:59:30.265" v="681" actId="255"/>
          <ac:spMkLst>
            <pc:docMk/>
            <pc:sldMk cId="1680607934" sldId="262"/>
            <ac:spMk id="7" creationId="{22006CB6-E668-43F9-437D-8D7D3DE46C34}"/>
          </ac:spMkLst>
        </pc:spChg>
        <pc:picChg chg="add mod">
          <ac:chgData name="YENI KATERINE CORDOBA VALENCIA" userId="a991a73ee19c1728" providerId="LiveId" clId="{CB6F53C4-B68A-41B9-8C86-DC2473D487D5}" dt="2023-11-30T15:40:26.414" v="466" actId="1076"/>
          <ac:picMkLst>
            <pc:docMk/>
            <pc:sldMk cId="1680607934" sldId="262"/>
            <ac:picMk id="3" creationId="{A1BFBA4A-0A51-EE3A-EFCA-C43159095228}"/>
          </ac:picMkLst>
        </pc:picChg>
        <pc:picChg chg="add mod">
          <ac:chgData name="YENI KATERINE CORDOBA VALENCIA" userId="a991a73ee19c1728" providerId="LiveId" clId="{CB6F53C4-B68A-41B9-8C86-DC2473D487D5}" dt="2023-11-30T15:59:36.480" v="682" actId="1076"/>
          <ac:picMkLst>
            <pc:docMk/>
            <pc:sldMk cId="1680607934" sldId="262"/>
            <ac:picMk id="1026" creationId="{2A9675B0-6717-AAA5-55F7-3F74583915B2}"/>
          </ac:picMkLst>
        </pc:picChg>
        <pc:picChg chg="add mod">
          <ac:chgData name="YENI KATERINE CORDOBA VALENCIA" userId="a991a73ee19c1728" providerId="LiveId" clId="{CB6F53C4-B68A-41B9-8C86-DC2473D487D5}" dt="2023-11-30T16:00:25.879" v="686" actId="14100"/>
          <ac:picMkLst>
            <pc:docMk/>
            <pc:sldMk cId="1680607934" sldId="262"/>
            <ac:picMk id="1028" creationId="{1D1006D0-AABB-6C6D-C160-823C65744E06}"/>
          </ac:picMkLst>
        </pc:picChg>
      </pc:sldChg>
      <pc:sldChg chg="addSp modSp new mod">
        <pc:chgData name="YENI KATERINE CORDOBA VALENCIA" userId="a991a73ee19c1728" providerId="LiveId" clId="{CB6F53C4-B68A-41B9-8C86-DC2473D487D5}" dt="2023-11-30T16:11:56.702" v="953" actId="120"/>
        <pc:sldMkLst>
          <pc:docMk/>
          <pc:sldMk cId="904275379" sldId="263"/>
        </pc:sldMkLst>
        <pc:spChg chg="mod">
          <ac:chgData name="YENI KATERINE CORDOBA VALENCIA" userId="a991a73ee19c1728" providerId="LiveId" clId="{CB6F53C4-B68A-41B9-8C86-DC2473D487D5}" dt="2023-11-30T16:05:03.579" v="768" actId="207"/>
          <ac:spMkLst>
            <pc:docMk/>
            <pc:sldMk cId="904275379" sldId="263"/>
            <ac:spMk id="2" creationId="{1EE3A4BA-40C4-1C16-E407-660616232CE6}"/>
          </ac:spMkLst>
        </pc:spChg>
        <pc:spChg chg="add mod">
          <ac:chgData name="YENI KATERINE CORDOBA VALENCIA" userId="a991a73ee19c1728" providerId="LiveId" clId="{CB6F53C4-B68A-41B9-8C86-DC2473D487D5}" dt="2023-11-30T16:11:56.702" v="953" actId="120"/>
          <ac:spMkLst>
            <pc:docMk/>
            <pc:sldMk cId="904275379" sldId="263"/>
            <ac:spMk id="3" creationId="{70EB1135-A8CD-F146-B8D8-A91ED7C6A7A0}"/>
          </ac:spMkLst>
        </pc:spChg>
        <pc:picChg chg="add mod">
          <ac:chgData name="YENI KATERINE CORDOBA VALENCIA" userId="a991a73ee19c1728" providerId="LiveId" clId="{CB6F53C4-B68A-41B9-8C86-DC2473D487D5}" dt="2023-11-30T16:10:42.442" v="945" actId="1076"/>
          <ac:picMkLst>
            <pc:docMk/>
            <pc:sldMk cId="904275379" sldId="263"/>
            <ac:picMk id="4" creationId="{AFAECA61-15D0-5AA3-0BDA-F94DE06FF6BE}"/>
          </ac:picMkLst>
        </pc:picChg>
        <pc:picChg chg="add mod">
          <ac:chgData name="YENI KATERINE CORDOBA VALENCIA" userId="a991a73ee19c1728" providerId="LiveId" clId="{CB6F53C4-B68A-41B9-8C86-DC2473D487D5}" dt="2023-11-30T16:09:03.939" v="930" actId="1076"/>
          <ac:picMkLst>
            <pc:docMk/>
            <pc:sldMk cId="904275379" sldId="263"/>
            <ac:picMk id="2050" creationId="{01814425-3B6C-8CDF-4401-05933464376A}"/>
          </ac:picMkLst>
        </pc:picChg>
        <pc:picChg chg="add mod">
          <ac:chgData name="YENI KATERINE CORDOBA VALENCIA" userId="a991a73ee19c1728" providerId="LiveId" clId="{CB6F53C4-B68A-41B9-8C86-DC2473D487D5}" dt="2023-11-30T16:11:41.728" v="951" actId="14100"/>
          <ac:picMkLst>
            <pc:docMk/>
            <pc:sldMk cId="904275379" sldId="263"/>
            <ac:picMk id="2052" creationId="{48E495C9-0F50-21A8-254B-2390EB4A8CFB}"/>
          </ac:picMkLst>
        </pc:picChg>
      </pc:sldChg>
      <pc:sldChg chg="addSp modSp new mod setBg">
        <pc:chgData name="YENI KATERINE CORDOBA VALENCIA" userId="a991a73ee19c1728" providerId="LiveId" clId="{CB6F53C4-B68A-41B9-8C86-DC2473D487D5}" dt="2023-11-30T16:16:53.239" v="1001" actId="1076"/>
        <pc:sldMkLst>
          <pc:docMk/>
          <pc:sldMk cId="1600405235" sldId="264"/>
        </pc:sldMkLst>
        <pc:spChg chg="mod">
          <ac:chgData name="YENI KATERINE CORDOBA VALENCIA" userId="a991a73ee19c1728" providerId="LiveId" clId="{CB6F53C4-B68A-41B9-8C86-DC2473D487D5}" dt="2023-11-30T16:14:13.840" v="981" actId="113"/>
          <ac:spMkLst>
            <pc:docMk/>
            <pc:sldMk cId="1600405235" sldId="264"/>
            <ac:spMk id="2" creationId="{C8C1366C-C584-0F6F-68C7-9B3195C0D314}"/>
          </ac:spMkLst>
        </pc:spChg>
        <pc:spChg chg="add mod">
          <ac:chgData name="YENI KATERINE CORDOBA VALENCIA" userId="a991a73ee19c1728" providerId="LiveId" clId="{CB6F53C4-B68A-41B9-8C86-DC2473D487D5}" dt="2023-11-30T16:16:53.239" v="1001" actId="1076"/>
          <ac:spMkLst>
            <pc:docMk/>
            <pc:sldMk cId="1600405235" sldId="264"/>
            <ac:spMk id="3" creationId="{5712880B-6B1B-5532-6658-7106D24D8DFC}"/>
          </ac:spMkLst>
        </pc:spChg>
      </pc:sldChg>
      <pc:sldChg chg="addSp modSp new mod setBg">
        <pc:chgData name="YENI KATERINE CORDOBA VALENCIA" userId="a991a73ee19c1728" providerId="LiveId" clId="{CB6F53C4-B68A-41B9-8C86-DC2473D487D5}" dt="2023-11-30T16:23:22.946" v="1147" actId="404"/>
        <pc:sldMkLst>
          <pc:docMk/>
          <pc:sldMk cId="4204161562" sldId="265"/>
        </pc:sldMkLst>
        <pc:spChg chg="add mod">
          <ac:chgData name="YENI KATERINE CORDOBA VALENCIA" userId="a991a73ee19c1728" providerId="LiveId" clId="{CB6F53C4-B68A-41B9-8C86-DC2473D487D5}" dt="2023-11-30T16:23:22.946" v="1147" actId="404"/>
          <ac:spMkLst>
            <pc:docMk/>
            <pc:sldMk cId="4204161562" sldId="265"/>
            <ac:spMk id="2" creationId="{28C5E5CE-26B3-2BEB-0AAE-47865CAECED6}"/>
          </ac:spMkLst>
        </pc:spChg>
        <pc:picChg chg="add mod">
          <ac:chgData name="YENI KATERINE CORDOBA VALENCIA" userId="a991a73ee19c1728" providerId="LiveId" clId="{CB6F53C4-B68A-41B9-8C86-DC2473D487D5}" dt="2023-11-30T16:23:01.750" v="1145"/>
          <ac:picMkLst>
            <pc:docMk/>
            <pc:sldMk cId="4204161562" sldId="265"/>
            <ac:picMk id="3" creationId="{DDAE12CB-E45F-4736-18FA-AC198D60B4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98D4-1907-9ACC-FD56-5C947CBF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70E6D-7906-7AF3-099D-C6A0E05A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C7D3A-7751-3E62-FE92-93C16E2E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23338-D8CB-86AF-58E0-9742B961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0AEDB-E35B-7AB6-E15D-70F8A51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2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381E1-BCCF-FC8B-D8FE-D50614C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60498-1E22-7087-C63A-D92BB396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1DC9A-E0E2-5966-FA66-D0F6D169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582B4-E371-3CA5-583F-7410B81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76CB0-4E42-7EAC-1F05-72688C5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814C3C-F0E6-BF92-D204-A7F849D1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D25ED-9094-7756-3FF7-AFF09CDC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8EA45-BADC-56F1-221F-43E73F3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B24AB-5326-043E-2AAF-2FBAD09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7E80C-A39A-2817-9AA0-DFEBD181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5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48C4-B7D4-9CAA-6CC2-87E0443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E4931-3FBD-03DA-2080-6D57D813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FE620-A353-870F-BA03-30F19268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1FFDB-8961-3B74-0B43-9ECFE316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9B36-9F94-58A3-089F-E251552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9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64EA-B3E3-D811-FDCA-50DF6C0F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1893C-E542-4407-58F1-A969B5F0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65B51-C5C0-2EF1-D04A-E8602A8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F7408-5047-12F1-3FAF-2EBEEAC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CC034-AA01-9A47-6DB2-3C05D77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5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1CF9-C034-6668-4557-C6C06A7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6E304-DDB9-47CA-D1DF-9B2FE5F9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24FE6-163A-120F-C56F-9298A855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00706-324C-D95F-8109-5090306C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EDA2F-81A1-F7E5-E49A-1996D3F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5D1A2-4700-63F0-67AB-33A555A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5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31DD-638A-A088-0775-C85C9731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BDA40-8743-2B44-D81B-C5A36F1D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07C920-55B1-1D24-C789-35D7BF25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7D5D7D-22A3-35D0-530D-BAB217E3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C9094-A1B4-E05F-9382-677D3BEF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EE5EFD-31AC-5083-F5D1-3690C83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5383C1-5516-FA29-97A2-1631193C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7CE650-FC58-CD31-B101-B972DE98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1675-8849-35AA-3064-8279C00E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DB135-7DB7-B071-6A18-03BD3EBD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A68789-86AA-47F4-0DDB-10B1CF23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680629-2137-BBF1-C754-59F1F08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D1F96-0B08-E106-F2C7-9BDCDDB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E3A800-24D9-D826-D65C-1FC54EA0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7A605-C50F-89C4-8780-4C468B1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5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1726F-710E-3282-6927-7142DFF1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9DF4E-2D30-9DDA-5532-44C8EA92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C26BD-C1D3-B5BC-6813-97A02A87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62C94-603F-0E97-DCEC-6086DF5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556BB9-64F5-2811-E865-079A91C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15A07-ECBB-B7EE-E9E5-B7275C14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73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95638-4070-BE1A-8717-9B3CDE0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742097-BBE1-976B-7705-49DB0475F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D1B54-BB23-A779-A2E4-6CD60A2C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DF9C5-8696-31A4-FC28-2976F49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CEA38-79EB-FE4A-7ADA-39A08EE9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FA7C6-8436-6C9F-EBCA-8C07E9B3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4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7CAC1-2652-C168-A089-CA801CD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8A663-0F2D-C746-BF4B-FC06FC16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3F0D-1786-7254-DFC6-D0A61DC7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AFFEC-5FF8-C149-3AAE-0FBA73312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3C051-FB5E-15F0-8B3B-2638531E9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8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1AF0-E756-94D7-C896-8AFD5B10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CLON DE					</a:t>
            </a:r>
            <a:endParaRPr lang="es-CO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815F3-2819-4E8B-EC63-39F42E0AA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YURLEIVY MOSQUERA RODRÍGUEZ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EDUAR SAMIR CHALÁ CUESTA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JHODYER ANDRÉS IBARGUEN OCHOA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JHERALDYN NICOL DEDIEGO MORENO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YENI KATERINE CÓRDOBA VALENCIA </a:t>
            </a:r>
            <a:r>
              <a:rPr lang="es-C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O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0277F6-BB00-AFF4-BA47-EE5592A348C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84" y="2266188"/>
            <a:ext cx="3413760" cy="11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DF041B-B0D6-F872-6FCC-50CA8460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0689" y="681037"/>
            <a:ext cx="3414056" cy="116443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3A1D3-4CEE-752B-C61B-8C99940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endParaRPr lang="es-ES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 una plataforma de aprendizaje mixto basado en el juego, permitiendo a los educadores y estudiantes investigar, crear, colaborar y compartir conocimientos. </a:t>
            </a:r>
            <a:endParaRPr lang="es-ES" sz="4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Para la elaboración del proyecto se tuvo en cuenta los módulos finalizados anteriormente durante el proceso de formación (HTML, CSS y JAVASCRIPT). 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7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E4E8-310C-478C-283E-6C6DCC9A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IDENTIFICACIÓN DE PERFILES A CLONAR</a:t>
            </a:r>
            <a:endParaRPr lang="es-CO" sz="3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D62B3-7127-7184-D21F-30194C87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4" y="1690688"/>
            <a:ext cx="4312094" cy="19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413885-42B9-FD9B-9D93-13E53DD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5" y="2260434"/>
            <a:ext cx="4312095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E5505C-A57E-1D10-4028-274CBA39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64" y="4660208"/>
            <a:ext cx="4312094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F705A7-0149-0CC4-0BE6-92703FF0545C}"/>
              </a:ext>
            </a:extLst>
          </p:cNvPr>
          <p:cNvSpPr txBox="1"/>
          <p:nvPr/>
        </p:nvSpPr>
        <p:spPr>
          <a:xfrm>
            <a:off x="838200" y="3688864"/>
            <a:ext cx="441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1. Pagina principal de ingreso de PIN.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93180C-7650-0907-AE33-5F123A083C4E}"/>
              </a:ext>
            </a:extLst>
          </p:cNvPr>
          <p:cNvSpPr txBox="1"/>
          <p:nvPr/>
        </p:nvSpPr>
        <p:spPr>
          <a:xfrm>
            <a:off x="6302325" y="1465389"/>
            <a:ext cx="505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2. Pagina preguntas FALSO o VERDADERO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6228E8-D176-3BDC-5F41-96FF1C35005D}"/>
              </a:ext>
            </a:extLst>
          </p:cNvPr>
          <p:cNvSpPr txBox="1"/>
          <p:nvPr/>
        </p:nvSpPr>
        <p:spPr>
          <a:xfrm>
            <a:off x="7214554" y="5192556"/>
            <a:ext cx="4677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3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Pagina preguntas con 4 OPCIONES DE RESPUESTA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793066-49C1-D423-4FB9-C5F8EF132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9919143">
            <a:off x="425056" y="5263327"/>
            <a:ext cx="1988949" cy="6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DA40-7591-3100-840A-D744F879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ELEMENTOS PARA EL DESARROLLO DEL PROYECTO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D48130-68D3-5EBB-FCCD-F950B737B744}"/>
              </a:ext>
            </a:extLst>
          </p:cNvPr>
          <p:cNvSpPr txBox="1"/>
          <p:nvPr/>
        </p:nvSpPr>
        <p:spPr>
          <a:xfrm>
            <a:off x="956603" y="2047615"/>
            <a:ext cx="10016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Luego </a:t>
            </a:r>
            <a:r>
              <a:rPr lang="es-ES" sz="2400" dirty="0">
                <a:solidFill>
                  <a:schemeClr val="bg1"/>
                </a:solidFill>
                <a:latin typeface="Bahnschrift" panose="020B0502040204020203" pitchFamily="34" charset="0"/>
              </a:rPr>
              <a:t>de identificados los perfiles a clonar, </a:t>
            </a: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 optó por usar para el desarrollo los siguientes elementos y etiquetas: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GRID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FLEX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DIV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IMG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LINK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H1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H2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Entre otros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9C2D9C-AA22-C449-585F-8C52281349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89132" y="3429000"/>
            <a:ext cx="5855539" cy="19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788B-6584-F02B-D81E-C71A9763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DESARROLLO PROYECTO CLON </a:t>
            </a:r>
            <a:endParaRPr lang="es-CO" sz="32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48EDB9-2C60-2D4E-77F0-19B04A45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575925" y="378883"/>
            <a:ext cx="2657287" cy="906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DC0F-8FB2-8997-DF63-4CE2199C06A7}"/>
              </a:ext>
            </a:extLst>
          </p:cNvPr>
          <p:cNvSpPr txBox="1"/>
          <p:nvPr/>
        </p:nvSpPr>
        <p:spPr>
          <a:xfrm>
            <a:off x="843803" y="1541382"/>
            <a:ext cx="409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7030A0"/>
                </a:solidFill>
                <a:latin typeface="Bahnschrift" panose="020B0502040204020203" pitchFamily="34" charset="0"/>
              </a:rPr>
              <a:t>1. CREACIÓN PAGINA DE INGRESO PIN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BDE55-14D3-C6D8-CA51-6C7B143F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85" y="3460739"/>
            <a:ext cx="3569074" cy="22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269425-11F5-358E-4640-2D117EE747E5}"/>
              </a:ext>
            </a:extLst>
          </p:cNvPr>
          <p:cNvSpPr txBox="1"/>
          <p:nvPr/>
        </p:nvSpPr>
        <p:spPr>
          <a:xfrm>
            <a:off x="838200" y="2017616"/>
            <a:ext cx="369345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Se creó el archivo HTML con el nombre </a:t>
            </a:r>
            <a:r>
              <a:rPr lang="es-ES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index_Kahoot_Styles.CSS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 el cual se compone de varios “</a:t>
            </a:r>
            <a:r>
              <a:rPr lang="es-ES" sz="1700" b="1" i="0" dirty="0" err="1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div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”.</a:t>
            </a:r>
            <a:endParaRPr lang="es-ES" sz="17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55668D-456D-BABD-CB3F-28976827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71" y="2082276"/>
            <a:ext cx="3073819" cy="25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19BB7-678A-ECC1-A01E-A20BD9602FBC}"/>
              </a:ext>
            </a:extLst>
          </p:cNvPr>
          <p:cNvSpPr txBox="1"/>
          <p:nvPr/>
        </p:nvSpPr>
        <p:spPr>
          <a:xfrm>
            <a:off x="4633632" y="4599132"/>
            <a:ext cx="35690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Se creó la hoja de estilos CSS con el nombre </a:t>
            </a:r>
            <a:r>
              <a:rPr lang="es-CO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index_Kahoot_Styles.CSS </a:t>
            </a:r>
            <a:r>
              <a:rPr lang="es-CO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para aplicar los estilos que den la apariencia de la página original a cada una de las etiquetas que se encuentran en el archivo HTML</a:t>
            </a:r>
            <a:endParaRPr lang="es-CO" sz="17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8A986-0C85-B00A-8044-8003186154C9}"/>
              </a:ext>
            </a:extLst>
          </p:cNvPr>
          <p:cNvSpPr txBox="1"/>
          <p:nvPr/>
        </p:nvSpPr>
        <p:spPr>
          <a:xfrm>
            <a:off x="8202706" y="2747891"/>
            <a:ext cx="3281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Para las iteraciones y accione de los elementos mencionados anteriormente, se creó el archivo JS llamado “</a:t>
            </a:r>
            <a:r>
              <a:rPr lang="es-ES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modules_Kahoot_Prueba.js”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 </a:t>
            </a:r>
            <a:endParaRPr lang="es-CO" sz="17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D44000-C3E7-6428-62E0-F9E0EC5D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679" y="4599132"/>
            <a:ext cx="3426555" cy="12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0BD02-F53B-C127-9C55-FD614C0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DESARROLLO PROYECTO CLON 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BFBA4A-0A51-EE3A-EFCA-C4315909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93" y="365125"/>
            <a:ext cx="2658086" cy="9083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07368F-DBCC-613E-2ACE-0F8A46F85E40}"/>
              </a:ext>
            </a:extLst>
          </p:cNvPr>
          <p:cNvSpPr txBox="1"/>
          <p:nvPr/>
        </p:nvSpPr>
        <p:spPr>
          <a:xfrm>
            <a:off x="838199" y="1506022"/>
            <a:ext cx="7969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  <a:latin typeface="Bahnschrift" panose="020B0502040204020203" pitchFamily="34" charset="0"/>
              </a:rPr>
              <a:t>2</a:t>
            </a:r>
            <a:r>
              <a:rPr lang="es-ES" sz="1800" b="1" dirty="0">
                <a:solidFill>
                  <a:srgbClr val="7030A0"/>
                </a:solidFill>
                <a:latin typeface="Bahnschrift" panose="020B0502040204020203" pitchFamily="34" charset="0"/>
              </a:rPr>
              <a:t>. CREACIÓN PAGINA PREGUNTAS FALSO O VERDADERO</a:t>
            </a:r>
          </a:p>
          <a:p>
            <a:r>
              <a:rPr lang="es-ES" b="1" dirty="0">
                <a:solidFill>
                  <a:srgbClr val="7030A0"/>
                </a:solidFill>
                <a:latin typeface="Bahnschrift" panose="020B0502040204020203" pitchFamily="34" charset="0"/>
              </a:rPr>
              <a:t>3. CREACION PAGINA PREGUNTAS CUATRO OPCIONES DE RESPUESTA</a:t>
            </a:r>
            <a:endParaRPr lang="es-ES" sz="18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006CB6-E668-43F9-437D-8D7D3DE46C34}"/>
              </a:ext>
            </a:extLst>
          </p:cNvPr>
          <p:cNvSpPr txBox="1"/>
          <p:nvPr/>
        </p:nvSpPr>
        <p:spPr>
          <a:xfrm>
            <a:off x="838199" y="2305615"/>
            <a:ext cx="9946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s-E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Logramos con éxito la replicación visual deseada de los dos tipos de preguntas que aparecen en la aplicación original (Verdadero o falso y las cuatro respuesta). La página ahora presenta una interfaz gráfica atractiva y funcional con estilos CSS. </a:t>
            </a:r>
          </a:p>
          <a:p>
            <a:pPr algn="just" rtl="0" fontAlgn="base"/>
            <a:endParaRPr lang="es-ES" b="0" i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algn="just" rtl="0" fontAlgn="base"/>
            <a:r>
              <a:rPr lang="es-E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Utilizamos hojas de estilo CSS para personalizar y mejorar la apariencia visual de nuestro clon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Kahoot</a:t>
            </a:r>
            <a:r>
              <a:rPr lang="es-E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 Esto incluye la selección de colores, fuentes y otros elementos gráficos que contribuyen a una experiencia de usuario más agradable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675B0-6717-AAA5-55F7-3F7458391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83" y="4490202"/>
            <a:ext cx="4094543" cy="20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1006D0-AABB-6C6D-C160-823C6574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63" y="4490203"/>
            <a:ext cx="4094543" cy="20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0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3A4BA-40C4-1C16-E407-66061623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PROYECTO EN GITHUB</a:t>
            </a:r>
            <a:endParaRPr lang="es-CO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EB1135-A8CD-F146-B8D8-A91ED7C6A7A0}"/>
              </a:ext>
            </a:extLst>
          </p:cNvPr>
          <p:cNvSpPr txBox="1"/>
          <p:nvPr/>
        </p:nvSpPr>
        <p:spPr>
          <a:xfrm>
            <a:off x="972670" y="1690688"/>
            <a:ext cx="7404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Desde la parte inicial del proyecto, se creó un reportorio para acceso de todos los integrantes del grupo, lo cual nos permitió realizar el clon de KAHOOT de forma coordinada.</a:t>
            </a:r>
            <a:br>
              <a:rPr lang="es-ES" sz="18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</a:br>
            <a:r>
              <a:rPr lang="es-ES" sz="18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 </a:t>
            </a:r>
            <a:br>
              <a:rPr lang="es-ES" sz="18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</a:br>
            <a:r>
              <a:rPr lang="es-ES" sz="18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https://github.com/eschala/Proyecto_Clonaci-n_Kahoot_2023-2 </a:t>
            </a:r>
            <a:endParaRPr lang="es-CO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14425-3B6C-8CDF-4401-05933464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429000"/>
            <a:ext cx="5237092" cy="24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E495C9-0F50-21A8-254B-2390EB4A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02" y="3428999"/>
            <a:ext cx="472424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AECA61-15D0-5AA3-0BDA-F94DE06FF6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9990095">
            <a:off x="8457782" y="1266085"/>
            <a:ext cx="3468164" cy="11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7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1366C-C584-0F6F-68C7-9B3195C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CONCLUSIONES</a:t>
            </a:r>
            <a:endParaRPr lang="es-CO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12880B-6B1B-5532-6658-7106D24D8DFC}"/>
              </a:ext>
            </a:extLst>
          </p:cNvPr>
          <p:cNvSpPr txBox="1"/>
          <p:nvPr/>
        </p:nvSpPr>
        <p:spPr>
          <a:xfrm>
            <a:off x="838200" y="1842869"/>
            <a:ext cx="98673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 culminación de este aprendizaje se reflejó en la creación exitosa de un proyecto final que consistió en la reproducción de varias funcionalidades de la plataforma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Kahoot</a:t>
            </a:r>
            <a:r>
              <a:rPr lang="es-ES" sz="2000" dirty="0">
                <a:solidFill>
                  <a:schemeClr val="bg1"/>
                </a:solidFill>
                <a:latin typeface="Bahnschrift" panose="020B0502040204020203" pitchFamily="34" charset="0"/>
              </a:rPr>
              <a:t>, 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ste ejercicio práctico no solo demostró la comprensión de los conceptos enseñados, sino también la capacidad para aplicarlos en un contexto real.</a:t>
            </a:r>
          </a:p>
          <a:p>
            <a:pPr algn="just"/>
            <a:endParaRPr lang="es-E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just"/>
            <a:r>
              <a:rPr lang="es-E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El proceso de crear una réplica de las páginas de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Kahoot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implicó el uso efectivo de HTML para la estructura, CSS para el diseño y estilos visuales, así como JavaScript para dotar de interactividad y dinamismo a la interfaz. </a:t>
            </a:r>
          </a:p>
          <a:p>
            <a:pPr algn="just"/>
            <a:endParaRPr lang="es-E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just"/>
            <a:r>
              <a:rPr lang="es-E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Esta experiencia ha sido invaluable para consolidar los fundamentos del desarrollo web y sentar las bases para proyectos futuros más complejos y desafiantes. </a:t>
            </a:r>
            <a:endParaRPr lang="es-CO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0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C5E5CE-26B3-2BEB-0AAE-47865CAECED6}"/>
              </a:ext>
            </a:extLst>
          </p:cNvPr>
          <p:cNvSpPr txBox="1"/>
          <p:nvPr/>
        </p:nvSpPr>
        <p:spPr>
          <a:xfrm>
            <a:off x="1676565" y="2102839"/>
            <a:ext cx="8377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ACONTINUACIÓN VEAMOS…</a:t>
            </a:r>
          </a:p>
          <a:p>
            <a:endParaRPr lang="es-ES" sz="3200" i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endParaRPr lang="es-ES" sz="3200" i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endParaRPr lang="es-ES" sz="3200" i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ES" sz="3200" i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 CLON</a:t>
            </a:r>
            <a:r>
              <a:rPr lang="es-ES" sz="3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		</a:t>
            </a:r>
            <a:r>
              <a:rPr lang="es-ES" sz="3200" i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		 </a:t>
            </a:r>
            <a:endParaRPr lang="es-CO" sz="3200" i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AE12CB-E45F-4736-18FA-AC198D60B4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44877" y="3181685"/>
            <a:ext cx="4336840" cy="14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531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Arial Rounded MT Bold</vt:lpstr>
      <vt:lpstr>Bahnschrift</vt:lpstr>
      <vt:lpstr>Bahnschrift SemiBold</vt:lpstr>
      <vt:lpstr>Calibri</vt:lpstr>
      <vt:lpstr>Calibri Light</vt:lpstr>
      <vt:lpstr>Segoe UI</vt:lpstr>
      <vt:lpstr>Tema de Office</vt:lpstr>
      <vt:lpstr>CLON DE     </vt:lpstr>
      <vt:lpstr>Presentación de PowerPoint</vt:lpstr>
      <vt:lpstr>IDENTIFICACIÓN DE PERFILES A CLONAR</vt:lpstr>
      <vt:lpstr>ELEMENTOS PARA EL DESARROLLO DEL PROYECTO</vt:lpstr>
      <vt:lpstr>DESARROLLO PROYECTO CLON </vt:lpstr>
      <vt:lpstr>DESARROLLO PROYECTO CLON </vt:lpstr>
      <vt:lpstr>PROYECTO EN GITHUB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</dc:title>
  <dc:creator>YENI KATERINE CORDOBA VALENCIA</dc:creator>
  <cp:lastModifiedBy>YENI KATERINE CORDOBA VALENCIA</cp:lastModifiedBy>
  <cp:revision>3</cp:revision>
  <dcterms:created xsi:type="dcterms:W3CDTF">2023-11-30T12:57:32Z</dcterms:created>
  <dcterms:modified xsi:type="dcterms:W3CDTF">2023-11-30T16:23:26Z</dcterms:modified>
</cp:coreProperties>
</file>