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NI KATERINE CORDOBA VALENCIA" userId="a991a73ee19c1728" providerId="LiveId" clId="{34673879-890C-4951-81B8-33868B2EF45E}"/>
    <pc:docChg chg="undo custSel addSld modSld">
      <pc:chgData name="YENI KATERINE CORDOBA VALENCIA" userId="a991a73ee19c1728" providerId="LiveId" clId="{34673879-890C-4951-81B8-33868B2EF45E}" dt="2023-11-30T13:58:48.104" v="672" actId="680"/>
      <pc:docMkLst>
        <pc:docMk/>
      </pc:docMkLst>
      <pc:sldChg chg="addSp modSp mod setBg">
        <pc:chgData name="YENI KATERINE CORDOBA VALENCIA" userId="a991a73ee19c1728" providerId="LiveId" clId="{34673879-890C-4951-81B8-33868B2EF45E}" dt="2023-11-30T13:25:14.696" v="116" actId="1076"/>
        <pc:sldMkLst>
          <pc:docMk/>
          <pc:sldMk cId="1348224455" sldId="256"/>
        </pc:sldMkLst>
        <pc:spChg chg="mod">
          <ac:chgData name="YENI KATERINE CORDOBA VALENCIA" userId="a991a73ee19c1728" providerId="LiveId" clId="{34673879-890C-4951-81B8-33868B2EF45E}" dt="2023-11-30T13:25:04.298" v="115" actId="20577"/>
          <ac:spMkLst>
            <pc:docMk/>
            <pc:sldMk cId="1348224455" sldId="256"/>
            <ac:spMk id="2" creationId="{13B21AF0-E756-94D7-C896-8AFD5B10B2B6}"/>
          </ac:spMkLst>
        </pc:spChg>
        <pc:spChg chg="mod">
          <ac:chgData name="YENI KATERINE CORDOBA VALENCIA" userId="a991a73ee19c1728" providerId="LiveId" clId="{34673879-890C-4951-81B8-33868B2EF45E}" dt="2023-11-30T13:17:21.320" v="44" actId="2711"/>
          <ac:spMkLst>
            <pc:docMk/>
            <pc:sldMk cId="1348224455" sldId="256"/>
            <ac:spMk id="3" creationId="{793815F3-2819-4E8B-EC63-39F42E0AAB6F}"/>
          </ac:spMkLst>
        </pc:spChg>
        <pc:picChg chg="add mod">
          <ac:chgData name="YENI KATERINE CORDOBA VALENCIA" userId="a991a73ee19c1728" providerId="LiveId" clId="{34673879-890C-4951-81B8-33868B2EF45E}" dt="2023-11-30T13:25:14.696" v="116" actId="1076"/>
          <ac:picMkLst>
            <pc:docMk/>
            <pc:sldMk cId="1348224455" sldId="256"/>
            <ac:picMk id="5" creationId="{D40277F6-BB00-AFF4-BA47-EE5592A348C0}"/>
          </ac:picMkLst>
        </pc:picChg>
      </pc:sldChg>
      <pc:sldChg chg="addSp delSp modSp new mod setBg">
        <pc:chgData name="YENI KATERINE CORDOBA VALENCIA" userId="a991a73ee19c1728" providerId="LiveId" clId="{34673879-890C-4951-81B8-33868B2EF45E}" dt="2023-11-30T13:28:54.837" v="167" actId="20577"/>
        <pc:sldMkLst>
          <pc:docMk/>
          <pc:sldMk cId="4145735452" sldId="257"/>
        </pc:sldMkLst>
        <pc:spChg chg="mod">
          <ac:chgData name="YENI KATERINE CORDOBA VALENCIA" userId="a991a73ee19c1728" providerId="LiveId" clId="{34673879-890C-4951-81B8-33868B2EF45E}" dt="2023-11-30T13:28:54.837" v="167" actId="20577"/>
          <ac:spMkLst>
            <pc:docMk/>
            <pc:sldMk cId="4145735452" sldId="257"/>
            <ac:spMk id="2" creationId="{561FF3BA-B4E1-7855-54CD-C54955F19355}"/>
          </ac:spMkLst>
        </pc:spChg>
        <pc:spChg chg="mod">
          <ac:chgData name="YENI KATERINE CORDOBA VALENCIA" userId="a991a73ee19c1728" providerId="LiveId" clId="{34673879-890C-4951-81B8-33868B2EF45E}" dt="2023-11-30T13:28:18.839" v="160" actId="403"/>
          <ac:spMkLst>
            <pc:docMk/>
            <pc:sldMk cId="4145735452" sldId="257"/>
            <ac:spMk id="3" creationId="{A0E3A1D3-4CEE-752B-C61B-8C9994062934}"/>
          </ac:spMkLst>
        </pc:spChg>
        <pc:graphicFrameChg chg="add del modGraphic">
          <ac:chgData name="YENI KATERINE CORDOBA VALENCIA" userId="a991a73ee19c1728" providerId="LiveId" clId="{34673879-890C-4951-81B8-33868B2EF45E}" dt="2023-11-30T13:25:53.939" v="118" actId="478"/>
          <ac:graphicFrameMkLst>
            <pc:docMk/>
            <pc:sldMk cId="4145735452" sldId="257"/>
            <ac:graphicFrameMk id="5" creationId="{1A71C3C3-5AB1-0A56-CA2C-D02EAD6BB9C0}"/>
          </ac:graphicFrameMkLst>
        </pc:graphicFrameChg>
        <pc:picChg chg="add mod">
          <ac:chgData name="YENI KATERINE CORDOBA VALENCIA" userId="a991a73ee19c1728" providerId="LiveId" clId="{34673879-890C-4951-81B8-33868B2EF45E}" dt="2023-11-30T13:28:46.627" v="162" actId="1076"/>
          <ac:picMkLst>
            <pc:docMk/>
            <pc:sldMk cId="4145735452" sldId="257"/>
            <ac:picMk id="6" creationId="{CDDF041B-B0D6-F872-6FCC-50CA8460849A}"/>
          </ac:picMkLst>
        </pc:picChg>
      </pc:sldChg>
      <pc:sldChg chg="addSp delSp modSp new mod">
        <pc:chgData name="YENI KATERINE CORDOBA VALENCIA" userId="a991a73ee19c1728" providerId="LiveId" clId="{34673879-890C-4951-81B8-33868B2EF45E}" dt="2023-11-30T13:58:04.950" v="671" actId="20577"/>
        <pc:sldMkLst>
          <pc:docMk/>
          <pc:sldMk cId="406387641" sldId="258"/>
        </pc:sldMkLst>
        <pc:spChg chg="mod">
          <ac:chgData name="YENI KATERINE CORDOBA VALENCIA" userId="a991a73ee19c1728" providerId="LiveId" clId="{34673879-890C-4951-81B8-33868B2EF45E}" dt="2023-11-30T13:35:54.733" v="219" actId="207"/>
          <ac:spMkLst>
            <pc:docMk/>
            <pc:sldMk cId="406387641" sldId="258"/>
            <ac:spMk id="2" creationId="{F952E4E8-310C-478C-283E-6C6DCC9A8EB7}"/>
          </ac:spMkLst>
        </pc:spChg>
        <pc:spChg chg="del mod">
          <ac:chgData name="YENI KATERINE CORDOBA VALENCIA" userId="a991a73ee19c1728" providerId="LiveId" clId="{34673879-890C-4951-81B8-33868B2EF45E}" dt="2023-11-30T13:44:21.164" v="322" actId="478"/>
          <ac:spMkLst>
            <pc:docMk/>
            <pc:sldMk cId="406387641" sldId="258"/>
            <ac:spMk id="3" creationId="{EB695567-F127-C891-B144-BD3E2D6A2E4D}"/>
          </ac:spMkLst>
        </pc:spChg>
        <pc:spChg chg="add del mod">
          <ac:chgData name="YENI KATERINE CORDOBA VALENCIA" userId="a991a73ee19c1728" providerId="LiveId" clId="{34673879-890C-4951-81B8-33868B2EF45E}" dt="2023-11-30T13:44:29.236" v="324" actId="478"/>
          <ac:spMkLst>
            <pc:docMk/>
            <pc:sldMk cId="406387641" sldId="258"/>
            <ac:spMk id="5" creationId="{6602ABC4-B028-73D5-4A62-06A15F0EB001}"/>
          </ac:spMkLst>
        </pc:spChg>
        <pc:spChg chg="add mod">
          <ac:chgData name="YENI KATERINE CORDOBA VALENCIA" userId="a991a73ee19c1728" providerId="LiveId" clId="{34673879-890C-4951-81B8-33868B2EF45E}" dt="2023-11-30T13:50:06.254" v="412" actId="1076"/>
          <ac:spMkLst>
            <pc:docMk/>
            <pc:sldMk cId="406387641" sldId="258"/>
            <ac:spMk id="6" creationId="{AEF705A7-0149-0CC4-0BE6-92703FF0545C}"/>
          </ac:spMkLst>
        </pc:spChg>
        <pc:spChg chg="add mod">
          <ac:chgData name="YENI KATERINE CORDOBA VALENCIA" userId="a991a73ee19c1728" providerId="LiveId" clId="{34673879-890C-4951-81B8-33868B2EF45E}" dt="2023-11-30T13:56:16.731" v="533"/>
          <ac:spMkLst>
            <pc:docMk/>
            <pc:sldMk cId="406387641" sldId="258"/>
            <ac:spMk id="9" creationId="{1593180C-7650-0907-AE33-5F123A083C4E}"/>
          </ac:spMkLst>
        </pc:spChg>
        <pc:spChg chg="add mod">
          <ac:chgData name="YENI KATERINE CORDOBA VALENCIA" userId="a991a73ee19c1728" providerId="LiveId" clId="{34673879-890C-4951-81B8-33868B2EF45E}" dt="2023-11-30T13:58:04.950" v="671" actId="20577"/>
          <ac:spMkLst>
            <pc:docMk/>
            <pc:sldMk cId="406387641" sldId="258"/>
            <ac:spMk id="11" creationId="{BA6228E8-D176-3BDC-5F41-96FF1C35005D}"/>
          </ac:spMkLst>
        </pc:spChg>
        <pc:picChg chg="add del mod">
          <ac:chgData name="YENI KATERINE CORDOBA VALENCIA" userId="a991a73ee19c1728" providerId="LiveId" clId="{34673879-890C-4951-81B8-33868B2EF45E}" dt="2023-11-30T13:52:52.081" v="434" actId="478"/>
          <ac:picMkLst>
            <pc:docMk/>
            <pc:sldMk cId="406387641" sldId="258"/>
            <ac:picMk id="7" creationId="{13ED6376-932F-2E4F-53DA-FF849A22E932}"/>
          </ac:picMkLst>
        </pc:picChg>
        <pc:picChg chg="add del mod">
          <ac:chgData name="YENI KATERINE CORDOBA VALENCIA" userId="a991a73ee19c1728" providerId="LiveId" clId="{34673879-890C-4951-81B8-33868B2EF45E}" dt="2023-11-30T13:38:46.933" v="286"/>
          <ac:picMkLst>
            <pc:docMk/>
            <pc:sldMk cId="406387641" sldId="258"/>
            <ac:picMk id="1026" creationId="{609AA398-5EFF-FA8E-B6A8-F63ED46DD635}"/>
          </ac:picMkLst>
        </pc:picChg>
        <pc:picChg chg="add mod">
          <ac:chgData name="YENI KATERINE CORDOBA VALENCIA" userId="a991a73ee19c1728" providerId="LiveId" clId="{34673879-890C-4951-81B8-33868B2EF45E}" dt="2023-11-30T13:49:53.852" v="411" actId="1076"/>
          <ac:picMkLst>
            <pc:docMk/>
            <pc:sldMk cId="406387641" sldId="258"/>
            <ac:picMk id="1028" creationId="{274D62B3-7127-7184-D21F-30194C87644F}"/>
          </ac:picMkLst>
        </pc:picChg>
        <pc:picChg chg="add mod">
          <ac:chgData name="YENI KATERINE CORDOBA VALENCIA" userId="a991a73ee19c1728" providerId="LiveId" clId="{34673879-890C-4951-81B8-33868B2EF45E}" dt="2023-11-30T13:55:39.870" v="529" actId="1076"/>
          <ac:picMkLst>
            <pc:docMk/>
            <pc:sldMk cId="406387641" sldId="258"/>
            <ac:picMk id="1030" creationId="{AB413885-42B9-FD9B-9D93-13E53DD745B3}"/>
          </ac:picMkLst>
        </pc:picChg>
        <pc:picChg chg="add mod">
          <ac:chgData name="YENI KATERINE CORDOBA VALENCIA" userId="a991a73ee19c1728" providerId="LiveId" clId="{34673879-890C-4951-81B8-33868B2EF45E}" dt="2023-11-30T13:55:57.185" v="531" actId="1076"/>
          <ac:picMkLst>
            <pc:docMk/>
            <pc:sldMk cId="406387641" sldId="258"/>
            <ac:picMk id="1032" creationId="{81E5505C-A57E-1D10-4028-274CBA39A752}"/>
          </ac:picMkLst>
        </pc:picChg>
      </pc:sldChg>
      <pc:sldChg chg="new">
        <pc:chgData name="YENI KATERINE CORDOBA VALENCIA" userId="a991a73ee19c1728" providerId="LiveId" clId="{34673879-890C-4951-81B8-33868B2EF45E}" dt="2023-11-30T13:58:48.104" v="672" actId="680"/>
        <pc:sldMkLst>
          <pc:docMk/>
          <pc:sldMk cId="406770573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98D4-1907-9ACC-FD56-5C947CBF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70E6D-7906-7AF3-099D-C6A0E05A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C7D3A-7751-3E62-FE92-93C16E2E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23338-D8CB-86AF-58E0-9742B961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0AEDB-E35B-7AB6-E15D-70F8A51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2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381E1-BCCF-FC8B-D8FE-D50614C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60498-1E22-7087-C63A-D92BB396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1DC9A-E0E2-5966-FA66-D0F6D169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582B4-E371-3CA5-583F-7410B81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76CB0-4E42-7EAC-1F05-72688C5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814C3C-F0E6-BF92-D204-A7F849D1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D25ED-9094-7756-3FF7-AFF09CDC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8EA45-BADC-56F1-221F-43E73F3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B24AB-5326-043E-2AAF-2FBAD09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7E80C-A39A-2817-9AA0-DFEBD181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5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48C4-B7D4-9CAA-6CC2-87E0443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E4931-3FBD-03DA-2080-6D57D813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FE620-A353-870F-BA03-30F19268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1FFDB-8961-3B74-0B43-9ECFE316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9B36-9F94-58A3-089F-E251552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9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64EA-B3E3-D811-FDCA-50DF6C0F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1893C-E542-4407-58F1-A969B5F0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65B51-C5C0-2EF1-D04A-E8602A8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F7408-5047-12F1-3FAF-2EBEEAC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CC034-AA01-9A47-6DB2-3C05D77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5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1CF9-C034-6668-4557-C6C06A7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6E304-DDB9-47CA-D1DF-9B2FE5F9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24FE6-163A-120F-C56F-9298A855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00706-324C-D95F-8109-5090306C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EDA2F-81A1-F7E5-E49A-1996D3F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5D1A2-4700-63F0-67AB-33A555A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5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31DD-638A-A088-0775-C85C9731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BDA40-8743-2B44-D81B-C5A36F1D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07C920-55B1-1D24-C789-35D7BF25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7D5D7D-22A3-35D0-530D-BAB217E3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C9094-A1B4-E05F-9382-677D3BEF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EE5EFD-31AC-5083-F5D1-3690C83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5383C1-5516-FA29-97A2-1631193C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7CE650-FC58-CD31-B101-B972DE98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1675-8849-35AA-3064-8279C00E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DB135-7DB7-B071-6A18-03BD3EBD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A68789-86AA-47F4-0DDB-10B1CF23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680629-2137-BBF1-C754-59F1F08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D1F96-0B08-E106-F2C7-9BDCDDB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E3A800-24D9-D826-D65C-1FC54EA0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7A605-C50F-89C4-8780-4C468B1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5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1726F-710E-3282-6927-7142DFF1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9DF4E-2D30-9DDA-5532-44C8EA92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C26BD-C1D3-B5BC-6813-97A02A87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62C94-603F-0E97-DCEC-6086DF5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556BB9-64F5-2811-E865-079A91C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15A07-ECBB-B7EE-E9E5-B7275C14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73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95638-4070-BE1A-8717-9B3CDE0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742097-BBE1-976B-7705-49DB0475F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D1B54-BB23-A779-A2E4-6CD60A2C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DF9C5-8696-31A4-FC28-2976F49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CEA38-79EB-FE4A-7ADA-39A08EE9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FA7C6-8436-6C9F-EBCA-8C07E9B3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4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7CAC1-2652-C168-A089-CA801CD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8A663-0F2D-C746-BF4B-FC06FC16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3F0D-1786-7254-DFC6-D0A61DC7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AFFEC-5FF8-C149-3AAE-0FBA73312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3C051-FB5E-15F0-8B3B-2638531E9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8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1AF0-E756-94D7-C896-8AFD5B10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CLON DE					</a:t>
            </a:r>
            <a:endParaRPr lang="es-CO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815F3-2819-4E8B-EC63-39F42E0AA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YURLEIVY MOSQUERA RODRÍGUEZ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EDUAR SAMIR CHALÁ CUESTA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JHODYER ANDRÉS IBARGUEN OCHOA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JHERALDYN NICOL DEDIEGO MORENO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YENI KATERINE CÓRDOBA VALENCIA </a:t>
            </a:r>
            <a:r>
              <a:rPr lang="es-C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O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0277F6-BB00-AFF4-BA47-EE5592A348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84" y="2266188"/>
            <a:ext cx="3413760" cy="11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DF041B-B0D6-F872-6FCC-50CA8460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89" y="681037"/>
            <a:ext cx="3414056" cy="1164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1FF3BA-B4E1-7855-54CD-C54955F1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3A1D3-4CEE-752B-C61B-8C99940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 una plataforma de aprendizaje mixto basado en el juego, permitiendo a los educadores y estudiantes investigar, crear, colaborar y compartir conocimientos. </a:t>
            </a:r>
            <a:endParaRPr lang="es-ES" sz="4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Para la elaboración del proyecto se tuvo en cuenta los módulos finalizados anteriormente durante el proceso de formación (HTML, CSS y JAVASCRIPT). 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7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E4E8-310C-478C-283E-6C6DCC9A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IDENTIFICACIÓN DE ELEMENTOS A CLONAR</a:t>
            </a:r>
            <a:endParaRPr lang="es-CO" sz="3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D62B3-7127-7184-D21F-30194C87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4" y="1690688"/>
            <a:ext cx="4312094" cy="19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413885-42B9-FD9B-9D93-13E53DD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5" y="2260434"/>
            <a:ext cx="4312095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E5505C-A57E-1D10-4028-274CBA39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64" y="4660208"/>
            <a:ext cx="4312094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F705A7-0149-0CC4-0BE6-92703FF0545C}"/>
              </a:ext>
            </a:extLst>
          </p:cNvPr>
          <p:cNvSpPr txBox="1"/>
          <p:nvPr/>
        </p:nvSpPr>
        <p:spPr>
          <a:xfrm>
            <a:off x="838200" y="3688864"/>
            <a:ext cx="441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1. Pagina principal de ingreso de PIN.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93180C-7650-0907-AE33-5F123A083C4E}"/>
              </a:ext>
            </a:extLst>
          </p:cNvPr>
          <p:cNvSpPr txBox="1"/>
          <p:nvPr/>
        </p:nvSpPr>
        <p:spPr>
          <a:xfrm>
            <a:off x="6302325" y="1465389"/>
            <a:ext cx="5051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2. Pagina preguntas tipo FALSO o VERDADERO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6228E8-D176-3BDC-5F41-96FF1C35005D}"/>
              </a:ext>
            </a:extLst>
          </p:cNvPr>
          <p:cNvSpPr txBox="1"/>
          <p:nvPr/>
        </p:nvSpPr>
        <p:spPr>
          <a:xfrm>
            <a:off x="7214554" y="5192556"/>
            <a:ext cx="4677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3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Pagina preguntas con 4 OPCIONES DE RESPUESTA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705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113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Arial Rounded MT Bold</vt:lpstr>
      <vt:lpstr>Bahnschrift</vt:lpstr>
      <vt:lpstr>Bahnschrift SemiBold</vt:lpstr>
      <vt:lpstr>Calibri</vt:lpstr>
      <vt:lpstr>Calibri Light</vt:lpstr>
      <vt:lpstr>Segoe UI</vt:lpstr>
      <vt:lpstr>Tema de Office</vt:lpstr>
      <vt:lpstr>CLON DE     </vt:lpstr>
      <vt:lpstr>     </vt:lpstr>
      <vt:lpstr>IDENTIFICACIÓN DE ELEMENTOS A CLONAR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</dc:title>
  <dc:creator>YENI KATERINE CORDOBA VALENCIA</dc:creator>
  <cp:lastModifiedBy>YENI KATERINE CORDOBA VALENCIA</cp:lastModifiedBy>
  <cp:revision>1</cp:revision>
  <dcterms:created xsi:type="dcterms:W3CDTF">2023-11-30T12:57:32Z</dcterms:created>
  <dcterms:modified xsi:type="dcterms:W3CDTF">2023-11-30T13:59:36Z</dcterms:modified>
</cp:coreProperties>
</file>