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7830-609C-3E42-BD45-29B3110BC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82498-7F1F-2A4B-9064-B807E11F7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4F51-06EE-EF42-8FE9-F0938AAA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EE5-A056-8D47-8ED3-5B8BD908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91DF-BD48-6641-BC95-38E5E71D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CC8E-4D15-2C48-82CA-DAFD0D70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9881-73C9-1943-B891-82A4C0369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EA04-C85F-8744-8722-6B82AE97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7EAC-822A-0043-9377-0DFB72E0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F2B4-B94A-7D47-8E5D-C4459C5E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68D26-0886-1B4C-9A8D-DBB72EC9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0A9BB-AB48-D541-A30F-CAFD374C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CA17-64F9-304A-B356-8FE93C0D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0701-3336-2147-8AE1-C1A89717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FFC1-81AD-E847-817C-A9041128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E73B-6676-BF4C-9AFE-26D6A669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7935-160D-A942-BD99-29AB61AC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22D4-C9AD-1B4D-B539-EC994F15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1AEC-DEA1-604E-9833-1128EF43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F86BC-DFCD-8941-8AD3-A8317750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C2B7-209A-CF4E-A326-568E5769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9FB8-2B9B-304B-9B58-18F52176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48CE-EC97-6846-99C5-09AB52F4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D8D0-2B98-BF46-A545-E112E01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00390-FDE2-DC4D-9D35-60CB8993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F09D-7FE4-9C47-B9FD-E4C46F3D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CA93-8A70-414B-93A1-B0C10E0C9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6E834-7F1F-9C42-85B8-64C849E35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BACAE-C09A-CD42-8649-A2A2CF1E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FF45-9B43-7949-BBE5-D598D68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F6B7-128A-0B4D-8F19-60B19C16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BEC8-0F7F-B145-883E-A81EA9DB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D04-CB4C-304B-BD76-D20ABE01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3E524-D3A5-4841-9D0E-A4DE4D59E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9A16C-DE0B-7649-B09F-436C71590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194C5-9026-5F42-8529-4D68608C0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4C000-90A4-404E-91B1-3044BC6D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AA079-878F-3243-82A7-9FCA0EF3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0C585-CCC3-DC41-A114-44553DFA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A7A2-0D0A-8A41-9A16-FFAB4E22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7C32E-C778-6144-BA2A-A1C82AF9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3B078-CABA-234A-BAC6-507402F7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C60E1-D1E4-E248-845B-3AE008BC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9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74ACA-8A6A-864E-B001-82B7D784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C1C71-00DB-3647-B57C-518CBDC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613E2-1AE9-2540-9220-AF7BDC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E173-9B3C-1C48-AA78-52B36A58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99AE-3683-3E4B-8256-C8D7E031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E797C-0F5E-1741-AB00-AC63B64C4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E2A97-4730-9B4D-A547-F30095DD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6EF0-0B16-7C4D-95D2-CEB3990D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B7B7D-CC09-3543-96AE-D0C25017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88BF-F46F-D34B-81C8-D5C75972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ED78B-6B6A-2644-B1C9-B39F3B73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132E4-FE6A-FA43-9C89-F4F765AC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7BB56-CA8F-FA4D-B4FD-40C5E68F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3880-E97A-F54D-8A8F-9E731C1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44C7-A300-DF40-BAA3-4113CE0B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F62CD-4637-4449-8E1F-2BD96A5D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D2A43-081B-9048-94AA-D35AF6DD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47D0-E2AD-1F45-B54C-9D73939B2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D8A9-7949-C140-8245-A87EBE8495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D69E-5F45-F747-ABAE-935B8C33D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5AF8-8D8A-5A4D-9AF5-D069D3EB9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328F-3035-9641-BCBF-4008976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0842C5-2950-1B42-A3F9-AEF25B5D7F07}"/>
              </a:ext>
            </a:extLst>
          </p:cNvPr>
          <p:cNvSpPr>
            <a:spLocks noChangeAspect="1"/>
          </p:cNvSpPr>
          <p:nvPr/>
        </p:nvSpPr>
        <p:spPr>
          <a:xfrm>
            <a:off x="5867400" y="8607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2E70C-A6D2-0C48-AC95-FCA6FFF0A656}"/>
              </a:ext>
            </a:extLst>
          </p:cNvPr>
          <p:cNvSpPr>
            <a:spLocks noChangeAspect="1"/>
          </p:cNvSpPr>
          <p:nvPr/>
        </p:nvSpPr>
        <p:spPr>
          <a:xfrm>
            <a:off x="58674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F41943-115E-3442-8298-D81F15BE9BAC}"/>
              </a:ext>
            </a:extLst>
          </p:cNvPr>
          <p:cNvSpPr>
            <a:spLocks noChangeAspect="1"/>
          </p:cNvSpPr>
          <p:nvPr/>
        </p:nvSpPr>
        <p:spPr>
          <a:xfrm>
            <a:off x="5867400" y="508286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4A9800-203A-494F-AD07-A113D74C371D}"/>
              </a:ext>
            </a:extLst>
          </p:cNvPr>
          <p:cNvSpPr>
            <a:spLocks noChangeAspect="1"/>
          </p:cNvSpPr>
          <p:nvPr/>
        </p:nvSpPr>
        <p:spPr>
          <a:xfrm>
            <a:off x="7996706" y="508286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8DC96B-E912-254E-89FB-5CF995426BDF}"/>
              </a:ext>
            </a:extLst>
          </p:cNvPr>
          <p:cNvSpPr>
            <a:spLocks noChangeAspect="1"/>
          </p:cNvSpPr>
          <p:nvPr/>
        </p:nvSpPr>
        <p:spPr>
          <a:xfrm>
            <a:off x="10131378" y="508286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162BFB-0ADF-E742-8878-F47822E288F2}"/>
              </a:ext>
            </a:extLst>
          </p:cNvPr>
          <p:cNvSpPr>
            <a:spLocks noChangeAspect="1"/>
          </p:cNvSpPr>
          <p:nvPr/>
        </p:nvSpPr>
        <p:spPr>
          <a:xfrm>
            <a:off x="3738094" y="508286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99575E-8C93-FF4B-BF7F-D2F989468EF2}"/>
              </a:ext>
            </a:extLst>
          </p:cNvPr>
          <p:cNvSpPr>
            <a:spLocks noChangeAspect="1"/>
          </p:cNvSpPr>
          <p:nvPr/>
        </p:nvSpPr>
        <p:spPr>
          <a:xfrm>
            <a:off x="1608788" y="5088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EAF55-2B21-8340-9914-B54BB3272065}"/>
              </a:ext>
            </a:extLst>
          </p:cNvPr>
          <p:cNvSpPr txBox="1"/>
          <p:nvPr/>
        </p:nvSpPr>
        <p:spPr>
          <a:xfrm>
            <a:off x="1660304" y="5126797"/>
            <a:ext cx="3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6BF04-66CB-5D4C-8A6F-4BAD96366532}"/>
              </a:ext>
            </a:extLst>
          </p:cNvPr>
          <p:cNvSpPr txBox="1"/>
          <p:nvPr/>
        </p:nvSpPr>
        <p:spPr>
          <a:xfrm>
            <a:off x="3789610" y="5126797"/>
            <a:ext cx="3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0B41C-F77F-BC46-A244-D5015B9869B9}"/>
              </a:ext>
            </a:extLst>
          </p:cNvPr>
          <p:cNvSpPr txBox="1"/>
          <p:nvPr/>
        </p:nvSpPr>
        <p:spPr>
          <a:xfrm>
            <a:off x="8048222" y="5126797"/>
            <a:ext cx="3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BDA77-99C6-5C48-AE74-132E9B011692}"/>
              </a:ext>
            </a:extLst>
          </p:cNvPr>
          <p:cNvSpPr txBox="1"/>
          <p:nvPr/>
        </p:nvSpPr>
        <p:spPr>
          <a:xfrm>
            <a:off x="10190411" y="5126797"/>
            <a:ext cx="3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2EDE1-76F3-AE4D-B757-98F05187DA36}"/>
              </a:ext>
            </a:extLst>
          </p:cNvPr>
          <p:cNvSpPr txBox="1"/>
          <p:nvPr/>
        </p:nvSpPr>
        <p:spPr>
          <a:xfrm>
            <a:off x="5918915" y="3015804"/>
            <a:ext cx="3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E076B-5E44-5941-8FC7-696B060ED24E}"/>
              </a:ext>
            </a:extLst>
          </p:cNvPr>
          <p:cNvSpPr txBox="1"/>
          <p:nvPr/>
        </p:nvSpPr>
        <p:spPr>
          <a:xfrm>
            <a:off x="5931797" y="904671"/>
            <a:ext cx="3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DB9DA-C245-0E4A-A207-415C131775A9}"/>
              </a:ext>
            </a:extLst>
          </p:cNvPr>
          <p:cNvSpPr txBox="1"/>
          <p:nvPr/>
        </p:nvSpPr>
        <p:spPr>
          <a:xfrm>
            <a:off x="1122878" y="5583997"/>
            <a:ext cx="142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(362.8971, 455.6125)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7F6EE5-A96D-044F-8A92-96CD8F0FEE60}"/>
              </a:ext>
            </a:extLst>
          </p:cNvPr>
          <p:cNvSpPr txBox="1"/>
          <p:nvPr/>
        </p:nvSpPr>
        <p:spPr>
          <a:xfrm>
            <a:off x="3252184" y="5585209"/>
            <a:ext cx="142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(483.8628, 455.6125)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B4A5E-317A-414A-A68B-7350CF58A7CC}"/>
              </a:ext>
            </a:extLst>
          </p:cNvPr>
          <p:cNvSpPr txBox="1"/>
          <p:nvPr/>
        </p:nvSpPr>
        <p:spPr>
          <a:xfrm>
            <a:off x="7510796" y="5583996"/>
            <a:ext cx="142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(725.7942, 455.6125)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A91F1-EF91-7D47-AD23-CF046958CCF8}"/>
              </a:ext>
            </a:extLst>
          </p:cNvPr>
          <p:cNvSpPr txBox="1"/>
          <p:nvPr/>
        </p:nvSpPr>
        <p:spPr>
          <a:xfrm>
            <a:off x="9640105" y="5583996"/>
            <a:ext cx="142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(846.7599, 455.6125)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EC488-2AE5-374D-AD2C-657D65FD4E0E}"/>
              </a:ext>
            </a:extLst>
          </p:cNvPr>
          <p:cNvSpPr txBox="1"/>
          <p:nvPr/>
        </p:nvSpPr>
        <p:spPr>
          <a:xfrm>
            <a:off x="5381489" y="3472934"/>
            <a:ext cx="142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(604.8285, 325.4375)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A86FE-30C7-6840-9142-38B4859CD6F6}"/>
              </a:ext>
            </a:extLst>
          </p:cNvPr>
          <p:cNvSpPr txBox="1"/>
          <p:nvPr/>
        </p:nvSpPr>
        <p:spPr>
          <a:xfrm>
            <a:off x="5394371" y="5583996"/>
            <a:ext cx="142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(604.8285, 455.6125)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740AB-2304-B84B-A50F-F34EA5DE9380}"/>
              </a:ext>
            </a:extLst>
          </p:cNvPr>
          <p:cNvSpPr txBox="1"/>
          <p:nvPr/>
        </p:nvSpPr>
        <p:spPr>
          <a:xfrm>
            <a:off x="5381488" y="1361871"/>
            <a:ext cx="142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(604.8285, 195.2625)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9F511119-8EEE-8746-8E11-68EB14FB43F0}"/>
              </a:ext>
            </a:extLst>
          </p:cNvPr>
          <p:cNvSpPr/>
          <p:nvPr/>
        </p:nvSpPr>
        <p:spPr>
          <a:xfrm>
            <a:off x="5046635" y="1089408"/>
            <a:ext cx="283335" cy="21045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D79EAD-86F8-FA46-832A-792A029763F7}"/>
              </a:ext>
            </a:extLst>
          </p:cNvPr>
          <p:cNvSpPr txBox="1"/>
          <p:nvPr/>
        </p:nvSpPr>
        <p:spPr>
          <a:xfrm>
            <a:off x="3848897" y="1951253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129.4750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33B4646-BF41-F248-88CB-F169CD6C1A39}"/>
              </a:ext>
            </a:extLst>
          </p:cNvPr>
          <p:cNvSpPr/>
          <p:nvPr/>
        </p:nvSpPr>
        <p:spPr>
          <a:xfrm>
            <a:off x="5044751" y="3199743"/>
            <a:ext cx="283335" cy="21045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6564AC-FC8E-3048-B00F-0F9EE85D9E7F}"/>
              </a:ext>
            </a:extLst>
          </p:cNvPr>
          <p:cNvSpPr txBox="1"/>
          <p:nvPr/>
        </p:nvSpPr>
        <p:spPr>
          <a:xfrm>
            <a:off x="3845128" y="4067354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130.1750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5DC169-0D17-B14E-8052-D292B486F065}"/>
              </a:ext>
            </a:extLst>
          </p:cNvPr>
          <p:cNvSpPr txBox="1"/>
          <p:nvPr/>
        </p:nvSpPr>
        <p:spPr>
          <a:xfrm>
            <a:off x="8742607" y="6488668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120.9657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B1AFE6-6163-E74F-BCCB-C0D34B8BF92C}"/>
              </a:ext>
            </a:extLst>
          </p:cNvPr>
          <p:cNvSpPr/>
          <p:nvPr/>
        </p:nvSpPr>
        <p:spPr>
          <a:xfrm>
            <a:off x="2303173" y="6514165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120.9657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70892DAB-B7EB-C44D-9709-A93E18AE2654}"/>
              </a:ext>
            </a:extLst>
          </p:cNvPr>
          <p:cNvSpPr/>
          <p:nvPr/>
        </p:nvSpPr>
        <p:spPr>
          <a:xfrm rot="16200000">
            <a:off x="2769614" y="5329560"/>
            <a:ext cx="264849" cy="2129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A78FDD53-7B52-FF4F-A6B6-66113DD3C17F}"/>
              </a:ext>
            </a:extLst>
          </p:cNvPr>
          <p:cNvSpPr/>
          <p:nvPr/>
        </p:nvSpPr>
        <p:spPr>
          <a:xfrm rot="16200000">
            <a:off x="7040700" y="5329561"/>
            <a:ext cx="239905" cy="2129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01354397-9E98-354E-BBAA-4BA2118F85E7}"/>
              </a:ext>
            </a:extLst>
          </p:cNvPr>
          <p:cNvSpPr/>
          <p:nvPr/>
        </p:nvSpPr>
        <p:spPr>
          <a:xfrm rot="16200000">
            <a:off x="4911390" y="5329560"/>
            <a:ext cx="239905" cy="2129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DC44C084-58BF-2C4A-9F83-0311B982043C}"/>
              </a:ext>
            </a:extLst>
          </p:cNvPr>
          <p:cNvSpPr/>
          <p:nvPr/>
        </p:nvSpPr>
        <p:spPr>
          <a:xfrm rot="16200000">
            <a:off x="9170009" y="5342032"/>
            <a:ext cx="239905" cy="2129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E7377E-6C84-1B43-BA51-4CC102140CDE}"/>
              </a:ext>
            </a:extLst>
          </p:cNvPr>
          <p:cNvSpPr/>
          <p:nvPr/>
        </p:nvSpPr>
        <p:spPr>
          <a:xfrm>
            <a:off x="4474138" y="652663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120.9657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2CFAC-9D7E-4F43-857B-FF2F423E13DE}"/>
              </a:ext>
            </a:extLst>
          </p:cNvPr>
          <p:cNvSpPr/>
          <p:nvPr/>
        </p:nvSpPr>
        <p:spPr>
          <a:xfrm>
            <a:off x="6518743" y="651416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120.9657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ECB729E-8922-7441-890A-3BCE6CD9D8B4}"/>
              </a:ext>
            </a:extLst>
          </p:cNvPr>
          <p:cNvSpPr/>
          <p:nvPr/>
        </p:nvSpPr>
        <p:spPr>
          <a:xfrm rot="5400000">
            <a:off x="8121973" y="2669683"/>
            <a:ext cx="239904" cy="4316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E17E3-50EE-B04C-8215-D91B01549AEE}"/>
              </a:ext>
            </a:extLst>
          </p:cNvPr>
          <p:cNvSpPr txBox="1"/>
          <p:nvPr/>
        </p:nvSpPr>
        <p:spPr>
          <a:xfrm>
            <a:off x="7633151" y="4326200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241.9314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8752E4CB-211A-DC46-AFD3-DEAD84ABCC1D}"/>
              </a:ext>
            </a:extLst>
          </p:cNvPr>
          <p:cNvSpPr/>
          <p:nvPr/>
        </p:nvSpPr>
        <p:spPr>
          <a:xfrm>
            <a:off x="2539502" y="1089337"/>
            <a:ext cx="230535" cy="4214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EAF701-E228-D24D-85EC-0E43FFA7FC27}"/>
              </a:ext>
            </a:extLst>
          </p:cNvPr>
          <p:cNvSpPr/>
          <p:nvPr/>
        </p:nvSpPr>
        <p:spPr>
          <a:xfrm>
            <a:off x="1289514" y="301580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259.6500</a:t>
            </a:r>
          </a:p>
        </p:txBody>
      </p:sp>
    </p:spTree>
    <p:extLst>
      <p:ext uri="{BB962C8B-B14F-4D97-AF65-F5344CB8AC3E}">
        <p14:creationId xmlns:p14="http://schemas.microsoft.com/office/powerpoint/2010/main" val="12511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Schultz</dc:creator>
  <cp:lastModifiedBy>Joseph Schultz</cp:lastModifiedBy>
  <cp:revision>3</cp:revision>
  <dcterms:created xsi:type="dcterms:W3CDTF">2020-04-13T15:41:47Z</dcterms:created>
  <dcterms:modified xsi:type="dcterms:W3CDTF">2020-04-13T16:17:55Z</dcterms:modified>
</cp:coreProperties>
</file>