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8BBE25-6D5B-4B6F-8EE7-C2C5AF5581F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DF5B4EC-A972-4C5E-B011-CAB1674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5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BE25-6D5B-4B6F-8EE7-C2C5AF5581F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B4EC-A972-4C5E-B011-CAB1674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BE25-6D5B-4B6F-8EE7-C2C5AF5581F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B4EC-A972-4C5E-B011-CAB1674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7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BE25-6D5B-4B6F-8EE7-C2C5AF5581F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B4EC-A972-4C5E-B011-CAB1674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BE25-6D5B-4B6F-8EE7-C2C5AF5581F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B4EC-A972-4C5E-B011-CAB1674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40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BE25-6D5B-4B6F-8EE7-C2C5AF5581F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B4EC-A972-4C5E-B011-CAB1674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03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BE25-6D5B-4B6F-8EE7-C2C5AF5581F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B4EC-A972-4C5E-B011-CAB1674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27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8BBE25-6D5B-4B6F-8EE7-C2C5AF5581F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B4EC-A972-4C5E-B011-CAB1674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67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8BBE25-6D5B-4B6F-8EE7-C2C5AF5581F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B4EC-A972-4C5E-B011-CAB1674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4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BE25-6D5B-4B6F-8EE7-C2C5AF5581F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B4EC-A972-4C5E-B011-CAB1674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7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BE25-6D5B-4B6F-8EE7-C2C5AF5581F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B4EC-A972-4C5E-B011-CAB1674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0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BE25-6D5B-4B6F-8EE7-C2C5AF5581F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B4EC-A972-4C5E-B011-CAB1674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8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BE25-6D5B-4B6F-8EE7-C2C5AF5581F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B4EC-A972-4C5E-B011-CAB1674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BE25-6D5B-4B6F-8EE7-C2C5AF5581F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B4EC-A972-4C5E-B011-CAB1674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8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BE25-6D5B-4B6F-8EE7-C2C5AF5581F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B4EC-A972-4C5E-B011-CAB1674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4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BE25-6D5B-4B6F-8EE7-C2C5AF5581F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B4EC-A972-4C5E-B011-CAB1674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0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BE25-6D5B-4B6F-8EE7-C2C5AF5581F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B4EC-A972-4C5E-B011-CAB1674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7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8BBE25-6D5B-4B6F-8EE7-C2C5AF5581F1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DF5B4EC-A972-4C5E-B011-CAB167421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0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41F5BDA-0140-462B-933C-538752EEADC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26" name="Picture 2" descr="Image result for kstate wildcats">
            <a:extLst>
              <a:ext uri="{FF2B5EF4-FFF2-40B4-BE49-F238E27FC236}">
                <a16:creationId xmlns:a16="http://schemas.microsoft.com/office/drawing/2014/main" id="{31C20B6E-3A23-4131-83CC-C1F85F6EF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64" y="2115474"/>
            <a:ext cx="3526244" cy="262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E37A43-F830-4CC9-905B-542A0F5F7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Sports Analytics Contest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18F7F-4DF6-4DF8-A055-78F5FD55E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en-US" dirty="0"/>
              <a:t>By Evan scheibler</a:t>
            </a:r>
          </a:p>
        </p:txBody>
      </p:sp>
    </p:spTree>
    <p:extLst>
      <p:ext uri="{BB962C8B-B14F-4D97-AF65-F5344CB8AC3E}">
        <p14:creationId xmlns:p14="http://schemas.microsoft.com/office/powerpoint/2010/main" val="145307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DAE2-2B80-4D46-82CC-EF3BD134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C94E0-01FC-4688-941D-7EC977A3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likelihood of season ticket holders to continue to buy next season</a:t>
            </a:r>
          </a:p>
          <a:p>
            <a:r>
              <a:rPr lang="en-US" dirty="0"/>
              <a:t>Determine key factors in those who will defect and those who won’t</a:t>
            </a:r>
          </a:p>
          <a:p>
            <a:r>
              <a:rPr lang="en-US" dirty="0"/>
              <a:t>Use data visualization tools to help predict future trends</a:t>
            </a:r>
          </a:p>
        </p:txBody>
      </p:sp>
    </p:spTree>
    <p:extLst>
      <p:ext uri="{BB962C8B-B14F-4D97-AF65-F5344CB8AC3E}">
        <p14:creationId xmlns:p14="http://schemas.microsoft.com/office/powerpoint/2010/main" val="286456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F98F-E186-42A8-884B-FFB4B9AB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F0B4-EA4D-4152-8FAA-60605F986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Chose a few key variables to focus on</a:t>
            </a:r>
          </a:p>
          <a:p>
            <a:pPr lvl="1"/>
            <a:r>
              <a:rPr lang="en-US" dirty="0"/>
              <a:t>Backers: Is the customer a member of the ‘backers’ club</a:t>
            </a:r>
          </a:p>
          <a:p>
            <a:pPr lvl="1"/>
            <a:r>
              <a:rPr lang="en-US" dirty="0"/>
              <a:t>Years: Number of years the customer has been a season ticket holder</a:t>
            </a:r>
          </a:p>
          <a:p>
            <a:pPr lvl="1"/>
            <a:r>
              <a:rPr lang="en-US" dirty="0"/>
              <a:t>Percent Married: Based on zip code, number of married heads of household in the customer’s area</a:t>
            </a:r>
          </a:p>
          <a:p>
            <a:pPr lvl="1"/>
            <a:r>
              <a:rPr lang="en-US" dirty="0"/>
              <a:t>Home Evaluation: Average value of homes in customer’s zip code</a:t>
            </a:r>
          </a:p>
        </p:txBody>
      </p:sp>
    </p:spTree>
    <p:extLst>
      <p:ext uri="{BB962C8B-B14F-4D97-AF65-F5344CB8AC3E}">
        <p14:creationId xmlns:p14="http://schemas.microsoft.com/office/powerpoint/2010/main" val="358480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2D86BB-893F-471B-AD66-50E01777C08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84F643A9-5F50-46EC-BBE4-A216F5B20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9418" y="827404"/>
            <a:ext cx="5229339" cy="52031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8DDAA2-BB40-4869-A029-7A30FE97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78931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D7A735-0446-4036-9422-9239D16AD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97" y="2603500"/>
            <a:ext cx="1723143" cy="1628663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0339EF-FF9A-47E6-83DB-15AD6193E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94" y="4391136"/>
            <a:ext cx="1728748" cy="1628663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A467C0-CE53-4EAA-9D7F-0B71C3A7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008" y="3173174"/>
            <a:ext cx="2392403" cy="2276951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DCD0D-1BAF-4889-8A95-59C7894D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Visualization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0F4513-FC76-4195-8B26-32784CFCD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982691" y="2309255"/>
            <a:ext cx="4036291" cy="449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7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8D7C3FC-B353-4DD8-AF51-F53FC652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7" y="3116506"/>
            <a:ext cx="3031901" cy="238605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95730F-9ED0-4211-ADE3-68E8DE7F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Regression Tests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48C05-4F22-4A62-9069-95AC89A0B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336" y="2603500"/>
            <a:ext cx="6551597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Mean Square Error = 0.22699313</a:t>
            </a:r>
          </a:p>
          <a:p>
            <a:r>
              <a:rPr lang="en-US" dirty="0"/>
              <a:t>Variance = .09047677</a:t>
            </a:r>
          </a:p>
        </p:txBody>
      </p:sp>
    </p:spTree>
    <p:extLst>
      <p:ext uri="{BB962C8B-B14F-4D97-AF65-F5344CB8AC3E}">
        <p14:creationId xmlns:p14="http://schemas.microsoft.com/office/powerpoint/2010/main" val="324931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0238-215A-489C-96AF-77AE9CF9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1814-3051-4930-BE43-63550F330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Married Percentage and Housing Evaluations have little influence on defects/non-defects</a:t>
            </a:r>
          </a:p>
          <a:p>
            <a:r>
              <a:rPr lang="en-US" dirty="0"/>
              <a:t>‘Backers’ club members are incredibly likely to be season ticket holders, we don’t need to advertise to them</a:t>
            </a:r>
          </a:p>
          <a:p>
            <a:r>
              <a:rPr lang="en-US" dirty="0"/>
              <a:t>Years have small influence on returning purchases</a:t>
            </a:r>
          </a:p>
          <a:p>
            <a:r>
              <a:rPr lang="en-US" dirty="0"/>
              <a:t>Advertising to customers through sports magazines may be a valid strategy</a:t>
            </a:r>
          </a:p>
          <a:p>
            <a:r>
              <a:rPr lang="en-US" dirty="0"/>
              <a:t>Sending flyers/postage to specific zip codes outside of Manhattan could net more potential customers</a:t>
            </a:r>
          </a:p>
        </p:txBody>
      </p:sp>
    </p:spTree>
    <p:extLst>
      <p:ext uri="{BB962C8B-B14F-4D97-AF65-F5344CB8AC3E}">
        <p14:creationId xmlns:p14="http://schemas.microsoft.com/office/powerpoint/2010/main" val="7701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</TotalTime>
  <Words>187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Sports Analytics Contest </vt:lpstr>
      <vt:lpstr>Goals of research</vt:lpstr>
      <vt:lpstr>Data</vt:lpstr>
      <vt:lpstr>Visualization</vt:lpstr>
      <vt:lpstr>Visualization</vt:lpstr>
      <vt:lpstr>Regression Tests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Contest</dc:title>
  <dc:creator>Evan Scheibler</dc:creator>
  <cp:lastModifiedBy>Evan Scheibler</cp:lastModifiedBy>
  <cp:revision>6</cp:revision>
  <dcterms:created xsi:type="dcterms:W3CDTF">2018-05-04T02:02:22Z</dcterms:created>
  <dcterms:modified xsi:type="dcterms:W3CDTF">2018-05-04T03:29:00Z</dcterms:modified>
</cp:coreProperties>
</file>