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521B6-4E53-4600-802C-0C612806A7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0B7FB0-5537-4067-96E4-67E255D1C8B2}">
      <dgm:prSet/>
      <dgm:spPr/>
      <dgm:t>
        <a:bodyPr/>
        <a:lstStyle/>
        <a:p>
          <a:r>
            <a:rPr lang="ru-RU"/>
            <a:t>Повышение прибыли и узнаваемости зоомагазина путем продажи товаров в  интернете</a:t>
          </a:r>
          <a:endParaRPr lang="en-US"/>
        </a:p>
      </dgm:t>
    </dgm:pt>
    <dgm:pt modelId="{CB08B8D3-DCBC-47CF-8E2F-45431C1F46EB}" type="parTrans" cxnId="{37C274D2-135B-489D-A672-617128D521A8}">
      <dgm:prSet/>
      <dgm:spPr/>
      <dgm:t>
        <a:bodyPr/>
        <a:lstStyle/>
        <a:p>
          <a:endParaRPr lang="en-US"/>
        </a:p>
      </dgm:t>
    </dgm:pt>
    <dgm:pt modelId="{199D31EF-871F-4A41-84A4-FA6C5A8BA196}" type="sibTrans" cxnId="{37C274D2-135B-489D-A672-617128D521A8}">
      <dgm:prSet/>
      <dgm:spPr/>
      <dgm:t>
        <a:bodyPr/>
        <a:lstStyle/>
        <a:p>
          <a:endParaRPr lang="en-US"/>
        </a:p>
      </dgm:t>
    </dgm:pt>
    <dgm:pt modelId="{99C1CCA1-EB92-4570-A9D2-57D6FF624103}">
      <dgm:prSet/>
      <dgm:spPr/>
      <dgm:t>
        <a:bodyPr/>
        <a:lstStyle/>
        <a:p>
          <a:r>
            <a:rPr lang="ru-RU"/>
            <a:t>Сфера деятельности интернет-зоомагазина включает в себя продажу товаров для животных.</a:t>
          </a:r>
          <a:endParaRPr lang="en-US"/>
        </a:p>
      </dgm:t>
    </dgm:pt>
    <dgm:pt modelId="{C40BA07C-70C1-410B-8C41-A8002784BD8F}" type="parTrans" cxnId="{01133E56-0C18-4776-8212-402191AC8EDA}">
      <dgm:prSet/>
      <dgm:spPr/>
      <dgm:t>
        <a:bodyPr/>
        <a:lstStyle/>
        <a:p>
          <a:endParaRPr lang="en-US"/>
        </a:p>
      </dgm:t>
    </dgm:pt>
    <dgm:pt modelId="{C008EAC0-5749-43EB-A811-FC15D606290F}" type="sibTrans" cxnId="{01133E56-0C18-4776-8212-402191AC8EDA}">
      <dgm:prSet/>
      <dgm:spPr/>
      <dgm:t>
        <a:bodyPr/>
        <a:lstStyle/>
        <a:p>
          <a:endParaRPr lang="en-US"/>
        </a:p>
      </dgm:t>
    </dgm:pt>
    <dgm:pt modelId="{8DBBA2F0-38F7-4807-B491-1E69255723F9}">
      <dgm:prSet/>
      <dgm:spPr/>
      <dgm:t>
        <a:bodyPr/>
        <a:lstStyle/>
        <a:p>
          <a:r>
            <a:rPr lang="ru-RU"/>
            <a:t>Ключевыми элементами предметной области являются: ассортимент товаров магазина и их заказы.</a:t>
          </a:r>
          <a:endParaRPr lang="en-US"/>
        </a:p>
      </dgm:t>
    </dgm:pt>
    <dgm:pt modelId="{B07C0B6E-B3FD-47B7-8DB9-65D77EE3A556}" type="parTrans" cxnId="{D900C648-5593-4CF7-B3F6-F22D93D76DC9}">
      <dgm:prSet/>
      <dgm:spPr/>
      <dgm:t>
        <a:bodyPr/>
        <a:lstStyle/>
        <a:p>
          <a:endParaRPr lang="en-US"/>
        </a:p>
      </dgm:t>
    </dgm:pt>
    <dgm:pt modelId="{E9CF6B0C-B7FB-4084-99AB-17BACB291394}" type="sibTrans" cxnId="{D900C648-5593-4CF7-B3F6-F22D93D76DC9}">
      <dgm:prSet/>
      <dgm:spPr/>
      <dgm:t>
        <a:bodyPr/>
        <a:lstStyle/>
        <a:p>
          <a:endParaRPr lang="en-US"/>
        </a:p>
      </dgm:t>
    </dgm:pt>
    <dgm:pt modelId="{F5368B5D-D686-4470-A468-31F49928426B}" type="pres">
      <dgm:prSet presAssocID="{64B521B6-4E53-4600-802C-0C612806A70D}" presName="linear" presStyleCnt="0">
        <dgm:presLayoutVars>
          <dgm:animLvl val="lvl"/>
          <dgm:resizeHandles val="exact"/>
        </dgm:presLayoutVars>
      </dgm:prSet>
      <dgm:spPr/>
    </dgm:pt>
    <dgm:pt modelId="{2AF33EB8-1F64-4B78-A6AA-38C30D6DA4BE}" type="pres">
      <dgm:prSet presAssocID="{D50B7FB0-5537-4067-96E4-67E255D1C8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3311E6-293A-4F17-B078-C82AD748A50B}" type="pres">
      <dgm:prSet presAssocID="{199D31EF-871F-4A41-84A4-FA6C5A8BA196}" presName="spacer" presStyleCnt="0"/>
      <dgm:spPr/>
    </dgm:pt>
    <dgm:pt modelId="{6A4FFB33-1097-40D0-A878-A6AA2C52C119}" type="pres">
      <dgm:prSet presAssocID="{99C1CCA1-EB92-4570-A9D2-57D6FF6241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D0B647-1096-4106-9FBE-78409E1EB433}" type="pres">
      <dgm:prSet presAssocID="{C008EAC0-5749-43EB-A811-FC15D606290F}" presName="spacer" presStyleCnt="0"/>
      <dgm:spPr/>
    </dgm:pt>
    <dgm:pt modelId="{6AED8529-668C-4FBD-8ABD-95EEDFFFE777}" type="pres">
      <dgm:prSet presAssocID="{8DBBA2F0-38F7-4807-B491-1E69255723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BC030A-AD44-4FDB-A298-8846A428C685}" type="presOf" srcId="{8DBBA2F0-38F7-4807-B491-1E69255723F9}" destId="{6AED8529-668C-4FBD-8ABD-95EEDFFFE777}" srcOrd="0" destOrd="0" presId="urn:microsoft.com/office/officeart/2005/8/layout/vList2"/>
    <dgm:cxn modelId="{B457AE38-7D2C-4540-A9A0-22DAD19993FD}" type="presOf" srcId="{64B521B6-4E53-4600-802C-0C612806A70D}" destId="{F5368B5D-D686-4470-A468-31F49928426B}" srcOrd="0" destOrd="0" presId="urn:microsoft.com/office/officeart/2005/8/layout/vList2"/>
    <dgm:cxn modelId="{D900C648-5593-4CF7-B3F6-F22D93D76DC9}" srcId="{64B521B6-4E53-4600-802C-0C612806A70D}" destId="{8DBBA2F0-38F7-4807-B491-1E69255723F9}" srcOrd="2" destOrd="0" parTransId="{B07C0B6E-B3FD-47B7-8DB9-65D77EE3A556}" sibTransId="{E9CF6B0C-B7FB-4084-99AB-17BACB291394}"/>
    <dgm:cxn modelId="{01133E56-0C18-4776-8212-402191AC8EDA}" srcId="{64B521B6-4E53-4600-802C-0C612806A70D}" destId="{99C1CCA1-EB92-4570-A9D2-57D6FF624103}" srcOrd="1" destOrd="0" parTransId="{C40BA07C-70C1-410B-8C41-A8002784BD8F}" sibTransId="{C008EAC0-5749-43EB-A811-FC15D606290F}"/>
    <dgm:cxn modelId="{77F25786-B79A-4EDC-942E-72C808A8D5D0}" type="presOf" srcId="{D50B7FB0-5537-4067-96E4-67E255D1C8B2}" destId="{2AF33EB8-1F64-4B78-A6AA-38C30D6DA4BE}" srcOrd="0" destOrd="0" presId="urn:microsoft.com/office/officeart/2005/8/layout/vList2"/>
    <dgm:cxn modelId="{37C274D2-135B-489D-A672-617128D521A8}" srcId="{64B521B6-4E53-4600-802C-0C612806A70D}" destId="{D50B7FB0-5537-4067-96E4-67E255D1C8B2}" srcOrd="0" destOrd="0" parTransId="{CB08B8D3-DCBC-47CF-8E2F-45431C1F46EB}" sibTransId="{199D31EF-871F-4A41-84A4-FA6C5A8BA196}"/>
    <dgm:cxn modelId="{774B81E4-0BAC-425C-BF24-6B276253B014}" type="presOf" srcId="{99C1CCA1-EB92-4570-A9D2-57D6FF624103}" destId="{6A4FFB33-1097-40D0-A878-A6AA2C52C119}" srcOrd="0" destOrd="0" presId="urn:microsoft.com/office/officeart/2005/8/layout/vList2"/>
    <dgm:cxn modelId="{257AD351-F62F-4BF5-9B01-B6B28F795369}" type="presParOf" srcId="{F5368B5D-D686-4470-A468-31F49928426B}" destId="{2AF33EB8-1F64-4B78-A6AA-38C30D6DA4BE}" srcOrd="0" destOrd="0" presId="urn:microsoft.com/office/officeart/2005/8/layout/vList2"/>
    <dgm:cxn modelId="{CC98BF1F-0B4F-42CD-8323-162417A4474E}" type="presParOf" srcId="{F5368B5D-D686-4470-A468-31F49928426B}" destId="{B73311E6-293A-4F17-B078-C82AD748A50B}" srcOrd="1" destOrd="0" presId="urn:microsoft.com/office/officeart/2005/8/layout/vList2"/>
    <dgm:cxn modelId="{5558DA27-BD9C-4EA5-ABE6-A9EEF65FADF8}" type="presParOf" srcId="{F5368B5D-D686-4470-A468-31F49928426B}" destId="{6A4FFB33-1097-40D0-A878-A6AA2C52C119}" srcOrd="2" destOrd="0" presId="urn:microsoft.com/office/officeart/2005/8/layout/vList2"/>
    <dgm:cxn modelId="{7D545484-C098-4475-A1D3-FD1FBBDC4E0F}" type="presParOf" srcId="{F5368B5D-D686-4470-A468-31F49928426B}" destId="{A6D0B647-1096-4106-9FBE-78409E1EB433}" srcOrd="3" destOrd="0" presId="urn:microsoft.com/office/officeart/2005/8/layout/vList2"/>
    <dgm:cxn modelId="{3DD59655-50EB-4FBA-877D-553B49C77AC3}" type="presParOf" srcId="{F5368B5D-D686-4470-A468-31F49928426B}" destId="{6AED8529-668C-4FBD-8ABD-95EEDFFFE7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85339-D970-432E-87CA-83D7E35E78E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9E3AFF-7716-4751-81A1-3AD14155C695}">
      <dgm:prSet/>
      <dgm:spPr/>
      <dgm:t>
        <a:bodyPr/>
        <a:lstStyle/>
        <a:p>
          <a:r>
            <a:rPr lang="ru-RU"/>
            <a:t>Серверная часть: </a:t>
          </a:r>
          <a:r>
            <a:rPr lang="en-US"/>
            <a:t>JS, PosgreSQL, Express, Node.JS, Bootstrap, Sequalize</a:t>
          </a:r>
        </a:p>
      </dgm:t>
    </dgm:pt>
    <dgm:pt modelId="{B065A830-D190-4C20-9393-C601FA630404}" type="parTrans" cxnId="{18E782D2-64AB-4F8F-8F11-8FCC4E0C1214}">
      <dgm:prSet/>
      <dgm:spPr/>
      <dgm:t>
        <a:bodyPr/>
        <a:lstStyle/>
        <a:p>
          <a:endParaRPr lang="en-US"/>
        </a:p>
      </dgm:t>
    </dgm:pt>
    <dgm:pt modelId="{82843EE8-9A24-4613-BA4C-7190290C5750}" type="sibTrans" cxnId="{18E782D2-64AB-4F8F-8F11-8FCC4E0C1214}">
      <dgm:prSet/>
      <dgm:spPr/>
      <dgm:t>
        <a:bodyPr/>
        <a:lstStyle/>
        <a:p>
          <a:endParaRPr lang="en-US"/>
        </a:p>
      </dgm:t>
    </dgm:pt>
    <dgm:pt modelId="{B816E475-1003-40E9-8FCC-E566E868DF46}">
      <dgm:prSet/>
      <dgm:spPr/>
      <dgm:t>
        <a:bodyPr/>
        <a:lstStyle/>
        <a:p>
          <a:r>
            <a:rPr lang="ru-RU"/>
            <a:t>Клиентская часть</a:t>
          </a:r>
          <a:r>
            <a:rPr lang="en-US"/>
            <a:t>: JS, CSS, React</a:t>
          </a:r>
        </a:p>
      </dgm:t>
    </dgm:pt>
    <dgm:pt modelId="{EE6C27C3-D912-40D4-A55F-CDB21C7256B2}" type="parTrans" cxnId="{DE09AC63-D05D-4E0D-B6E9-7E2A089D30F6}">
      <dgm:prSet/>
      <dgm:spPr/>
      <dgm:t>
        <a:bodyPr/>
        <a:lstStyle/>
        <a:p>
          <a:endParaRPr lang="en-US"/>
        </a:p>
      </dgm:t>
    </dgm:pt>
    <dgm:pt modelId="{F41C741D-F096-4A20-81A2-30FB3F88F717}" type="sibTrans" cxnId="{DE09AC63-D05D-4E0D-B6E9-7E2A089D30F6}">
      <dgm:prSet/>
      <dgm:spPr/>
      <dgm:t>
        <a:bodyPr/>
        <a:lstStyle/>
        <a:p>
          <a:endParaRPr lang="en-US"/>
        </a:p>
      </dgm:t>
    </dgm:pt>
    <dgm:pt modelId="{0C7CA90D-038C-4B06-9512-FA9A6D7A2BFE}" type="pres">
      <dgm:prSet presAssocID="{44585339-D970-432E-87CA-83D7E35E78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B61579-D0CB-484C-A302-BBC1E776401B}" type="pres">
      <dgm:prSet presAssocID="{419E3AFF-7716-4751-81A1-3AD14155C695}" presName="hierRoot1" presStyleCnt="0"/>
      <dgm:spPr/>
    </dgm:pt>
    <dgm:pt modelId="{9A441949-BEC1-429F-B89E-A4C4988FFC7A}" type="pres">
      <dgm:prSet presAssocID="{419E3AFF-7716-4751-81A1-3AD14155C695}" presName="composite" presStyleCnt="0"/>
      <dgm:spPr/>
    </dgm:pt>
    <dgm:pt modelId="{DD7D7EDB-4F86-4D6B-9013-E93486ABD3AF}" type="pres">
      <dgm:prSet presAssocID="{419E3AFF-7716-4751-81A1-3AD14155C695}" presName="background" presStyleLbl="node0" presStyleIdx="0" presStyleCnt="2"/>
      <dgm:spPr/>
    </dgm:pt>
    <dgm:pt modelId="{07A2D53F-0512-448D-A9E7-1DC808FBFB4F}" type="pres">
      <dgm:prSet presAssocID="{419E3AFF-7716-4751-81A1-3AD14155C695}" presName="text" presStyleLbl="fgAcc0" presStyleIdx="0" presStyleCnt="2">
        <dgm:presLayoutVars>
          <dgm:chPref val="3"/>
        </dgm:presLayoutVars>
      </dgm:prSet>
      <dgm:spPr/>
    </dgm:pt>
    <dgm:pt modelId="{2CCBF2DE-690A-423E-8CEF-1D2C27DF5477}" type="pres">
      <dgm:prSet presAssocID="{419E3AFF-7716-4751-81A1-3AD14155C695}" presName="hierChild2" presStyleCnt="0"/>
      <dgm:spPr/>
    </dgm:pt>
    <dgm:pt modelId="{287F6862-591C-43A6-BE31-84170B0D6BA4}" type="pres">
      <dgm:prSet presAssocID="{B816E475-1003-40E9-8FCC-E566E868DF46}" presName="hierRoot1" presStyleCnt="0"/>
      <dgm:spPr/>
    </dgm:pt>
    <dgm:pt modelId="{920D29F3-C488-43B3-926C-2375E75E624B}" type="pres">
      <dgm:prSet presAssocID="{B816E475-1003-40E9-8FCC-E566E868DF46}" presName="composite" presStyleCnt="0"/>
      <dgm:spPr/>
    </dgm:pt>
    <dgm:pt modelId="{9C050862-4D97-4992-A7C1-D2110C6CDF94}" type="pres">
      <dgm:prSet presAssocID="{B816E475-1003-40E9-8FCC-E566E868DF46}" presName="background" presStyleLbl="node0" presStyleIdx="1" presStyleCnt="2"/>
      <dgm:spPr/>
    </dgm:pt>
    <dgm:pt modelId="{D4B91E77-3ED9-4E6F-8C47-4B8374856F2E}" type="pres">
      <dgm:prSet presAssocID="{B816E475-1003-40E9-8FCC-E566E868DF46}" presName="text" presStyleLbl="fgAcc0" presStyleIdx="1" presStyleCnt="2">
        <dgm:presLayoutVars>
          <dgm:chPref val="3"/>
        </dgm:presLayoutVars>
      </dgm:prSet>
      <dgm:spPr/>
    </dgm:pt>
    <dgm:pt modelId="{7C4650F1-4236-47F9-97EE-CB54502731D2}" type="pres">
      <dgm:prSet presAssocID="{B816E475-1003-40E9-8FCC-E566E868DF46}" presName="hierChild2" presStyleCnt="0"/>
      <dgm:spPr/>
    </dgm:pt>
  </dgm:ptLst>
  <dgm:cxnLst>
    <dgm:cxn modelId="{6320EA25-F7F8-4EDA-869B-5F0AE63EE5F3}" type="presOf" srcId="{419E3AFF-7716-4751-81A1-3AD14155C695}" destId="{07A2D53F-0512-448D-A9E7-1DC808FBFB4F}" srcOrd="0" destOrd="0" presId="urn:microsoft.com/office/officeart/2005/8/layout/hierarchy1"/>
    <dgm:cxn modelId="{78BCC35C-3946-4618-BFCA-001DB858BA23}" type="presOf" srcId="{44585339-D970-432E-87CA-83D7E35E78E4}" destId="{0C7CA90D-038C-4B06-9512-FA9A6D7A2BFE}" srcOrd="0" destOrd="0" presId="urn:microsoft.com/office/officeart/2005/8/layout/hierarchy1"/>
    <dgm:cxn modelId="{DE09AC63-D05D-4E0D-B6E9-7E2A089D30F6}" srcId="{44585339-D970-432E-87CA-83D7E35E78E4}" destId="{B816E475-1003-40E9-8FCC-E566E868DF46}" srcOrd="1" destOrd="0" parTransId="{EE6C27C3-D912-40D4-A55F-CDB21C7256B2}" sibTransId="{F41C741D-F096-4A20-81A2-30FB3F88F717}"/>
    <dgm:cxn modelId="{A8E0A3B5-5688-4D59-8FBE-B142547D1180}" type="presOf" srcId="{B816E475-1003-40E9-8FCC-E566E868DF46}" destId="{D4B91E77-3ED9-4E6F-8C47-4B8374856F2E}" srcOrd="0" destOrd="0" presId="urn:microsoft.com/office/officeart/2005/8/layout/hierarchy1"/>
    <dgm:cxn modelId="{18E782D2-64AB-4F8F-8F11-8FCC4E0C1214}" srcId="{44585339-D970-432E-87CA-83D7E35E78E4}" destId="{419E3AFF-7716-4751-81A1-3AD14155C695}" srcOrd="0" destOrd="0" parTransId="{B065A830-D190-4C20-9393-C601FA630404}" sibTransId="{82843EE8-9A24-4613-BA4C-7190290C5750}"/>
    <dgm:cxn modelId="{569FB7CC-1430-4C70-9F17-A530737D6E20}" type="presParOf" srcId="{0C7CA90D-038C-4B06-9512-FA9A6D7A2BFE}" destId="{F7B61579-D0CB-484C-A302-BBC1E776401B}" srcOrd="0" destOrd="0" presId="urn:microsoft.com/office/officeart/2005/8/layout/hierarchy1"/>
    <dgm:cxn modelId="{94A60B44-82C7-4C36-87F8-ED547766049A}" type="presParOf" srcId="{F7B61579-D0CB-484C-A302-BBC1E776401B}" destId="{9A441949-BEC1-429F-B89E-A4C4988FFC7A}" srcOrd="0" destOrd="0" presId="urn:microsoft.com/office/officeart/2005/8/layout/hierarchy1"/>
    <dgm:cxn modelId="{8F3E977C-0DF8-41E9-B137-FD4C189C3A36}" type="presParOf" srcId="{9A441949-BEC1-429F-B89E-A4C4988FFC7A}" destId="{DD7D7EDB-4F86-4D6B-9013-E93486ABD3AF}" srcOrd="0" destOrd="0" presId="urn:microsoft.com/office/officeart/2005/8/layout/hierarchy1"/>
    <dgm:cxn modelId="{64BA9F49-3959-43FE-85FF-D4C090EA9921}" type="presParOf" srcId="{9A441949-BEC1-429F-B89E-A4C4988FFC7A}" destId="{07A2D53F-0512-448D-A9E7-1DC808FBFB4F}" srcOrd="1" destOrd="0" presId="urn:microsoft.com/office/officeart/2005/8/layout/hierarchy1"/>
    <dgm:cxn modelId="{9CE33378-2F7F-4933-934C-58543E93F365}" type="presParOf" srcId="{F7B61579-D0CB-484C-A302-BBC1E776401B}" destId="{2CCBF2DE-690A-423E-8CEF-1D2C27DF5477}" srcOrd="1" destOrd="0" presId="urn:microsoft.com/office/officeart/2005/8/layout/hierarchy1"/>
    <dgm:cxn modelId="{1480F35E-21B5-4ACB-9F7B-F1CB4B978056}" type="presParOf" srcId="{0C7CA90D-038C-4B06-9512-FA9A6D7A2BFE}" destId="{287F6862-591C-43A6-BE31-84170B0D6BA4}" srcOrd="1" destOrd="0" presId="urn:microsoft.com/office/officeart/2005/8/layout/hierarchy1"/>
    <dgm:cxn modelId="{85133444-1EAB-4ACA-A989-2F3868299F86}" type="presParOf" srcId="{287F6862-591C-43A6-BE31-84170B0D6BA4}" destId="{920D29F3-C488-43B3-926C-2375E75E624B}" srcOrd="0" destOrd="0" presId="urn:microsoft.com/office/officeart/2005/8/layout/hierarchy1"/>
    <dgm:cxn modelId="{8F1FB349-FC1A-4109-847B-576E5330188A}" type="presParOf" srcId="{920D29F3-C488-43B3-926C-2375E75E624B}" destId="{9C050862-4D97-4992-A7C1-D2110C6CDF94}" srcOrd="0" destOrd="0" presId="urn:microsoft.com/office/officeart/2005/8/layout/hierarchy1"/>
    <dgm:cxn modelId="{33F40CAC-FBE9-4782-95E6-122E80D2D4CB}" type="presParOf" srcId="{920D29F3-C488-43B3-926C-2375E75E624B}" destId="{D4B91E77-3ED9-4E6F-8C47-4B8374856F2E}" srcOrd="1" destOrd="0" presId="urn:microsoft.com/office/officeart/2005/8/layout/hierarchy1"/>
    <dgm:cxn modelId="{E2AFCAED-D3D3-4234-AA1D-9B32192433F5}" type="presParOf" srcId="{287F6862-591C-43A6-BE31-84170B0D6BA4}" destId="{7C4650F1-4236-47F9-97EE-CB54502731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33EB8-1F64-4B78-A6AA-38C30D6DA4BE}">
      <dsp:nvSpPr>
        <dsp:cNvPr id="0" name=""/>
        <dsp:cNvSpPr/>
      </dsp:nvSpPr>
      <dsp:spPr>
        <a:xfrm>
          <a:off x="0" y="576119"/>
          <a:ext cx="5334000" cy="1347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Повышение прибыли и узнаваемости зоомагазина путем продажи товаров в  интернете</a:t>
          </a:r>
          <a:endParaRPr lang="en-US" sz="2400" kern="1200"/>
        </a:p>
      </dsp:txBody>
      <dsp:txXfrm>
        <a:off x="65796" y="641915"/>
        <a:ext cx="5202408" cy="1216248"/>
      </dsp:txXfrm>
    </dsp:sp>
    <dsp:sp modelId="{6A4FFB33-1097-40D0-A878-A6AA2C52C119}">
      <dsp:nvSpPr>
        <dsp:cNvPr id="0" name=""/>
        <dsp:cNvSpPr/>
      </dsp:nvSpPr>
      <dsp:spPr>
        <a:xfrm>
          <a:off x="0" y="1993079"/>
          <a:ext cx="5334000" cy="1347840"/>
        </a:xfrm>
        <a:prstGeom prst="roundRect">
          <a:avLst/>
        </a:prstGeom>
        <a:solidFill>
          <a:schemeClr val="accent2">
            <a:hueOff val="-746602"/>
            <a:satOff val="-315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Сфера деятельности интернет-зоомагазина включает в себя продажу товаров для животных.</a:t>
          </a:r>
          <a:endParaRPr lang="en-US" sz="2400" kern="1200"/>
        </a:p>
      </dsp:txBody>
      <dsp:txXfrm>
        <a:off x="65796" y="2058875"/>
        <a:ext cx="5202408" cy="1216248"/>
      </dsp:txXfrm>
    </dsp:sp>
    <dsp:sp modelId="{6AED8529-668C-4FBD-8ABD-95EEDFFFE777}">
      <dsp:nvSpPr>
        <dsp:cNvPr id="0" name=""/>
        <dsp:cNvSpPr/>
      </dsp:nvSpPr>
      <dsp:spPr>
        <a:xfrm>
          <a:off x="0" y="3410039"/>
          <a:ext cx="5334000" cy="1347840"/>
        </a:xfrm>
        <a:prstGeom prst="roundRect">
          <a:avLst/>
        </a:prstGeom>
        <a:solidFill>
          <a:schemeClr val="accent2">
            <a:hueOff val="-1493203"/>
            <a:satOff val="-630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Ключевыми элементами предметной области являются: ассортимент товаров магазина и их заказы.</a:t>
          </a:r>
          <a:endParaRPr lang="en-US" sz="2400" kern="1200"/>
        </a:p>
      </dsp:txBody>
      <dsp:txXfrm>
        <a:off x="65796" y="3475835"/>
        <a:ext cx="5202408" cy="121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D7EDB-4F86-4D6B-9013-E93486ABD3AF}">
      <dsp:nvSpPr>
        <dsp:cNvPr id="0" name=""/>
        <dsp:cNvSpPr/>
      </dsp:nvSpPr>
      <dsp:spPr>
        <a:xfrm>
          <a:off x="1127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D53F-0512-448D-A9E7-1DC808FBFB4F}">
      <dsp:nvSpPr>
        <dsp:cNvPr id="0" name=""/>
        <dsp:cNvSpPr/>
      </dsp:nvSpPr>
      <dsp:spPr>
        <a:xfrm>
          <a:off x="440908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Серверная часть: </a:t>
          </a:r>
          <a:r>
            <a:rPr lang="en-US" sz="3200" kern="1200"/>
            <a:t>JS, PosgreSQL, Express, Node.JS, Bootstrap, Sequalize</a:t>
          </a:r>
        </a:p>
      </dsp:txBody>
      <dsp:txXfrm>
        <a:off x="514521" y="930834"/>
        <a:ext cx="3810805" cy="2366123"/>
      </dsp:txXfrm>
    </dsp:sp>
    <dsp:sp modelId="{9C050862-4D97-4992-A7C1-D2110C6CDF94}">
      <dsp:nvSpPr>
        <dsp:cNvPr id="0" name=""/>
        <dsp:cNvSpPr/>
      </dsp:nvSpPr>
      <dsp:spPr>
        <a:xfrm>
          <a:off x="4838721" y="439428"/>
          <a:ext cx="3958031" cy="251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91E77-3ED9-4E6F-8C47-4B8374856F2E}">
      <dsp:nvSpPr>
        <dsp:cNvPr id="0" name=""/>
        <dsp:cNvSpPr/>
      </dsp:nvSpPr>
      <dsp:spPr>
        <a:xfrm>
          <a:off x="5278502" y="857221"/>
          <a:ext cx="3958031" cy="2513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Клиентская часть</a:t>
          </a:r>
          <a:r>
            <a:rPr lang="en-US" sz="3200" kern="1200"/>
            <a:t>: JS, CSS, React</a:t>
          </a:r>
        </a:p>
      </dsp:txBody>
      <dsp:txXfrm>
        <a:off x="5352115" y="930834"/>
        <a:ext cx="3810805" cy="2366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7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A3F2C-08AD-FAF8-A7E6-CFB514058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7481"/>
            <a:ext cx="4244341" cy="2532980"/>
          </a:xfrm>
        </p:spPr>
        <p:txBody>
          <a:bodyPr>
            <a:normAutofit/>
          </a:bodyPr>
          <a:lstStyle/>
          <a:p>
            <a:pPr algn="ctr"/>
            <a:r>
              <a:rPr lang="ru-RU"/>
              <a:t>Интернет-зоомагазин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4C1D49-FA0E-5947-598A-44CFCD60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283220"/>
            <a:ext cx="3299460" cy="148711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Студент гр. ИУК5-51Б Щербаков Е.А</a:t>
            </a:r>
          </a:p>
          <a:p>
            <a:pPr algn="ctr"/>
            <a:r>
              <a:rPr lang="ru-RU" dirty="0"/>
              <a:t>Руководитель Кириллов В.Ю</a:t>
            </a:r>
          </a:p>
        </p:txBody>
      </p:sp>
      <p:pic>
        <p:nvPicPr>
          <p:cNvPr id="4" name="Picture 3" descr="Изображение выглядит как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ED25FF8-1595-9CEF-1747-34323811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74" r="16576"/>
          <a:stretch/>
        </p:blipFill>
        <p:spPr>
          <a:xfrm>
            <a:off x="5979412" y="756110"/>
            <a:ext cx="5360306" cy="5360306"/>
          </a:xfrm>
          <a:custGeom>
            <a:avLst/>
            <a:gdLst/>
            <a:ahLst/>
            <a:cxnLst/>
            <a:rect l="l" t="t" r="r" b="b"/>
            <a:pathLst>
              <a:path w="5360306" h="5360306">
                <a:moveTo>
                  <a:pt x="2680153" y="0"/>
                </a:moveTo>
                <a:cubicBezTo>
                  <a:pt x="4160361" y="0"/>
                  <a:pt x="5360306" y="1199945"/>
                  <a:pt x="5360306" y="2680153"/>
                </a:cubicBezTo>
                <a:cubicBezTo>
                  <a:pt x="5360306" y="4160361"/>
                  <a:pt x="4160361" y="5360306"/>
                  <a:pt x="2680153" y="5360306"/>
                </a:cubicBezTo>
                <a:cubicBezTo>
                  <a:pt x="1199945" y="5360306"/>
                  <a:pt x="0" y="4160361"/>
                  <a:pt x="0" y="2680153"/>
                </a:cubicBezTo>
                <a:cubicBezTo>
                  <a:pt x="0" y="1199945"/>
                  <a:pt x="1199945" y="0"/>
                  <a:pt x="2680153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CFCA8-10A2-1B25-98CD-0960ED06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38" y="1840621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 err="1"/>
              <a:t>Интерфейс</a:t>
            </a:r>
            <a:r>
              <a:rPr lang="en-US" sz="2400" dirty="0"/>
              <a:t> </a:t>
            </a:r>
            <a:r>
              <a:rPr lang="en-US" sz="2400" dirty="0" err="1"/>
              <a:t>Панели</a:t>
            </a:r>
            <a:r>
              <a:rPr lang="en-US" sz="2400" dirty="0"/>
              <a:t> </a:t>
            </a:r>
            <a:r>
              <a:rPr lang="en-US" sz="2400" dirty="0" err="1"/>
              <a:t>администратора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программное обеспечение, Реклама в Интернете&#10;&#10;Автоматически созданное описание">
            <a:extLst>
              <a:ext uri="{FF2B5EF4-FFF2-40B4-BE49-F238E27FC236}">
                <a16:creationId xmlns:a16="http://schemas.microsoft.com/office/drawing/2014/main" id="{6544D5B8-D939-8767-455C-684C81F8F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347" y="0"/>
            <a:ext cx="7628653" cy="362361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3393488-5A38-6C9E-B49D-42DFA027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47" y="2252523"/>
            <a:ext cx="7519811" cy="46054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48991-1DFC-C6ED-BE74-8A0521B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ЦЕЛЬ РАБОТЫ И ПРЕДМЕТНАЯ ОБЛАСТЬ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6FC0D6C-687A-2A0E-87A6-19FF3BC5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803591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6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54DEF-3DCD-2704-55A8-ABBBBABC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046" y="-244875"/>
            <a:ext cx="9238434" cy="857559"/>
          </a:xfrm>
        </p:spPr>
        <p:txBody>
          <a:bodyPr/>
          <a:lstStyle/>
          <a:p>
            <a:r>
              <a:rPr lang="ru-RU"/>
              <a:t>ЛОГИЧЕСКАЯ СХЕМА</a:t>
            </a:r>
            <a:endParaRPr lang="ru-RU" dirty="0"/>
          </a:p>
        </p:txBody>
      </p:sp>
      <p:pic>
        <p:nvPicPr>
          <p:cNvPr id="4" name="Объект 3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96574CEF-0467-BC84-1E30-CCB88617B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755186"/>
            <a:ext cx="8849360" cy="58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0FE75-BC32-FAAB-4AFA-52C20165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ИНСТРУМЕНТЫ РАЗРАБОТКИ</a:t>
            </a:r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586B8B8-3186-F8F3-238C-12BBBA159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2913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96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A469B-2B96-20FC-9D45-C464B65D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03" y="0"/>
            <a:ext cx="9238434" cy="857559"/>
          </a:xfrm>
        </p:spPr>
        <p:txBody>
          <a:bodyPr/>
          <a:lstStyle/>
          <a:p>
            <a:r>
              <a:rPr lang="ru-RU" dirty="0"/>
              <a:t>Интерфейс главного экрана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A7D3E14-32C1-F84D-C539-37B4D3CB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0" y="1016000"/>
            <a:ext cx="11357139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8D785-434B-57E2-632A-52214854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Интерфейс аутентификации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8142DFB-4063-3D56-E27A-B0DE67DA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56" y="762000"/>
            <a:ext cx="4529500" cy="2479901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1C44C8D-329D-4261-9C97-B994EFBF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19" y="3563634"/>
            <a:ext cx="4328831" cy="25323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1917D-998C-AFA2-E571-0A120340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Интерфейс</a:t>
            </a:r>
            <a:r>
              <a:rPr lang="en-US" dirty="0"/>
              <a:t> </a:t>
            </a:r>
            <a:r>
              <a:rPr lang="en-US" dirty="0" err="1"/>
              <a:t>каталога</a:t>
            </a:r>
            <a:r>
              <a:rPr lang="en-US" dirty="0"/>
              <a:t> </a:t>
            </a:r>
            <a:r>
              <a:rPr lang="en-US" dirty="0" err="1"/>
              <a:t>товаров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5BD8B8F-3384-50C8-7C47-675223F8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0" y="0"/>
            <a:ext cx="7884159" cy="3241900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A4678593-30C7-586C-59C3-1312273D5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7838" y="3153111"/>
            <a:ext cx="7771973" cy="356577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0C140-EA69-48A1-DA7C-4E9A565F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Интерфейс карточки товара и корзины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87943-844F-7B13-714B-7FC2924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810000"/>
          </a:xfrm>
        </p:spPr>
        <p:txBody>
          <a:bodyPr anchor="ctr">
            <a:normAutofit/>
          </a:bodyPr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Бренд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EBECFB2-DE75-E01C-0FC7-E94D79BE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98" y="0"/>
            <a:ext cx="6624001" cy="31333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60C78-B8BE-CE1B-54A4-4630B158E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99" y="3062200"/>
            <a:ext cx="6624001" cy="36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0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43713-AAFF-BD1B-095D-E3719302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4" y="1927123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Интерфейс</a:t>
            </a:r>
            <a:r>
              <a:rPr lang="en-US" dirty="0"/>
              <a:t> </a:t>
            </a:r>
            <a:r>
              <a:rPr lang="en-US" dirty="0" err="1"/>
              <a:t>заказов</a:t>
            </a:r>
            <a:r>
              <a:rPr lang="en-US" dirty="0"/>
              <a:t> и </a:t>
            </a:r>
            <a:r>
              <a:rPr lang="en-US" dirty="0" err="1"/>
              <a:t>отзывов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F7EE8E8-5E46-7C9F-D707-E0542734A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0"/>
            <a:ext cx="7841672" cy="22758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BE76812-AA1C-DDFB-D80A-8C3A7F34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09" y="2169175"/>
            <a:ext cx="7854591" cy="46750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304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B2C2F"/>
      </a:dk2>
      <a:lt2>
        <a:srgbClr val="F0F3F1"/>
      </a:lt2>
      <a:accent1>
        <a:srgbClr val="E030AF"/>
      </a:accent1>
      <a:accent2>
        <a:srgbClr val="B51ECE"/>
      </a:accent2>
      <a:accent3>
        <a:srgbClr val="7E30E0"/>
      </a:accent3>
      <a:accent4>
        <a:srgbClr val="4440D6"/>
      </a:accent4>
      <a:accent5>
        <a:srgbClr val="3075E0"/>
      </a:accent5>
      <a:accent6>
        <a:srgbClr val="1EACCE"/>
      </a:accent6>
      <a:hlink>
        <a:srgbClr val="349D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101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Trade Gothic Next Cond</vt:lpstr>
      <vt:lpstr>Trade Gothic Next Light</vt:lpstr>
      <vt:lpstr>PortalVTI</vt:lpstr>
      <vt:lpstr>Интернет-зоомагазин</vt:lpstr>
      <vt:lpstr>ЦЕЛЬ РАБОТЫ И ПРЕДМЕТНАЯ ОБЛАСТЬ</vt:lpstr>
      <vt:lpstr>ЛОГИЧЕСКАЯ СХЕМА</vt:lpstr>
      <vt:lpstr>ИНСТРУМЕНТЫ РАЗРАБОТКИ</vt:lpstr>
      <vt:lpstr>Интерфейс главного экрана</vt:lpstr>
      <vt:lpstr>Интерфейс аутентификации</vt:lpstr>
      <vt:lpstr>Интерфейс каталога товаров</vt:lpstr>
      <vt:lpstr>Интерфейс карточки товара и корзины</vt:lpstr>
      <vt:lpstr>Интерфейс заказов и отзывов </vt:lpstr>
      <vt:lpstr>Интерфейс Панели администратора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 Gen</dc:creator>
  <cp:lastModifiedBy>Ev Gen</cp:lastModifiedBy>
  <cp:revision>1</cp:revision>
  <dcterms:created xsi:type="dcterms:W3CDTF">2024-12-25T07:24:07Z</dcterms:created>
  <dcterms:modified xsi:type="dcterms:W3CDTF">2024-12-25T07:48:39Z</dcterms:modified>
</cp:coreProperties>
</file>