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06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0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5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1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8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59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5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F23D5D-ADB0-4AAD-8B1A-0D31E01FB76E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8164A58-9980-4CB8-855F-8B55496D4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DB95-00A1-4E2F-8D4B-CEAFD8990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Efficient Methodology for Mapping Quantum Circuits to the IBM QX Architectures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7817C-0CB4-41DB-8525-E8FE9D80F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 Schinwald</a:t>
            </a:r>
          </a:p>
        </p:txBody>
      </p:sp>
    </p:spTree>
    <p:extLst>
      <p:ext uri="{BB962C8B-B14F-4D97-AF65-F5344CB8AC3E}">
        <p14:creationId xmlns:p14="http://schemas.microsoft.com/office/powerpoint/2010/main" val="87811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1758-D806-43B3-AF31-5B3E106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4F00-0AB5-404D-BF7C-B4656D35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mapping algorithm </a:t>
            </a:r>
            <a:r>
              <a:rPr lang="en-US" dirty="0" err="1"/>
              <a:t>significally</a:t>
            </a:r>
            <a:r>
              <a:rPr lang="en-US" dirty="0"/>
              <a:t> faster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d – depth of circuit</a:t>
            </a:r>
          </a:p>
          <a:p>
            <a:r>
              <a:rPr lang="en-US" sz="1400" dirty="0"/>
              <a:t>g – number of quantum gates</a:t>
            </a:r>
          </a:p>
          <a:p>
            <a:r>
              <a:rPr lang="en-US" sz="1400" dirty="0"/>
              <a:t>t – runtime of mapping algorithm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9B164-39FA-44FB-983E-F0A48E6E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4" y="2235576"/>
            <a:ext cx="1088859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2DC5-16AB-4424-B130-D7D4C3D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Quantum Circuit?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71D2-8B55-4630-985D-A4D84D6C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Qubits instead of Bits</a:t>
            </a:r>
          </a:p>
          <a:p>
            <a:endParaRPr lang="en-US" dirty="0"/>
          </a:p>
          <a:p>
            <a:r>
              <a:rPr lang="en-US" dirty="0"/>
              <a:t>Hadamard Gate – Puts a Qbit into superposition</a:t>
            </a:r>
          </a:p>
          <a:p>
            <a:endParaRPr lang="en-US" dirty="0"/>
          </a:p>
          <a:p>
            <a:r>
              <a:rPr lang="en-US" dirty="0"/>
              <a:t>CNOT Gate – Inverts target Qubit if control </a:t>
            </a:r>
            <a:br>
              <a:rPr lang="en-US" dirty="0"/>
            </a:br>
            <a:r>
              <a:rPr lang="en-US" dirty="0"/>
              <a:t>Qubit is set to 1</a:t>
            </a:r>
          </a:p>
          <a:p>
            <a:endParaRPr lang="en-US" dirty="0"/>
          </a:p>
          <a:p>
            <a:r>
              <a:rPr lang="en-US" dirty="0"/>
              <a:t>Measure Gate – Measures output at a Qubit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CB53-09D9-449A-B864-C21C70C7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17" y="1931234"/>
            <a:ext cx="3333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127-F577-4D39-801B-BD1B810F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Quantum </a:t>
            </a:r>
            <a:r>
              <a:rPr lang="en-US" dirty="0" err="1"/>
              <a:t>Ciruits</a:t>
            </a:r>
            <a:endParaRPr lang="en-US" dirty="0"/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EB752C5A-CB70-4335-8CF3-BE28945B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6" y="2223982"/>
            <a:ext cx="7498561" cy="2132924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FC57547C-8AE7-41C3-A4FC-4DA9606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83" y="4759515"/>
            <a:ext cx="608732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107F-7DF2-428E-9C06-12CD789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the IBM QX Quantum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87B9-A291-438C-932D-DE62E3C0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run arbitrary circuits: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BF52FF-7219-4195-93D3-E8F8401BC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45" y="2695548"/>
            <a:ext cx="622069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2E22-6EA0-45A4-9689-659645E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limitation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EF9F-6419-4CC2-9F8B-10DAB138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SWAP </a:t>
            </a:r>
            <a:r>
              <a:rPr lang="de-DE" dirty="0" err="1"/>
              <a:t>gates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/>
              <a:t>Qubit</a:t>
            </a:r>
            <a:r>
              <a:rPr lang="de-DE" dirty="0"/>
              <a:t> 0 and </a:t>
            </a:r>
            <a:r>
              <a:rPr lang="de-DE" dirty="0" err="1"/>
              <a:t>Qubit</a:t>
            </a:r>
            <a:r>
              <a:rPr lang="de-DE" dirty="0"/>
              <a:t> 1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swapped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0297B5-8D03-4940-8F74-952CCC51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74" b="24633"/>
          <a:stretch/>
        </p:blipFill>
        <p:spPr>
          <a:xfrm>
            <a:off x="1261872" y="2703243"/>
            <a:ext cx="3843291" cy="20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D4BC-27DE-48BF-8A7C-7237D156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 Circuit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C9822C-4BC9-4A19-81D4-0F8D8CC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combine all CNOT gates that can run concurrently into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find a mapping that fits the IBM QX architecture in each layer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AEB8D73-4E39-4805-8FD6-B5457E8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79053"/>
            <a:ext cx="278168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E3BE-ED52-4586-852B-42CA7F36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 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satifies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4522-5BD6-4F35-8A04-319B5547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A* algorithm</a:t>
            </a:r>
          </a:p>
          <a:p>
            <a:r>
              <a:rPr lang="en-US" dirty="0"/>
              <a:t>Turns problem into a path search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Optimal solution if given the right heuristic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5E8089E-703C-4D3E-A9CC-51F5E0AA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25" y="2664540"/>
            <a:ext cx="598253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6CCE-9D05-4EAA-876B-541A3C70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94FA-331C-4C1A-9B8C-152E1E45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at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at a time</a:t>
            </a:r>
          </a:p>
          <a:p>
            <a:endParaRPr lang="de-DE" dirty="0"/>
          </a:p>
          <a:p>
            <a:r>
              <a:rPr lang="de-DE" dirty="0"/>
              <a:t>Looking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D3E76E4-AD2D-4AF5-A8C8-46CE2DE3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40" y="853003"/>
            <a:ext cx="2781688" cy="2210108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7E47EF2-D131-4F24-81EE-3A5D92BB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3" y="3994941"/>
            <a:ext cx="4277322" cy="2000529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B31C15EE-948D-428F-8B25-9BB49680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33" y="3994941"/>
            <a:ext cx="501084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20EC-119E-44F8-BE8A-0AC7DFF8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2729-4696-4FB1-BC6C-0B1EF102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IBM</a:t>
            </a:r>
          </a:p>
          <a:p>
            <a:endParaRPr lang="de-DE" dirty="0"/>
          </a:p>
          <a:p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semi</a:t>
            </a:r>
            <a:r>
              <a:rPr lang="de-DE" dirty="0"/>
              <a:t> </a:t>
            </a:r>
            <a:r>
              <a:rPr lang="de-DE" dirty="0" err="1"/>
              <a:t>randomly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find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and </a:t>
            </a:r>
            <a:r>
              <a:rPr lang="de-DE" dirty="0" err="1"/>
              <a:t>hour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2078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212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An Efficient Methodology for Mapping Quantum Circuits to the IBM QX Architectures</vt:lpstr>
      <vt:lpstr>What is a Quantum Circuit?</vt:lpstr>
      <vt:lpstr>Why we need Quantum Ciruits</vt:lpstr>
      <vt:lpstr>Limitation of the IBM QX Quantum computer</vt:lpstr>
      <vt:lpstr>How to get around this limitation</vt:lpstr>
      <vt:lpstr>Partition Circuit into layers</vt:lpstr>
      <vt:lpstr>Find a mapping that satifies the constraints</vt:lpstr>
      <vt:lpstr>Optimizations</vt:lpstr>
      <vt:lpstr>Previous solution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Methodology for Mapping Quantum Circuits to the IBM QX Architectures</dc:title>
  <dc:creator>nQK3YqBHFo@students.jku.at</dc:creator>
  <cp:lastModifiedBy>nQK3YqBHFo@students.jku.at</cp:lastModifiedBy>
  <cp:revision>8</cp:revision>
  <dcterms:created xsi:type="dcterms:W3CDTF">2020-02-17T02:52:57Z</dcterms:created>
  <dcterms:modified xsi:type="dcterms:W3CDTF">2020-02-17T04:06:39Z</dcterms:modified>
</cp:coreProperties>
</file>