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375" autoAdjust="0"/>
  </p:normalViewPr>
  <p:slideViewPr>
    <p:cSldViewPr snapToGrid="0">
      <p:cViewPr>
        <p:scale>
          <a:sx n="66" d="100"/>
          <a:sy n="66" d="100"/>
        </p:scale>
        <p:origin x="66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27B3-B449-49B0-AFEC-D86125AA3875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853CA-70FE-4975-AE9A-BDE229EAF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W720xH567</a:t>
            </a:r>
          </a:p>
          <a:p>
            <a:r>
              <a:rPr lang="en-US" dirty="0"/>
              <a:t>Rescale to 4” 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853CA-70FE-4975-AE9A-BDE229EAF2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W720xH567</a:t>
            </a:r>
          </a:p>
          <a:p>
            <a:r>
              <a:rPr lang="en-US" dirty="0"/>
              <a:t>Rescale to 4” tall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853CA-70FE-4975-AE9A-BDE229EAF2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5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E9E7-745D-44DC-9875-8516BF80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702A0-CC18-4318-8052-9BBE5AE8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ECA3-D5E0-466F-9304-7C77A602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266D5-14B0-4050-A9BB-FD53D3C3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6E5E-A2DF-45C8-BCED-C5EC501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3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47DD-AD29-4A0C-AB0B-49ABDEF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8EC55-2BD5-4390-9561-783D3992E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2323-F483-4BD2-84B9-5D4E956A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469D-B890-4F56-9A56-2822AB7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8373-A1BD-454F-AE3E-3555995A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6747F-ED55-4E51-A568-2C259440E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230D7-7777-429F-B429-C77A2280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FEE4-40B4-47E6-88B6-3F9BA170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8CF9-FD5F-4362-A3B1-96C87122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55B8-3FEB-4F67-AF2C-8063B6D0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3102-BCF7-497B-9CD1-933F1EEA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D910-29AC-44BD-85B6-48C6EAE5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A3DA-E7E8-4CE6-B692-F5DC3E56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2B3C-A96E-4FBA-9030-F9A4B6A5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7D76-BCBF-4B57-8393-A4EECBAA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6EBC-642F-4F82-958A-793C69D4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F8F5-1551-47C2-9A0E-24E4F61F5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BE9D-A634-41B6-9824-5B134681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C302-40BD-48FF-929B-EBD21035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E118-EF35-4131-A6BA-0C3AA1F6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BE99-E321-4850-B5EC-B83F3B09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9935-C688-40AB-BDF9-D1110A00F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C02FB-655C-4967-B7A4-B074ADD9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0DBD7-9D7D-4F12-AB32-1FA0546D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2435-BC43-4CD7-9FA4-A54F1458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C2819-D8FF-4805-AC7A-2674B20F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0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CB55-2908-476E-8F2D-A0F6D6BA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7D1F1-E352-46ED-A9B6-7CF1544A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E9EB6-FE7A-4D8F-AD7E-BFE7A596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A6E60-E2E3-4AA6-A93E-85B0562E6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7AB32-694F-44AF-966C-3478C4E3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48F0A-725C-4EAE-A4DC-2E09187E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D707F-B3DF-48C8-B5D9-5086B2A0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30AFE-113B-45E6-AED2-FCFD21A0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FC27-ED1B-4139-BF75-7B9BE234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9CB2D-C0BF-495D-8477-5BA877B7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4A5BD-4917-403E-B0CB-9973BF2B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33CF1-D43B-47DE-A9BA-8CFEBF9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2F0AB-18CD-473B-ADCC-91CABDAD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6F89B-3009-47D1-8399-4A8EE736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B7B70-E8F5-44E7-9E44-7DD42CDA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2EA5-C35D-4006-BD0C-D5583BF2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85F0-52DD-4E14-97C5-72E3832F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BC87-96B2-4C92-A385-7EF22481D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46F8-D567-4C30-9EA3-1FD40688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3C1F3-968F-47B8-A948-13C139D1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A5FD-80E9-436E-9408-DDB6C3ED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A6A1-D205-4273-9DCD-4866DE40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8320B-8AC0-43DD-A541-A91FDE14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52978-B72B-4692-853E-A1CC66F69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55F7-878A-40B5-817A-43CDD10E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5123-45DE-4489-B627-633E6C05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745-C8B0-4D2E-9993-77D44349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9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97656-2DD6-41E5-A8CB-50BCA102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9F0FF-DD3B-4750-A658-28D4ABE2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20F1-2097-4519-85C4-B4603295D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B94A-FDC3-4215-AF46-8EDC919EA6DE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0860-12AF-48AB-9542-604D95144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A36F-9B8F-4F88-A36D-EF086AD2B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2372-C6EE-4493-882D-FAD4781E4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672500B-FC2A-43AC-BD5D-806157251DED}"/>
              </a:ext>
            </a:extLst>
          </p:cNvPr>
          <p:cNvGrpSpPr/>
          <p:nvPr/>
        </p:nvGrpSpPr>
        <p:grpSpPr>
          <a:xfrm>
            <a:off x="765718" y="1426494"/>
            <a:ext cx="9710542" cy="4353793"/>
            <a:chOff x="765718" y="1426494"/>
            <a:chExt cx="9710542" cy="4353793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615AA5DB-0E53-4F6F-9F8C-1E42F09CC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8"/>
            <a:stretch/>
          </p:blipFill>
          <p:spPr>
            <a:xfrm>
              <a:off x="6391275" y="1426494"/>
              <a:ext cx="4084985" cy="3657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D802B5-E01A-4A53-86D4-5F401C5AA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723" y="1426494"/>
              <a:ext cx="4644571" cy="36576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479C37-2CC1-4BC3-8ADF-F5B406761E4A}"/>
                </a:ext>
              </a:extLst>
            </p:cNvPr>
            <p:cNvGrpSpPr/>
            <p:nvPr/>
          </p:nvGrpSpPr>
          <p:grpSpPr>
            <a:xfrm>
              <a:off x="1085942" y="1779639"/>
              <a:ext cx="1081561" cy="3000863"/>
              <a:chOff x="1085942" y="1779639"/>
              <a:chExt cx="1081561" cy="30008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1E85A-1B57-483F-939D-048D35A35108}"/>
                  </a:ext>
                </a:extLst>
              </p:cNvPr>
              <p:cNvSpPr txBox="1"/>
              <p:nvPr/>
            </p:nvSpPr>
            <p:spPr>
              <a:xfrm>
                <a:off x="1170051" y="1779639"/>
                <a:ext cx="97339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Additive genetic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5CDD6-4D59-4363-85BA-FB6E10EB5FA3}"/>
                  </a:ext>
                </a:extLst>
              </p:cNvPr>
              <p:cNvSpPr txBox="1"/>
              <p:nvPr/>
            </p:nvSpPr>
            <p:spPr>
              <a:xfrm>
                <a:off x="1194109" y="1779639"/>
                <a:ext cx="97339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Additive genetic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3F9B6-F290-49E0-BDC8-129C8A41BB78}"/>
                  </a:ext>
                </a:extLst>
              </p:cNvPr>
              <p:cNvSpPr txBox="1"/>
              <p:nvPr/>
            </p:nvSpPr>
            <p:spPr>
              <a:xfrm>
                <a:off x="1194109" y="2534606"/>
                <a:ext cx="97339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Clutch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8211D-FCC9-42E4-BAF3-8868BC7C470C}"/>
                  </a:ext>
                </a:extLst>
              </p:cNvPr>
              <p:cNvSpPr txBox="1"/>
              <p:nvPr/>
            </p:nvSpPr>
            <p:spPr>
              <a:xfrm>
                <a:off x="1085942" y="3165626"/>
                <a:ext cx="108156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Maternal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B6AB84-1CBF-43A2-8911-61126A48E3E6}"/>
                  </a:ext>
                </a:extLst>
              </p:cNvPr>
              <p:cNvSpPr txBox="1"/>
              <p:nvPr/>
            </p:nvSpPr>
            <p:spPr>
              <a:xfrm>
                <a:off x="1085942" y="3799803"/>
                <a:ext cx="108156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Paternal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168E86-4F0B-4DD3-A3DB-FC7FC89C0E61}"/>
                  </a:ext>
                </a:extLst>
              </p:cNvPr>
              <p:cNvSpPr txBox="1"/>
              <p:nvPr/>
            </p:nvSpPr>
            <p:spPr>
              <a:xfrm>
                <a:off x="1085942" y="4441948"/>
                <a:ext cx="108156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Residual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09935-B501-476F-AB66-11BC8FACE691}"/>
                </a:ext>
              </a:extLst>
            </p:cNvPr>
            <p:cNvGrpSpPr/>
            <p:nvPr/>
          </p:nvGrpSpPr>
          <p:grpSpPr>
            <a:xfrm>
              <a:off x="2354324" y="4931324"/>
              <a:ext cx="3491268" cy="338554"/>
              <a:chOff x="2354324" y="4942341"/>
              <a:chExt cx="3491268" cy="33855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A781AB-CCCB-40DB-A7D5-A9B5593973E8}"/>
                  </a:ext>
                </a:extLst>
              </p:cNvPr>
              <p:cNvSpPr txBox="1"/>
              <p:nvPr/>
            </p:nvSpPr>
            <p:spPr>
              <a:xfrm>
                <a:off x="2354324" y="4942341"/>
                <a:ext cx="33971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8E789F-C8A1-494B-B191-23AF3CADD5CF}"/>
                  </a:ext>
                </a:extLst>
              </p:cNvPr>
              <p:cNvSpPr txBox="1"/>
              <p:nvPr/>
            </p:nvSpPr>
            <p:spPr>
              <a:xfrm>
                <a:off x="3195493" y="4942341"/>
                <a:ext cx="64943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0.25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B5EFE-D5FA-4F6C-AADE-986B005728FA}"/>
                  </a:ext>
                </a:extLst>
              </p:cNvPr>
              <p:cNvSpPr txBox="1"/>
              <p:nvPr/>
            </p:nvSpPr>
            <p:spPr>
              <a:xfrm>
                <a:off x="4297218" y="4942341"/>
                <a:ext cx="47324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0.5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9E03B4-4E6D-475A-8C23-AB5D5F4B0240}"/>
                  </a:ext>
                </a:extLst>
              </p:cNvPr>
              <p:cNvSpPr txBox="1"/>
              <p:nvPr/>
            </p:nvSpPr>
            <p:spPr>
              <a:xfrm>
                <a:off x="5196160" y="4942341"/>
                <a:ext cx="64943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0.75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FC75BD-D657-4557-B14F-978CD8FEE965}"/>
                </a:ext>
              </a:extLst>
            </p:cNvPr>
            <p:cNvGrpSpPr/>
            <p:nvPr/>
          </p:nvGrpSpPr>
          <p:grpSpPr>
            <a:xfrm>
              <a:off x="6475335" y="4899683"/>
              <a:ext cx="3799376" cy="560138"/>
              <a:chOff x="6514663" y="5127007"/>
              <a:chExt cx="3799376" cy="56013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F705E0-349F-4EC8-A06F-245994835082}"/>
                  </a:ext>
                </a:extLst>
              </p:cNvPr>
              <p:cNvSpPr/>
              <p:nvPr/>
            </p:nvSpPr>
            <p:spPr>
              <a:xfrm>
                <a:off x="6514663" y="5127007"/>
                <a:ext cx="3799376" cy="560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09AEEA-BFCE-4061-B306-6D103538CC34}"/>
                  </a:ext>
                </a:extLst>
              </p:cNvPr>
              <p:cNvGrpSpPr/>
              <p:nvPr/>
            </p:nvGrpSpPr>
            <p:grpSpPr>
              <a:xfrm>
                <a:off x="6514663" y="5197977"/>
                <a:ext cx="3664828" cy="338554"/>
                <a:chOff x="2354324" y="4942341"/>
                <a:chExt cx="3491268" cy="255617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4036F1-6332-4C7B-AB5C-4A5A5A193CEB}"/>
                    </a:ext>
                  </a:extLst>
                </p:cNvPr>
                <p:cNvSpPr txBox="1"/>
                <p:nvPr/>
              </p:nvSpPr>
              <p:spPr>
                <a:xfrm>
                  <a:off x="2354324" y="4942341"/>
                  <a:ext cx="339716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2CC316-B224-480A-AE5C-BF38AACFD988}"/>
                    </a:ext>
                  </a:extLst>
                </p:cNvPr>
                <p:cNvSpPr txBox="1"/>
                <p:nvPr/>
              </p:nvSpPr>
              <p:spPr>
                <a:xfrm>
                  <a:off x="3195493" y="4942341"/>
                  <a:ext cx="649432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0.25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FB3116-ECFF-4E4E-902A-129F9D6CDD8B}"/>
                    </a:ext>
                  </a:extLst>
                </p:cNvPr>
                <p:cNvSpPr txBox="1"/>
                <p:nvPr/>
              </p:nvSpPr>
              <p:spPr>
                <a:xfrm>
                  <a:off x="4297218" y="4942341"/>
                  <a:ext cx="473240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B923A3D-B7CE-4974-8DC7-55281BE8ECA6}"/>
                    </a:ext>
                  </a:extLst>
                </p:cNvPr>
                <p:cNvSpPr txBox="1"/>
                <p:nvPr/>
              </p:nvSpPr>
              <p:spPr>
                <a:xfrm>
                  <a:off x="5196160" y="4942341"/>
                  <a:ext cx="649432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0.75</a:t>
                  </a: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BC15F-08A1-484E-B7E9-5F901C5D9964}"/>
                </a:ext>
              </a:extLst>
            </p:cNvPr>
            <p:cNvSpPr txBox="1"/>
            <p:nvPr/>
          </p:nvSpPr>
          <p:spPr>
            <a:xfrm>
              <a:off x="3685135" y="5380177"/>
              <a:ext cx="432091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Estimated proportion of variance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43ED5-C9EB-4760-94BE-A23BC38A9AC1}"/>
                </a:ext>
              </a:extLst>
            </p:cNvPr>
            <p:cNvSpPr txBox="1"/>
            <p:nvPr/>
          </p:nvSpPr>
          <p:spPr>
            <a:xfrm rot="16200000">
              <a:off x="518409" y="3055239"/>
              <a:ext cx="894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Effect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6EFF59-F60C-47C8-9CE0-966891C55E8F}"/>
                </a:ext>
              </a:extLst>
            </p:cNvPr>
            <p:cNvSpPr txBox="1"/>
            <p:nvPr/>
          </p:nvSpPr>
          <p:spPr>
            <a:xfrm>
              <a:off x="5640635" y="1426494"/>
              <a:ext cx="517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(a)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042AC-9B2E-4505-B6C5-1615866D1BBB}"/>
                </a:ext>
              </a:extLst>
            </p:cNvPr>
            <p:cNvSpPr txBox="1"/>
            <p:nvPr/>
          </p:nvSpPr>
          <p:spPr>
            <a:xfrm>
              <a:off x="9698018" y="1426494"/>
              <a:ext cx="517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(b)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1F9D6CA-02EA-4C6E-9D08-E32AC50B3448}"/>
              </a:ext>
            </a:extLst>
          </p:cNvPr>
          <p:cNvSpPr txBox="1"/>
          <p:nvPr/>
        </p:nvSpPr>
        <p:spPr>
          <a:xfrm>
            <a:off x="2610001" y="411936"/>
            <a:ext cx="43209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Standard Length</a:t>
            </a:r>
          </a:p>
        </p:txBody>
      </p:sp>
    </p:spTree>
    <p:extLst>
      <p:ext uri="{BB962C8B-B14F-4D97-AF65-F5344CB8AC3E}">
        <p14:creationId xmlns:p14="http://schemas.microsoft.com/office/powerpoint/2010/main" val="73541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ECD5D50-86C7-4EB9-9631-761CDB9B27A4}"/>
              </a:ext>
            </a:extLst>
          </p:cNvPr>
          <p:cNvGrpSpPr/>
          <p:nvPr/>
        </p:nvGrpSpPr>
        <p:grpSpPr>
          <a:xfrm>
            <a:off x="765718" y="1325809"/>
            <a:ext cx="9643243" cy="4281228"/>
            <a:chOff x="765718" y="1325809"/>
            <a:chExt cx="9643243" cy="4281228"/>
          </a:xfrm>
        </p:grpSpPr>
        <p:pic>
          <p:nvPicPr>
            <p:cNvPr id="27" name="Picture 26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FBD59330-AA4E-40F7-BEBE-3D86E6E85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70"/>
            <a:stretch/>
          </p:blipFill>
          <p:spPr>
            <a:xfrm>
              <a:off x="6320367" y="1325809"/>
              <a:ext cx="4088594" cy="3657600"/>
            </a:xfrm>
            <a:prstGeom prst="rect">
              <a:avLst/>
            </a:prstGeom>
          </p:spPr>
        </p:pic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EB906BA5-241E-4161-AEE2-3EFB812B4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746"/>
            <a:stretch/>
          </p:blipFill>
          <p:spPr>
            <a:xfrm>
              <a:off x="1641131" y="1325809"/>
              <a:ext cx="4679236" cy="36576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479C37-2CC1-4BC3-8ADF-F5B406761E4A}"/>
                </a:ext>
              </a:extLst>
            </p:cNvPr>
            <p:cNvGrpSpPr/>
            <p:nvPr/>
          </p:nvGrpSpPr>
          <p:grpSpPr>
            <a:xfrm>
              <a:off x="1085942" y="1779639"/>
              <a:ext cx="1081561" cy="3000863"/>
              <a:chOff x="1085942" y="1779639"/>
              <a:chExt cx="1081561" cy="30008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31E85A-1B57-483F-939D-048D35A35108}"/>
                  </a:ext>
                </a:extLst>
              </p:cNvPr>
              <p:cNvSpPr txBox="1"/>
              <p:nvPr/>
            </p:nvSpPr>
            <p:spPr>
              <a:xfrm>
                <a:off x="1170051" y="1779639"/>
                <a:ext cx="97339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Additive genetic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5CDD6-4D59-4363-85BA-FB6E10EB5FA3}"/>
                  </a:ext>
                </a:extLst>
              </p:cNvPr>
              <p:cNvSpPr txBox="1"/>
              <p:nvPr/>
            </p:nvSpPr>
            <p:spPr>
              <a:xfrm>
                <a:off x="1194109" y="1779639"/>
                <a:ext cx="973394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Additive genetic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3F9B6-F290-49E0-BDC8-129C8A41BB78}"/>
                  </a:ext>
                </a:extLst>
              </p:cNvPr>
              <p:cNvSpPr txBox="1"/>
              <p:nvPr/>
            </p:nvSpPr>
            <p:spPr>
              <a:xfrm>
                <a:off x="1194109" y="2534606"/>
                <a:ext cx="97339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Clutch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8211D-FCC9-42E4-BAF3-8868BC7C470C}"/>
                  </a:ext>
                </a:extLst>
              </p:cNvPr>
              <p:cNvSpPr txBox="1"/>
              <p:nvPr/>
            </p:nvSpPr>
            <p:spPr>
              <a:xfrm>
                <a:off x="1085942" y="3165626"/>
                <a:ext cx="108156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Maternal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B6AB84-1CBF-43A2-8911-61126A48E3E6}"/>
                  </a:ext>
                </a:extLst>
              </p:cNvPr>
              <p:cNvSpPr txBox="1"/>
              <p:nvPr/>
            </p:nvSpPr>
            <p:spPr>
              <a:xfrm>
                <a:off x="1085942" y="3799803"/>
                <a:ext cx="108156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Paternal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168E86-4F0B-4DD3-A3DB-FC7FC89C0E61}"/>
                  </a:ext>
                </a:extLst>
              </p:cNvPr>
              <p:cNvSpPr txBox="1"/>
              <p:nvPr/>
            </p:nvSpPr>
            <p:spPr>
              <a:xfrm>
                <a:off x="1085942" y="4441948"/>
                <a:ext cx="1081561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Residual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5BC15F-08A1-484E-B7E9-5F901C5D9964}"/>
                </a:ext>
              </a:extLst>
            </p:cNvPr>
            <p:cNvSpPr txBox="1"/>
            <p:nvPr/>
          </p:nvSpPr>
          <p:spPr>
            <a:xfrm>
              <a:off x="3685135" y="5206927"/>
              <a:ext cx="432091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Estimated proportion of variance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43ED5-C9EB-4760-94BE-A23BC38A9AC1}"/>
                </a:ext>
              </a:extLst>
            </p:cNvPr>
            <p:cNvSpPr txBox="1"/>
            <p:nvPr/>
          </p:nvSpPr>
          <p:spPr>
            <a:xfrm rot="16200000">
              <a:off x="518409" y="3055239"/>
              <a:ext cx="89472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Effect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6EFF59-F60C-47C8-9CE0-966891C55E8F}"/>
                </a:ext>
              </a:extLst>
            </p:cNvPr>
            <p:cNvSpPr txBox="1"/>
            <p:nvPr/>
          </p:nvSpPr>
          <p:spPr>
            <a:xfrm>
              <a:off x="5640635" y="1426494"/>
              <a:ext cx="517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(a)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042AC-9B2E-4505-B6C5-1615866D1BBB}"/>
                </a:ext>
              </a:extLst>
            </p:cNvPr>
            <p:cNvSpPr txBox="1"/>
            <p:nvPr/>
          </p:nvSpPr>
          <p:spPr>
            <a:xfrm>
              <a:off x="9698018" y="1426494"/>
              <a:ext cx="517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(b)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D4D89C-A430-4C92-9A61-BA26A89AB6DB}"/>
                </a:ext>
              </a:extLst>
            </p:cNvPr>
            <p:cNvGrpSpPr/>
            <p:nvPr/>
          </p:nvGrpSpPr>
          <p:grpSpPr>
            <a:xfrm>
              <a:off x="2354324" y="4854204"/>
              <a:ext cx="3892236" cy="433891"/>
              <a:chOff x="2354324" y="4931323"/>
              <a:chExt cx="3787784" cy="37788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609935-B501-476F-AB66-11BC8FACE691}"/>
                  </a:ext>
                </a:extLst>
              </p:cNvPr>
              <p:cNvGrpSpPr/>
              <p:nvPr/>
            </p:nvGrpSpPr>
            <p:grpSpPr>
              <a:xfrm>
                <a:off x="2354324" y="4931323"/>
                <a:ext cx="2979318" cy="377883"/>
                <a:chOff x="2354324" y="4942341"/>
                <a:chExt cx="3429562" cy="338554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EA781AB-CCCB-40DB-A7D5-A9B5593973E8}"/>
                    </a:ext>
                  </a:extLst>
                </p:cNvPr>
                <p:cNvSpPr txBox="1"/>
                <p:nvPr/>
              </p:nvSpPr>
              <p:spPr>
                <a:xfrm>
                  <a:off x="2354324" y="4942341"/>
                  <a:ext cx="33971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A8E789F-C8A1-494B-B191-23AF3CADD5CF}"/>
                    </a:ext>
                  </a:extLst>
                </p:cNvPr>
                <p:cNvSpPr txBox="1"/>
                <p:nvPr/>
              </p:nvSpPr>
              <p:spPr>
                <a:xfrm>
                  <a:off x="3195493" y="4942341"/>
                  <a:ext cx="64943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0.25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8B5EFE-D5FA-4F6C-AADE-986B005728FA}"/>
                    </a:ext>
                  </a:extLst>
                </p:cNvPr>
                <p:cNvSpPr txBox="1"/>
                <p:nvPr/>
              </p:nvSpPr>
              <p:spPr>
                <a:xfrm>
                  <a:off x="4271140" y="4942341"/>
                  <a:ext cx="521151" cy="30331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0.5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09E03B4-4E6D-475A-8C23-AB5D5F4B0240}"/>
                    </a:ext>
                  </a:extLst>
                </p:cNvPr>
                <p:cNvSpPr txBox="1"/>
                <p:nvPr/>
              </p:nvSpPr>
              <p:spPr>
                <a:xfrm>
                  <a:off x="5134454" y="4942341"/>
                  <a:ext cx="64943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0.75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0C6586-813A-4140-B0CD-8F7F45D69F4F}"/>
                  </a:ext>
                </a:extLst>
              </p:cNvPr>
              <p:cNvSpPr txBox="1"/>
              <p:nvPr/>
            </p:nvSpPr>
            <p:spPr>
              <a:xfrm>
                <a:off x="5577935" y="4937702"/>
                <a:ext cx="56417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1.0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2B6E499-4C8E-44D9-BFB8-BD1D12E6F14C}"/>
                </a:ext>
              </a:extLst>
            </p:cNvPr>
            <p:cNvGrpSpPr/>
            <p:nvPr/>
          </p:nvGrpSpPr>
          <p:grpSpPr>
            <a:xfrm>
              <a:off x="6475335" y="4844578"/>
              <a:ext cx="3895214" cy="339504"/>
              <a:chOff x="6475335" y="4969703"/>
              <a:chExt cx="3895214" cy="33950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09AEEA-BFCE-4061-B306-6D103538CC34}"/>
                  </a:ext>
                </a:extLst>
              </p:cNvPr>
              <p:cNvGrpSpPr/>
              <p:nvPr/>
            </p:nvGrpSpPr>
            <p:grpSpPr>
              <a:xfrm>
                <a:off x="6475335" y="4970653"/>
                <a:ext cx="3098933" cy="338554"/>
                <a:chOff x="2354324" y="4942341"/>
                <a:chExt cx="3480458" cy="255617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64036F1-6332-4C7B-AB5C-4A5A5A193CEB}"/>
                    </a:ext>
                  </a:extLst>
                </p:cNvPr>
                <p:cNvSpPr txBox="1"/>
                <p:nvPr/>
              </p:nvSpPr>
              <p:spPr>
                <a:xfrm>
                  <a:off x="2354324" y="4942341"/>
                  <a:ext cx="339716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72CC316-B224-480A-AE5C-BF38AACFD988}"/>
                    </a:ext>
                  </a:extLst>
                </p:cNvPr>
                <p:cNvSpPr txBox="1"/>
                <p:nvPr/>
              </p:nvSpPr>
              <p:spPr>
                <a:xfrm>
                  <a:off x="3195493" y="4942341"/>
                  <a:ext cx="649432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0.25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FB3116-ECFF-4E4E-902A-129F9D6CDD8B}"/>
                    </a:ext>
                  </a:extLst>
                </p:cNvPr>
                <p:cNvSpPr txBox="1"/>
                <p:nvPr/>
              </p:nvSpPr>
              <p:spPr>
                <a:xfrm>
                  <a:off x="4190358" y="4942341"/>
                  <a:ext cx="580101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0.5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B923A3D-B7CE-4974-8DC7-55281BE8ECA6}"/>
                    </a:ext>
                  </a:extLst>
                </p:cNvPr>
                <p:cNvSpPr txBox="1"/>
                <p:nvPr/>
              </p:nvSpPr>
              <p:spPr>
                <a:xfrm>
                  <a:off x="5185350" y="4942341"/>
                  <a:ext cx="649432" cy="2556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/>
                    <a:t>0.75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6A5B8A-B776-47EE-90D2-37BE0556C511}"/>
                  </a:ext>
                </a:extLst>
              </p:cNvPr>
              <p:cNvSpPr txBox="1"/>
              <p:nvPr/>
            </p:nvSpPr>
            <p:spPr>
              <a:xfrm>
                <a:off x="9792307" y="4969703"/>
                <a:ext cx="57824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/>
                  <a:t>1.0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CE9078D-FE1A-44FB-89FE-155AED28D480}"/>
              </a:ext>
            </a:extLst>
          </p:cNvPr>
          <p:cNvSpPr txBox="1"/>
          <p:nvPr/>
        </p:nvSpPr>
        <p:spPr>
          <a:xfrm>
            <a:off x="1999453" y="401590"/>
            <a:ext cx="43209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/>
              <a:t>Ucrit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23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eschlatter</dc:creator>
  <cp:lastModifiedBy>eschlatter</cp:lastModifiedBy>
  <cp:revision>3</cp:revision>
  <dcterms:created xsi:type="dcterms:W3CDTF">2022-01-21T02:36:17Z</dcterms:created>
  <dcterms:modified xsi:type="dcterms:W3CDTF">2022-01-21T03:17:02Z</dcterms:modified>
</cp:coreProperties>
</file>