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FBC1-E2B7-C413-20EA-B20CC790A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8D521-C040-D4B3-D756-2FBD5F9C7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C535-DA8C-B7D3-8D86-DF9E0333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E93-90BD-4446-8F2B-4F42444C46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ED24-73FB-1176-A021-862C5617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A3D7-CBD4-FD93-F98A-C1274B91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E308-5ADE-4B42-9FDB-A8CDCFAC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8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737D-CF74-4D72-6F31-19B3436B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15747-52D8-2BFA-65E3-C1655E2A7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05CB-6800-3F7C-E498-D994ADAF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E93-90BD-4446-8F2B-4F42444C46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F723-CB1C-A6E6-9486-DA92D796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29BA0-0C38-A91B-60B9-1B36EB3F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E308-5ADE-4B42-9FDB-A8CDCFAC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6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141B6-F783-6476-71C2-14A9E0187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68CE3-CAC9-80A1-9312-019F4A078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D0E6F-CA39-1BE3-A4BB-73BF8A06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E93-90BD-4446-8F2B-4F42444C46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6EC66-F754-E6F4-A431-0A5DE9F1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F3455-1129-6B12-12A5-98265742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E308-5ADE-4B42-9FDB-A8CDCFAC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ACB7-9D84-91E0-FB33-41229D01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FA227-4DEE-F0AD-09FD-CAC917E39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129CE-07AF-3389-6F49-093B5949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E93-90BD-4446-8F2B-4F42444C46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1D8D1-CEEE-D4DD-0A96-832EEF15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2462-6D66-18B8-AC5D-D109114E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E308-5ADE-4B42-9FDB-A8CDCFAC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4D29-0082-C42A-4A8B-9CF44DFD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34A4A-EF84-4AD4-0C31-09E40B5AE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80BCA-075D-222A-3FDC-620C7B39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E93-90BD-4446-8F2B-4F42444C46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D45C4-1465-DBFA-7A86-ADC98BD6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A3CC0-C90F-EF1F-F106-B6E042D2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E308-5ADE-4B42-9FDB-A8CDCFAC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7E93-0767-1847-17D5-D191A1C8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E955-EBB5-5673-438A-46308656C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C409B-CD3D-22D8-2E8F-0435980DB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51001-BD6C-CF55-7847-5E3CD4F9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E93-90BD-4446-8F2B-4F42444C46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2B02-A640-573B-7034-3D1311C7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ABBAE-A87B-2940-76D7-F93ADE35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E308-5ADE-4B42-9FDB-A8CDCFAC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2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55F-F6A1-464A-FE91-4DBC1105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F3B09-4085-7897-A7BE-97ACF5B5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EFBD6-0D73-B31F-316B-7D95FEF7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CDD7C-EB72-BECD-3574-051388567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42648-5317-98EA-9449-F28414767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0380B-A1D7-3F89-387F-F5264859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E93-90BD-4446-8F2B-4F42444C46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22F7A-0C12-4C08-BFC6-62009887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4D5E7-7A5E-1C90-3FD9-84FDA734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E308-5ADE-4B42-9FDB-A8CDCFAC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0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47B6-4BC1-7708-1877-8AC42EFD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F8380-EDED-D9F8-CC05-5CC4D2A5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E93-90BD-4446-8F2B-4F42444C46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57074-21C0-66AE-9B35-4F4185A9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D338C-EC0C-5AB9-F175-5016B21D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E308-5ADE-4B42-9FDB-A8CDCFAC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F829C-3550-A85A-8B33-29202E7E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E93-90BD-4446-8F2B-4F42444C46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B832B-6755-702F-DDB4-175486C4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449A8-C31F-58D1-1958-3C26A6BE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E308-5ADE-4B42-9FDB-A8CDCFAC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8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A8B2-FD74-C222-09FB-9658485B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8B9B-79A3-B615-BD59-9E0421AAD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A6A1E-C108-BD76-3972-4FA623EFB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52D37-EA6F-A8D7-D7FC-EF9E6C68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E93-90BD-4446-8F2B-4F42444C46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DD1FD-37E6-A8FC-A443-633EBF69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54860-A005-C7AE-CBB6-FA49D7D8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E308-5ADE-4B42-9FDB-A8CDCFAC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B003-DFDE-373D-DABC-E607404A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EA052-548B-DF94-B087-5C8867D6D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702C0-AD0A-733F-FFDA-C1F25013C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8FD10-420C-4985-09D1-81367C86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E93-90BD-4446-8F2B-4F42444C46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08F80-257A-BAAC-BBDB-28602EA5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08BC9-6C86-95CF-FE15-A3F51C9B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E308-5ADE-4B42-9FDB-A8CDCFAC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4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E52EE-2C5E-4B48-3E17-57371DF3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6436D-5BCF-1CFD-D7EA-E42E50C35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51557-F47B-2B96-5D14-83D53B6AC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E93-90BD-4446-8F2B-4F42444C46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B2CC1-BEA8-16DD-5196-F887AC37F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A1D3C-AD9F-D539-E3C2-9A244BAFC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0E308-5ADE-4B42-9FDB-A8CDCFAC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404E894-B0D5-2C32-A956-57EDBE989ED2}"/>
              </a:ext>
            </a:extLst>
          </p:cNvPr>
          <p:cNvGrpSpPr/>
          <p:nvPr/>
        </p:nvGrpSpPr>
        <p:grpSpPr>
          <a:xfrm>
            <a:off x="3309008" y="1235273"/>
            <a:ext cx="5393032" cy="4205407"/>
            <a:chOff x="3309008" y="1235273"/>
            <a:chExt cx="5393032" cy="42054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83AED9-CF41-E93E-294D-40B5B985A3C6}"/>
                </a:ext>
              </a:extLst>
            </p:cNvPr>
            <p:cNvSpPr txBox="1"/>
            <p:nvPr/>
          </p:nvSpPr>
          <p:spPr>
            <a:xfrm>
              <a:off x="3608172" y="1235273"/>
              <a:ext cx="10462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Additive genetic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673A85-353E-1CB5-AD79-8FBA78855BDA}"/>
                </a:ext>
              </a:extLst>
            </p:cNvPr>
            <p:cNvSpPr txBox="1"/>
            <p:nvPr/>
          </p:nvSpPr>
          <p:spPr>
            <a:xfrm>
              <a:off x="5177480" y="1235273"/>
              <a:ext cx="5313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Clutch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27CE62-A7F0-625E-D936-6ECBC2679A4B}"/>
                </a:ext>
              </a:extLst>
            </p:cNvPr>
            <p:cNvSpPr txBox="1"/>
            <p:nvPr/>
          </p:nvSpPr>
          <p:spPr>
            <a:xfrm>
              <a:off x="6409036" y="1235273"/>
              <a:ext cx="6178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Residual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0557EE-9B2A-FAC7-C8A3-4D192E6A464D}"/>
                </a:ext>
              </a:extLst>
            </p:cNvPr>
            <p:cNvSpPr txBox="1"/>
            <p:nvPr/>
          </p:nvSpPr>
          <p:spPr>
            <a:xfrm>
              <a:off x="7710611" y="1235273"/>
              <a:ext cx="7908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Heritability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E65506-2E8C-FF4C-D0CE-E2B8BC1D3E8B}"/>
                </a:ext>
              </a:extLst>
            </p:cNvPr>
            <p:cNvSpPr txBox="1"/>
            <p:nvPr/>
          </p:nvSpPr>
          <p:spPr>
            <a:xfrm rot="16200000">
              <a:off x="3158210" y="1898419"/>
              <a:ext cx="5478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Prior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5ACD4-6AE2-CBEB-914A-B56F25442644}"/>
                </a:ext>
              </a:extLst>
            </p:cNvPr>
            <p:cNvSpPr txBox="1"/>
            <p:nvPr/>
          </p:nvSpPr>
          <p:spPr>
            <a:xfrm rot="16200000">
              <a:off x="3158209" y="3305889"/>
              <a:ext cx="5478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Prior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CA5AC6-9FFC-BA4F-EF1C-E61497B99654}"/>
                </a:ext>
              </a:extLst>
            </p:cNvPr>
            <p:cNvSpPr txBox="1"/>
            <p:nvPr/>
          </p:nvSpPr>
          <p:spPr>
            <a:xfrm rot="16200000">
              <a:off x="3158208" y="4578637"/>
              <a:ext cx="5478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Prior 3</a:t>
              </a:r>
            </a:p>
          </p:txBody>
        </p:sp>
        <p:pic>
          <p:nvPicPr>
            <p:cNvPr id="16" name="Picture 15" descr="Chart, line chart&#10;&#10;Description automatically generated">
              <a:extLst>
                <a:ext uri="{FF2B5EF4-FFF2-40B4-BE49-F238E27FC236}">
                  <a16:creationId xmlns:a16="http://schemas.microsoft.com/office/drawing/2014/main" id="{64ACA1BF-B916-DE24-9529-5F468E652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9960" y="1417320"/>
              <a:ext cx="5212080" cy="4023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33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048EB53-01C8-7579-F732-AB5B38FCE470}"/>
              </a:ext>
            </a:extLst>
          </p:cNvPr>
          <p:cNvGrpSpPr/>
          <p:nvPr/>
        </p:nvGrpSpPr>
        <p:grpSpPr>
          <a:xfrm>
            <a:off x="3309008" y="1340589"/>
            <a:ext cx="7507873" cy="3851306"/>
            <a:chOff x="3309008" y="1340589"/>
            <a:chExt cx="7507873" cy="385130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83AED9-CF41-E93E-294D-40B5B985A3C6}"/>
                </a:ext>
              </a:extLst>
            </p:cNvPr>
            <p:cNvSpPr txBox="1"/>
            <p:nvPr/>
          </p:nvSpPr>
          <p:spPr>
            <a:xfrm>
              <a:off x="3608775" y="1341907"/>
              <a:ext cx="10462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Additive genetic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673A85-353E-1CB5-AD79-8FBA78855BDA}"/>
                </a:ext>
              </a:extLst>
            </p:cNvPr>
            <p:cNvSpPr txBox="1"/>
            <p:nvPr/>
          </p:nvSpPr>
          <p:spPr>
            <a:xfrm>
              <a:off x="5050400" y="1341907"/>
              <a:ext cx="5313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Clutch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27CE62-A7F0-625E-D936-6ECBC2679A4B}"/>
                </a:ext>
              </a:extLst>
            </p:cNvPr>
            <p:cNvSpPr txBox="1"/>
            <p:nvPr/>
          </p:nvSpPr>
          <p:spPr>
            <a:xfrm>
              <a:off x="8674442" y="1340590"/>
              <a:ext cx="6178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Residual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0557EE-9B2A-FAC7-C8A3-4D192E6A464D}"/>
                </a:ext>
              </a:extLst>
            </p:cNvPr>
            <p:cNvSpPr txBox="1"/>
            <p:nvPr/>
          </p:nvSpPr>
          <p:spPr>
            <a:xfrm>
              <a:off x="9828337" y="1340590"/>
              <a:ext cx="7908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Heritability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E65506-2E8C-FF4C-D0CE-E2B8BC1D3E8B}"/>
                </a:ext>
              </a:extLst>
            </p:cNvPr>
            <p:cNvSpPr txBox="1"/>
            <p:nvPr/>
          </p:nvSpPr>
          <p:spPr>
            <a:xfrm rot="16200000">
              <a:off x="3158209" y="2054763"/>
              <a:ext cx="5478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Prior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5ACD4-6AE2-CBEB-914A-B56F25442644}"/>
                </a:ext>
              </a:extLst>
            </p:cNvPr>
            <p:cNvSpPr txBox="1"/>
            <p:nvPr/>
          </p:nvSpPr>
          <p:spPr>
            <a:xfrm rot="16200000">
              <a:off x="3158209" y="3207033"/>
              <a:ext cx="5478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Prior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CA5AC6-9FFC-BA4F-EF1C-E61497B99654}"/>
                </a:ext>
              </a:extLst>
            </p:cNvPr>
            <p:cNvSpPr txBox="1"/>
            <p:nvPr/>
          </p:nvSpPr>
          <p:spPr>
            <a:xfrm rot="16200000">
              <a:off x="3158208" y="4438591"/>
              <a:ext cx="5478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Prior 3</a:t>
              </a:r>
            </a:p>
          </p:txBody>
        </p:sp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1162CA05-C8E2-C628-4303-C49177FB9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1681" y="1534295"/>
              <a:ext cx="7315200" cy="36576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411F1E-D70A-5A32-4EB3-CEAB9A19089B}"/>
                </a:ext>
              </a:extLst>
            </p:cNvPr>
            <p:cNvSpPr txBox="1"/>
            <p:nvPr/>
          </p:nvSpPr>
          <p:spPr>
            <a:xfrm>
              <a:off x="7445845" y="1340589"/>
              <a:ext cx="6178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Paternal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7E9061-82E2-D5FA-483C-C3CB593F2E72}"/>
                </a:ext>
              </a:extLst>
            </p:cNvPr>
            <p:cNvSpPr txBox="1"/>
            <p:nvPr/>
          </p:nvSpPr>
          <p:spPr>
            <a:xfrm>
              <a:off x="6218107" y="1340589"/>
              <a:ext cx="658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Maternal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31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44FC3FB-F2F5-7B86-9D41-7DD52E4EABD4}"/>
              </a:ext>
            </a:extLst>
          </p:cNvPr>
          <p:cNvGrpSpPr/>
          <p:nvPr/>
        </p:nvGrpSpPr>
        <p:grpSpPr>
          <a:xfrm>
            <a:off x="3309009" y="1235273"/>
            <a:ext cx="5393031" cy="2870792"/>
            <a:chOff x="3309009" y="1235273"/>
            <a:chExt cx="5393031" cy="28707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83AED9-CF41-E93E-294D-40B5B985A3C6}"/>
                </a:ext>
              </a:extLst>
            </p:cNvPr>
            <p:cNvSpPr txBox="1"/>
            <p:nvPr/>
          </p:nvSpPr>
          <p:spPr>
            <a:xfrm>
              <a:off x="3608172" y="1235273"/>
              <a:ext cx="10462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Additive genetic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673A85-353E-1CB5-AD79-8FBA78855BDA}"/>
                </a:ext>
              </a:extLst>
            </p:cNvPr>
            <p:cNvSpPr txBox="1"/>
            <p:nvPr/>
          </p:nvSpPr>
          <p:spPr>
            <a:xfrm>
              <a:off x="5177480" y="1235273"/>
              <a:ext cx="5313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Clutch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27CE62-A7F0-625E-D936-6ECBC2679A4B}"/>
                </a:ext>
              </a:extLst>
            </p:cNvPr>
            <p:cNvSpPr txBox="1"/>
            <p:nvPr/>
          </p:nvSpPr>
          <p:spPr>
            <a:xfrm>
              <a:off x="6409036" y="1235273"/>
              <a:ext cx="6178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Residual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0557EE-9B2A-FAC7-C8A3-4D192E6A464D}"/>
                </a:ext>
              </a:extLst>
            </p:cNvPr>
            <p:cNvSpPr txBox="1"/>
            <p:nvPr/>
          </p:nvSpPr>
          <p:spPr>
            <a:xfrm>
              <a:off x="7710611" y="1235273"/>
              <a:ext cx="7908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Heritability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E65506-2E8C-FF4C-D0CE-E2B8BC1D3E8B}"/>
                </a:ext>
              </a:extLst>
            </p:cNvPr>
            <p:cNvSpPr txBox="1"/>
            <p:nvPr/>
          </p:nvSpPr>
          <p:spPr>
            <a:xfrm rot="16200000">
              <a:off x="3158210" y="1898419"/>
              <a:ext cx="5478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Prior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5ACD4-6AE2-CBEB-914A-B56F25442644}"/>
                </a:ext>
              </a:extLst>
            </p:cNvPr>
            <p:cNvSpPr txBox="1"/>
            <p:nvPr/>
          </p:nvSpPr>
          <p:spPr>
            <a:xfrm rot="16200000">
              <a:off x="3158209" y="3305889"/>
              <a:ext cx="5478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Prior 2</a:t>
              </a:r>
            </a:p>
          </p:txBody>
        </p:sp>
        <p:pic>
          <p:nvPicPr>
            <p:cNvPr id="12" name="Picture 11" descr="Chart, line chart&#10;&#10;Description automatically generated">
              <a:extLst>
                <a:ext uri="{FF2B5EF4-FFF2-40B4-BE49-F238E27FC236}">
                  <a16:creationId xmlns:a16="http://schemas.microsoft.com/office/drawing/2014/main" id="{94D17844-93AE-2CCA-2D89-48F88451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9960" y="1423825"/>
              <a:ext cx="5212080" cy="2682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34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AABB722-6601-FBB9-B63F-78769608C538}"/>
              </a:ext>
            </a:extLst>
          </p:cNvPr>
          <p:cNvGrpSpPr/>
          <p:nvPr/>
        </p:nvGrpSpPr>
        <p:grpSpPr>
          <a:xfrm>
            <a:off x="3309009" y="1340589"/>
            <a:ext cx="7487280" cy="2635193"/>
            <a:chOff x="3309009" y="1340589"/>
            <a:chExt cx="7487280" cy="26351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83AED9-CF41-E93E-294D-40B5B985A3C6}"/>
                </a:ext>
              </a:extLst>
            </p:cNvPr>
            <p:cNvSpPr txBox="1"/>
            <p:nvPr/>
          </p:nvSpPr>
          <p:spPr>
            <a:xfrm>
              <a:off x="3608775" y="1341907"/>
              <a:ext cx="10462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Additive genetic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673A85-353E-1CB5-AD79-8FBA78855BDA}"/>
                </a:ext>
              </a:extLst>
            </p:cNvPr>
            <p:cNvSpPr txBox="1"/>
            <p:nvPr/>
          </p:nvSpPr>
          <p:spPr>
            <a:xfrm>
              <a:off x="5050400" y="1341907"/>
              <a:ext cx="5313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Clutch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27CE62-A7F0-625E-D936-6ECBC2679A4B}"/>
                </a:ext>
              </a:extLst>
            </p:cNvPr>
            <p:cNvSpPr txBox="1"/>
            <p:nvPr/>
          </p:nvSpPr>
          <p:spPr>
            <a:xfrm>
              <a:off x="8674442" y="1340590"/>
              <a:ext cx="6178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Residual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0557EE-9B2A-FAC7-C8A3-4D192E6A464D}"/>
                </a:ext>
              </a:extLst>
            </p:cNvPr>
            <p:cNvSpPr txBox="1"/>
            <p:nvPr/>
          </p:nvSpPr>
          <p:spPr>
            <a:xfrm>
              <a:off x="9828337" y="1340590"/>
              <a:ext cx="7908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Heritability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E65506-2E8C-FF4C-D0CE-E2B8BC1D3E8B}"/>
                </a:ext>
              </a:extLst>
            </p:cNvPr>
            <p:cNvSpPr txBox="1"/>
            <p:nvPr/>
          </p:nvSpPr>
          <p:spPr>
            <a:xfrm rot="16200000">
              <a:off x="3158209" y="2054763"/>
              <a:ext cx="5478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Prior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5ACD4-6AE2-CBEB-914A-B56F25442644}"/>
                </a:ext>
              </a:extLst>
            </p:cNvPr>
            <p:cNvSpPr txBox="1"/>
            <p:nvPr/>
          </p:nvSpPr>
          <p:spPr>
            <a:xfrm rot="16200000">
              <a:off x="3158209" y="3207033"/>
              <a:ext cx="5478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Prior 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411F1E-D70A-5A32-4EB3-CEAB9A19089B}"/>
                </a:ext>
              </a:extLst>
            </p:cNvPr>
            <p:cNvSpPr txBox="1"/>
            <p:nvPr/>
          </p:nvSpPr>
          <p:spPr>
            <a:xfrm>
              <a:off x="7445845" y="1340589"/>
              <a:ext cx="6178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Paternal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7E9061-82E2-D5FA-483C-C3CB593F2E72}"/>
                </a:ext>
              </a:extLst>
            </p:cNvPr>
            <p:cNvSpPr txBox="1"/>
            <p:nvPr/>
          </p:nvSpPr>
          <p:spPr>
            <a:xfrm>
              <a:off x="6117798" y="1340589"/>
              <a:ext cx="7590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Maternal</a:t>
              </a:r>
            </a:p>
          </p:txBody>
        </p:sp>
        <p:pic>
          <p:nvPicPr>
            <p:cNvPr id="8" name="Picture 7" descr="Graphical user interface, chart, histogram&#10;&#10;Description automatically generated">
              <a:extLst>
                <a:ext uri="{FF2B5EF4-FFF2-40B4-BE49-F238E27FC236}">
                  <a16:creationId xmlns:a16="http://schemas.microsoft.com/office/drawing/2014/main" id="{92D8C770-95E2-52F0-8654-00E4BCED7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089" y="1537382"/>
              <a:ext cx="7315200" cy="243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8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44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eschlatter</dc:creator>
  <cp:lastModifiedBy>eschlatter</cp:lastModifiedBy>
  <cp:revision>2</cp:revision>
  <dcterms:created xsi:type="dcterms:W3CDTF">2022-10-10T22:48:02Z</dcterms:created>
  <dcterms:modified xsi:type="dcterms:W3CDTF">2022-10-11T00:28:20Z</dcterms:modified>
</cp:coreProperties>
</file>