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9" r:id="rId4"/>
    <p:sldId id="260" r:id="rId5"/>
    <p:sldId id="274" r:id="rId6"/>
    <p:sldId id="267" r:id="rId7"/>
    <p:sldId id="268" r:id="rId8"/>
    <p:sldId id="269" r:id="rId9"/>
    <p:sldId id="270" r:id="rId10"/>
    <p:sldId id="271" r:id="rId11"/>
    <p:sldId id="264" r:id="rId12"/>
    <p:sldId id="258" r:id="rId13"/>
    <p:sldId id="266" r:id="rId14"/>
    <p:sldId id="262" r:id="rId15"/>
    <p:sldId id="263" r:id="rId16"/>
    <p:sldId id="277" r:id="rId17"/>
    <p:sldId id="278" r:id="rId18"/>
    <p:sldId id="279" r:id="rId19"/>
    <p:sldId id="280" r:id="rId20"/>
    <p:sldId id="275" r:id="rId21"/>
    <p:sldId id="28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2"/>
    <p:restoredTop sz="67212"/>
  </p:normalViewPr>
  <p:slideViewPr>
    <p:cSldViewPr snapToGrid="0" snapToObjects="1">
      <p:cViewPr>
        <p:scale>
          <a:sx n="100" d="100"/>
          <a:sy n="100" d="100"/>
        </p:scale>
        <p:origin x="1920" y="1200"/>
      </p:cViewPr>
      <p:guideLst>
        <p:guide orient="horz" pos="2160"/>
        <p:guide pos="384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15AFF-DBAA-A341-878F-AE8E04042263}" type="doc">
      <dgm:prSet loTypeId="urn:microsoft.com/office/officeart/2005/8/layout/hChevron3" loCatId="" qsTypeId="urn:microsoft.com/office/officeart/2005/8/quickstyle/simple1" qsCatId="simple" csTypeId="urn:microsoft.com/office/officeart/2005/8/colors/accent1_2" csCatId="accent1" phldr="1"/>
      <dgm:spPr/>
    </dgm:pt>
    <dgm:pt modelId="{278D8B78-8263-B545-9796-A4EE2E67BE2D}">
      <dgm:prSet phldrT="[Text]"/>
      <dgm:spPr/>
      <dgm:t>
        <a:bodyPr/>
        <a:lstStyle/>
        <a:p>
          <a:r>
            <a:rPr lang="en-US" dirty="0"/>
            <a:t>Submit paper</a:t>
          </a:r>
        </a:p>
      </dgm:t>
    </dgm:pt>
    <dgm:pt modelId="{987DB1E4-4D7B-9D41-AD2C-C7E081278E7E}" type="parTrans" cxnId="{1150ACD8-3409-6E44-9F9C-A22DCB6A26EC}">
      <dgm:prSet/>
      <dgm:spPr/>
      <dgm:t>
        <a:bodyPr/>
        <a:lstStyle/>
        <a:p>
          <a:endParaRPr lang="en-US"/>
        </a:p>
      </dgm:t>
    </dgm:pt>
    <dgm:pt modelId="{FE3BCC1A-F98C-5A48-B263-669EEA31F980}" type="sibTrans" cxnId="{1150ACD8-3409-6E44-9F9C-A22DCB6A26EC}">
      <dgm:prSet/>
      <dgm:spPr/>
      <dgm:t>
        <a:bodyPr/>
        <a:lstStyle/>
        <a:p>
          <a:endParaRPr lang="en-US"/>
        </a:p>
      </dgm:t>
    </dgm:pt>
    <dgm:pt modelId="{3E7AE91B-BB27-D74F-ABED-AF970199ADB1}">
      <dgm:prSet phldrT="[Text]"/>
      <dgm:spPr/>
      <dgm:t>
        <a:bodyPr/>
        <a:lstStyle/>
        <a:p>
          <a:r>
            <a:rPr lang="en-US" dirty="0"/>
            <a:t>Indicates appropriate standards</a:t>
          </a:r>
        </a:p>
      </dgm:t>
    </dgm:pt>
    <dgm:pt modelId="{6492AA15-EC1D-AA45-B2B7-7D20FFE33659}" type="parTrans" cxnId="{E4045334-A148-8442-8C7C-D8A0CA635487}">
      <dgm:prSet/>
      <dgm:spPr/>
      <dgm:t>
        <a:bodyPr/>
        <a:lstStyle/>
        <a:p>
          <a:endParaRPr lang="en-US"/>
        </a:p>
      </dgm:t>
    </dgm:pt>
    <dgm:pt modelId="{58910DAA-EE85-9B41-BD81-067198DD66EC}" type="sibTrans" cxnId="{E4045334-A148-8442-8C7C-D8A0CA635487}">
      <dgm:prSet/>
      <dgm:spPr/>
      <dgm:t>
        <a:bodyPr/>
        <a:lstStyle/>
        <a:p>
          <a:endParaRPr lang="en-US"/>
        </a:p>
      </dgm:t>
    </dgm:pt>
    <dgm:pt modelId="{63A8ABB2-407C-1041-9686-06855A2EF8BC}">
      <dgm:prSet phldrT="[Text]"/>
      <dgm:spPr/>
      <dgm:t>
        <a:bodyPr/>
        <a:lstStyle/>
        <a:p>
          <a:r>
            <a:rPr lang="en-US" dirty="0"/>
            <a:t>Use standards to conduct and write up research</a:t>
          </a:r>
        </a:p>
      </dgm:t>
    </dgm:pt>
    <dgm:pt modelId="{8396952D-C759-8C45-9A03-E1DDF4223EA6}" type="parTrans" cxnId="{B2685564-2C9B-B847-993C-B21F5D2940A8}">
      <dgm:prSet/>
      <dgm:spPr/>
      <dgm:t>
        <a:bodyPr/>
        <a:lstStyle/>
        <a:p>
          <a:endParaRPr lang="en-US"/>
        </a:p>
      </dgm:t>
    </dgm:pt>
    <dgm:pt modelId="{209AF109-A766-BE46-A173-26EF37097BF2}" type="sibTrans" cxnId="{B2685564-2C9B-B847-993C-B21F5D2940A8}">
      <dgm:prSet/>
      <dgm:spPr/>
      <dgm:t>
        <a:bodyPr/>
        <a:lstStyle/>
        <a:p>
          <a:endParaRPr lang="en-US"/>
        </a:p>
      </dgm:t>
    </dgm:pt>
    <dgm:pt modelId="{D0CFDA1E-CFDA-AE49-83AF-D165F0ED043C}" type="pres">
      <dgm:prSet presAssocID="{6B515AFF-DBAA-A341-878F-AE8E04042263}" presName="Name0" presStyleCnt="0">
        <dgm:presLayoutVars>
          <dgm:dir/>
          <dgm:resizeHandles val="exact"/>
        </dgm:presLayoutVars>
      </dgm:prSet>
      <dgm:spPr/>
    </dgm:pt>
    <dgm:pt modelId="{2A1B8DC3-0255-6445-9188-068C0D70E1F8}" type="pres">
      <dgm:prSet presAssocID="{63A8ABB2-407C-1041-9686-06855A2EF8BC}" presName="parTxOnly" presStyleLbl="node1" presStyleIdx="0" presStyleCnt="3">
        <dgm:presLayoutVars>
          <dgm:bulletEnabled val="1"/>
        </dgm:presLayoutVars>
      </dgm:prSet>
      <dgm:spPr/>
    </dgm:pt>
    <dgm:pt modelId="{AA0B85D4-5475-F24C-ABF9-234A4F51069E}" type="pres">
      <dgm:prSet presAssocID="{209AF109-A766-BE46-A173-26EF37097BF2}" presName="parSpace" presStyleCnt="0"/>
      <dgm:spPr/>
    </dgm:pt>
    <dgm:pt modelId="{91F70B2A-13B7-6E46-9B40-3819BDF819DF}" type="pres">
      <dgm:prSet presAssocID="{278D8B78-8263-B545-9796-A4EE2E67BE2D}" presName="parTxOnly" presStyleLbl="node1" presStyleIdx="1" presStyleCnt="3">
        <dgm:presLayoutVars>
          <dgm:bulletEnabled val="1"/>
        </dgm:presLayoutVars>
      </dgm:prSet>
      <dgm:spPr/>
    </dgm:pt>
    <dgm:pt modelId="{29EDEAC8-312E-A44F-9980-BFFB1D6B9787}" type="pres">
      <dgm:prSet presAssocID="{FE3BCC1A-F98C-5A48-B263-669EEA31F980}" presName="parSpace" presStyleCnt="0"/>
      <dgm:spPr/>
    </dgm:pt>
    <dgm:pt modelId="{A34BFC45-A657-A541-9CA1-3138EB254B4F}" type="pres">
      <dgm:prSet presAssocID="{3E7AE91B-BB27-D74F-ABED-AF970199ADB1}" presName="parTxOnly" presStyleLbl="node1" presStyleIdx="2" presStyleCnt="3">
        <dgm:presLayoutVars>
          <dgm:bulletEnabled val="1"/>
        </dgm:presLayoutVars>
      </dgm:prSet>
      <dgm:spPr/>
    </dgm:pt>
  </dgm:ptLst>
  <dgm:cxnLst>
    <dgm:cxn modelId="{57A07D0D-D23E-574D-86BF-8C7EB0CFCC5A}" type="presOf" srcId="{63A8ABB2-407C-1041-9686-06855A2EF8BC}" destId="{2A1B8DC3-0255-6445-9188-068C0D70E1F8}" srcOrd="0" destOrd="0" presId="urn:microsoft.com/office/officeart/2005/8/layout/hChevron3"/>
    <dgm:cxn modelId="{E4045334-A148-8442-8C7C-D8A0CA635487}" srcId="{6B515AFF-DBAA-A341-878F-AE8E04042263}" destId="{3E7AE91B-BB27-D74F-ABED-AF970199ADB1}" srcOrd="2" destOrd="0" parTransId="{6492AA15-EC1D-AA45-B2B7-7D20FFE33659}" sibTransId="{58910DAA-EE85-9B41-BD81-067198DD66EC}"/>
    <dgm:cxn modelId="{59147063-4D46-5845-87E3-1906D4C613EB}" type="presOf" srcId="{3E7AE91B-BB27-D74F-ABED-AF970199ADB1}" destId="{A34BFC45-A657-A541-9CA1-3138EB254B4F}" srcOrd="0" destOrd="0" presId="urn:microsoft.com/office/officeart/2005/8/layout/hChevron3"/>
    <dgm:cxn modelId="{B2685564-2C9B-B847-993C-B21F5D2940A8}" srcId="{6B515AFF-DBAA-A341-878F-AE8E04042263}" destId="{63A8ABB2-407C-1041-9686-06855A2EF8BC}" srcOrd="0" destOrd="0" parTransId="{8396952D-C759-8C45-9A03-E1DDF4223EA6}" sibTransId="{209AF109-A766-BE46-A173-26EF37097BF2}"/>
    <dgm:cxn modelId="{C6A4E39F-4878-F94D-8A13-8D163A2E6B51}" type="presOf" srcId="{6B515AFF-DBAA-A341-878F-AE8E04042263}" destId="{D0CFDA1E-CFDA-AE49-83AF-D165F0ED043C}" srcOrd="0" destOrd="0" presId="urn:microsoft.com/office/officeart/2005/8/layout/hChevron3"/>
    <dgm:cxn modelId="{1150ACD8-3409-6E44-9F9C-A22DCB6A26EC}" srcId="{6B515AFF-DBAA-A341-878F-AE8E04042263}" destId="{278D8B78-8263-B545-9796-A4EE2E67BE2D}" srcOrd="1" destOrd="0" parTransId="{987DB1E4-4D7B-9D41-AD2C-C7E081278E7E}" sibTransId="{FE3BCC1A-F98C-5A48-B263-669EEA31F980}"/>
    <dgm:cxn modelId="{01309EEB-DDE3-5D4B-A946-2DC11404834D}" type="presOf" srcId="{278D8B78-8263-B545-9796-A4EE2E67BE2D}" destId="{91F70B2A-13B7-6E46-9B40-3819BDF819DF}" srcOrd="0" destOrd="0" presId="urn:microsoft.com/office/officeart/2005/8/layout/hChevron3"/>
    <dgm:cxn modelId="{5FE537BD-D5BF-544A-B86F-3BF1DFE9A15E}" type="presParOf" srcId="{D0CFDA1E-CFDA-AE49-83AF-D165F0ED043C}" destId="{2A1B8DC3-0255-6445-9188-068C0D70E1F8}" srcOrd="0" destOrd="0" presId="urn:microsoft.com/office/officeart/2005/8/layout/hChevron3"/>
    <dgm:cxn modelId="{A3DF752D-74BE-9F44-84DF-F4AFE0A4138C}" type="presParOf" srcId="{D0CFDA1E-CFDA-AE49-83AF-D165F0ED043C}" destId="{AA0B85D4-5475-F24C-ABF9-234A4F51069E}" srcOrd="1" destOrd="0" presId="urn:microsoft.com/office/officeart/2005/8/layout/hChevron3"/>
    <dgm:cxn modelId="{0ACCD481-B77B-984D-AC65-F79AEF27CD88}" type="presParOf" srcId="{D0CFDA1E-CFDA-AE49-83AF-D165F0ED043C}" destId="{91F70B2A-13B7-6E46-9B40-3819BDF819DF}" srcOrd="2" destOrd="0" presId="urn:microsoft.com/office/officeart/2005/8/layout/hChevron3"/>
    <dgm:cxn modelId="{31B887C7-939C-854E-A661-A47A147ADBD7}" type="presParOf" srcId="{D0CFDA1E-CFDA-AE49-83AF-D165F0ED043C}" destId="{29EDEAC8-312E-A44F-9980-BFFB1D6B9787}" srcOrd="3" destOrd="0" presId="urn:microsoft.com/office/officeart/2005/8/layout/hChevron3"/>
    <dgm:cxn modelId="{3BE986C3-9CFC-7E48-855A-557840565962}" type="presParOf" srcId="{D0CFDA1E-CFDA-AE49-83AF-D165F0ED043C}" destId="{A34BFC45-A657-A541-9CA1-3138EB254B4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4B8B27-E38A-904E-A524-931C31543D10}" type="doc">
      <dgm:prSet loTypeId="urn:microsoft.com/office/officeart/2005/8/layout/hChevron3" loCatId="" qsTypeId="urn:microsoft.com/office/officeart/2005/8/quickstyle/simple1" qsCatId="simple" csTypeId="urn:microsoft.com/office/officeart/2005/8/colors/accent1_2" csCatId="accent1" phldr="1"/>
      <dgm:spPr/>
    </dgm:pt>
    <dgm:pt modelId="{413C2375-562C-E34B-A28F-45DE9E1A18BE}">
      <dgm:prSet phldrT="[Text]"/>
      <dgm:spPr/>
      <dgm:t>
        <a:bodyPr/>
        <a:lstStyle/>
        <a:p>
          <a:r>
            <a:rPr lang="en-US" dirty="0"/>
            <a:t>Read Paper</a:t>
          </a:r>
        </a:p>
      </dgm:t>
    </dgm:pt>
    <dgm:pt modelId="{C2D62C3F-7D97-7C41-AAF3-9BC4F92015F0}" type="parTrans" cxnId="{B4E1483B-0D3F-354D-8BF4-034C81348D65}">
      <dgm:prSet/>
      <dgm:spPr/>
      <dgm:t>
        <a:bodyPr/>
        <a:lstStyle/>
        <a:p>
          <a:endParaRPr lang="en-US"/>
        </a:p>
      </dgm:t>
    </dgm:pt>
    <dgm:pt modelId="{E5061FF9-482F-E544-B996-A4B65E9A0C80}" type="sibTrans" cxnId="{B4E1483B-0D3F-354D-8BF4-034C81348D65}">
      <dgm:prSet/>
      <dgm:spPr/>
      <dgm:t>
        <a:bodyPr/>
        <a:lstStyle/>
        <a:p>
          <a:endParaRPr lang="en-US"/>
        </a:p>
      </dgm:t>
    </dgm:pt>
    <dgm:pt modelId="{8C8B4279-2274-9343-AE56-690B3D45336A}">
      <dgm:prSet phldrT="[Text]"/>
      <dgm:spPr/>
      <dgm:t>
        <a:bodyPr/>
        <a:lstStyle/>
        <a:p>
          <a:r>
            <a:rPr lang="en-US" dirty="0"/>
            <a:t>Completes review form</a:t>
          </a:r>
        </a:p>
      </dgm:t>
    </dgm:pt>
    <dgm:pt modelId="{6B425580-D789-E84A-B0E6-D5BEAFD26846}" type="parTrans" cxnId="{6B3EDD74-EAB8-4A4F-83E7-FEAB2B881476}">
      <dgm:prSet/>
      <dgm:spPr/>
      <dgm:t>
        <a:bodyPr/>
        <a:lstStyle/>
        <a:p>
          <a:endParaRPr lang="en-US"/>
        </a:p>
      </dgm:t>
    </dgm:pt>
    <dgm:pt modelId="{BE4F59D3-BEC6-0A48-B2C3-9DA07C932EAA}" type="sibTrans" cxnId="{6B3EDD74-EAB8-4A4F-83E7-FEAB2B881476}">
      <dgm:prSet/>
      <dgm:spPr/>
      <dgm:t>
        <a:bodyPr/>
        <a:lstStyle/>
        <a:p>
          <a:endParaRPr lang="en-US"/>
        </a:p>
      </dgm:t>
    </dgm:pt>
    <dgm:pt modelId="{BC3C0C4E-74A4-B545-AFCD-DD5EAB9A605C}">
      <dgm:prSet/>
      <dgm:spPr/>
      <dgm:t>
        <a:bodyPr/>
        <a:lstStyle/>
        <a:p>
          <a:r>
            <a:rPr lang="en-US" dirty="0"/>
            <a:t>Decision auto-generated</a:t>
          </a:r>
        </a:p>
      </dgm:t>
    </dgm:pt>
    <dgm:pt modelId="{8F94A739-B4AA-2F44-ADD5-0C1D193186A9}" type="parTrans" cxnId="{A66C4546-5FCA-F049-BC41-0DEA208D7457}">
      <dgm:prSet/>
      <dgm:spPr/>
    </dgm:pt>
    <dgm:pt modelId="{0A73353C-26FB-3D4F-A85A-85A395D79A1C}" type="sibTrans" cxnId="{A66C4546-5FCA-F049-BC41-0DEA208D7457}">
      <dgm:prSet/>
      <dgm:spPr/>
    </dgm:pt>
    <dgm:pt modelId="{85989B5F-8460-3B4B-9648-7F24F33141D3}" type="pres">
      <dgm:prSet presAssocID="{434B8B27-E38A-904E-A524-931C31543D10}" presName="Name0" presStyleCnt="0">
        <dgm:presLayoutVars>
          <dgm:dir/>
          <dgm:resizeHandles val="exact"/>
        </dgm:presLayoutVars>
      </dgm:prSet>
      <dgm:spPr/>
    </dgm:pt>
    <dgm:pt modelId="{AF3A5CB8-94ED-CA42-9A2D-E00196B28DB1}" type="pres">
      <dgm:prSet presAssocID="{413C2375-562C-E34B-A28F-45DE9E1A18BE}" presName="parTxOnly" presStyleLbl="node1" presStyleIdx="0" presStyleCnt="3">
        <dgm:presLayoutVars>
          <dgm:bulletEnabled val="1"/>
        </dgm:presLayoutVars>
      </dgm:prSet>
      <dgm:spPr/>
    </dgm:pt>
    <dgm:pt modelId="{60BE6678-47F4-864E-A1A7-C174CC6C6560}" type="pres">
      <dgm:prSet presAssocID="{E5061FF9-482F-E544-B996-A4B65E9A0C80}" presName="parSpace" presStyleCnt="0"/>
      <dgm:spPr/>
    </dgm:pt>
    <dgm:pt modelId="{F8D9ABB3-4CB6-B54D-A1C9-6D08DA63B3D4}" type="pres">
      <dgm:prSet presAssocID="{8C8B4279-2274-9343-AE56-690B3D45336A}" presName="parTxOnly" presStyleLbl="node1" presStyleIdx="1" presStyleCnt="3">
        <dgm:presLayoutVars>
          <dgm:bulletEnabled val="1"/>
        </dgm:presLayoutVars>
      </dgm:prSet>
      <dgm:spPr/>
    </dgm:pt>
    <dgm:pt modelId="{1203D91C-FA98-A044-9E7A-A903067FE9BC}" type="pres">
      <dgm:prSet presAssocID="{BE4F59D3-BEC6-0A48-B2C3-9DA07C932EAA}" presName="parSpace" presStyleCnt="0"/>
      <dgm:spPr/>
    </dgm:pt>
    <dgm:pt modelId="{30326D49-CFE4-5346-AD70-2B41394241D0}" type="pres">
      <dgm:prSet presAssocID="{BC3C0C4E-74A4-B545-AFCD-DD5EAB9A605C}" presName="parTxOnly" presStyleLbl="node1" presStyleIdx="2" presStyleCnt="3">
        <dgm:presLayoutVars>
          <dgm:bulletEnabled val="1"/>
        </dgm:presLayoutVars>
      </dgm:prSet>
      <dgm:spPr/>
    </dgm:pt>
  </dgm:ptLst>
  <dgm:cxnLst>
    <dgm:cxn modelId="{FA693018-A77E-4743-8FFA-15718E98956F}" type="presOf" srcId="{434B8B27-E38A-904E-A524-931C31543D10}" destId="{85989B5F-8460-3B4B-9648-7F24F33141D3}" srcOrd="0" destOrd="0" presId="urn:microsoft.com/office/officeart/2005/8/layout/hChevron3"/>
    <dgm:cxn modelId="{A78FD02E-7657-AC4B-ADBE-61C61E27C05E}" type="presOf" srcId="{BC3C0C4E-74A4-B545-AFCD-DD5EAB9A605C}" destId="{30326D49-CFE4-5346-AD70-2B41394241D0}" srcOrd="0" destOrd="0" presId="urn:microsoft.com/office/officeart/2005/8/layout/hChevron3"/>
    <dgm:cxn modelId="{B4E1483B-0D3F-354D-8BF4-034C81348D65}" srcId="{434B8B27-E38A-904E-A524-931C31543D10}" destId="{413C2375-562C-E34B-A28F-45DE9E1A18BE}" srcOrd="0" destOrd="0" parTransId="{C2D62C3F-7D97-7C41-AAF3-9BC4F92015F0}" sibTransId="{E5061FF9-482F-E544-B996-A4B65E9A0C80}"/>
    <dgm:cxn modelId="{A66C4546-5FCA-F049-BC41-0DEA208D7457}" srcId="{434B8B27-E38A-904E-A524-931C31543D10}" destId="{BC3C0C4E-74A4-B545-AFCD-DD5EAB9A605C}" srcOrd="2" destOrd="0" parTransId="{8F94A739-B4AA-2F44-ADD5-0C1D193186A9}" sibTransId="{0A73353C-26FB-3D4F-A85A-85A395D79A1C}"/>
    <dgm:cxn modelId="{6B3EDD74-EAB8-4A4F-83E7-FEAB2B881476}" srcId="{434B8B27-E38A-904E-A524-931C31543D10}" destId="{8C8B4279-2274-9343-AE56-690B3D45336A}" srcOrd="1" destOrd="0" parTransId="{6B425580-D789-E84A-B0E6-D5BEAFD26846}" sibTransId="{BE4F59D3-BEC6-0A48-B2C3-9DA07C932EAA}"/>
    <dgm:cxn modelId="{6DF622C3-6CC2-D74D-9D92-F1FC3DCDECF8}" type="presOf" srcId="{8C8B4279-2274-9343-AE56-690B3D45336A}" destId="{F8D9ABB3-4CB6-B54D-A1C9-6D08DA63B3D4}" srcOrd="0" destOrd="0" presId="urn:microsoft.com/office/officeart/2005/8/layout/hChevron3"/>
    <dgm:cxn modelId="{B47F1AD9-1D34-7047-BC8F-8CFE8D959A09}" type="presOf" srcId="{413C2375-562C-E34B-A28F-45DE9E1A18BE}" destId="{AF3A5CB8-94ED-CA42-9A2D-E00196B28DB1}" srcOrd="0" destOrd="0" presId="urn:microsoft.com/office/officeart/2005/8/layout/hChevron3"/>
    <dgm:cxn modelId="{92D49A2B-5DC9-764C-B23B-F86DF452D20F}" type="presParOf" srcId="{85989B5F-8460-3B4B-9648-7F24F33141D3}" destId="{AF3A5CB8-94ED-CA42-9A2D-E00196B28DB1}" srcOrd="0" destOrd="0" presId="urn:microsoft.com/office/officeart/2005/8/layout/hChevron3"/>
    <dgm:cxn modelId="{1C9941F5-A6DF-2A42-A307-ACCC44EE88CC}" type="presParOf" srcId="{85989B5F-8460-3B4B-9648-7F24F33141D3}" destId="{60BE6678-47F4-864E-A1A7-C174CC6C6560}" srcOrd="1" destOrd="0" presId="urn:microsoft.com/office/officeart/2005/8/layout/hChevron3"/>
    <dgm:cxn modelId="{D147C8E2-BC01-AC4C-8AAD-F2F05F11E31F}" type="presParOf" srcId="{85989B5F-8460-3B4B-9648-7F24F33141D3}" destId="{F8D9ABB3-4CB6-B54D-A1C9-6D08DA63B3D4}" srcOrd="2" destOrd="0" presId="urn:microsoft.com/office/officeart/2005/8/layout/hChevron3"/>
    <dgm:cxn modelId="{A15AC989-7DFA-F340-82F2-63ABD890EB30}" type="presParOf" srcId="{85989B5F-8460-3B4B-9648-7F24F33141D3}" destId="{1203D91C-FA98-A044-9E7A-A903067FE9BC}" srcOrd="3" destOrd="0" presId="urn:microsoft.com/office/officeart/2005/8/layout/hChevron3"/>
    <dgm:cxn modelId="{55ED34B9-040F-2249-BB7C-FED392BF4D0C}" type="presParOf" srcId="{85989B5F-8460-3B4B-9648-7F24F33141D3}" destId="{30326D49-CFE4-5346-AD70-2B41394241D0}"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15AFF-DBAA-A341-878F-AE8E04042263}" type="doc">
      <dgm:prSet loTypeId="urn:microsoft.com/office/officeart/2005/8/layout/hChevron3" loCatId="" qsTypeId="urn:microsoft.com/office/officeart/2005/8/quickstyle/simple1" qsCatId="simple" csTypeId="urn:microsoft.com/office/officeart/2005/8/colors/accent1_2" csCatId="accent1" phldr="1"/>
      <dgm:spPr/>
    </dgm:pt>
    <dgm:pt modelId="{278D8B78-8263-B545-9796-A4EE2E67BE2D}">
      <dgm:prSet phldrT="[Text]"/>
      <dgm:spPr/>
      <dgm:t>
        <a:bodyPr/>
        <a:lstStyle/>
        <a:p>
          <a:r>
            <a:rPr lang="en-US" dirty="0"/>
            <a:t>Implements standards as review forms</a:t>
          </a:r>
        </a:p>
      </dgm:t>
    </dgm:pt>
    <dgm:pt modelId="{987DB1E4-4D7B-9D41-AD2C-C7E081278E7E}" type="parTrans" cxnId="{1150ACD8-3409-6E44-9F9C-A22DCB6A26EC}">
      <dgm:prSet/>
      <dgm:spPr/>
      <dgm:t>
        <a:bodyPr/>
        <a:lstStyle/>
        <a:p>
          <a:endParaRPr lang="en-US"/>
        </a:p>
      </dgm:t>
    </dgm:pt>
    <dgm:pt modelId="{FE3BCC1A-F98C-5A48-B263-669EEA31F980}" type="sibTrans" cxnId="{1150ACD8-3409-6E44-9F9C-A22DCB6A26EC}">
      <dgm:prSet/>
      <dgm:spPr/>
      <dgm:t>
        <a:bodyPr/>
        <a:lstStyle/>
        <a:p>
          <a:endParaRPr lang="en-US"/>
        </a:p>
      </dgm:t>
    </dgm:pt>
    <dgm:pt modelId="{3E7AE91B-BB27-D74F-ABED-AF970199ADB1}">
      <dgm:prSet phldrT="[Text]"/>
      <dgm:spPr/>
      <dgm:t>
        <a:bodyPr/>
        <a:lstStyle/>
        <a:p>
          <a:r>
            <a:rPr lang="en-US" dirty="0"/>
            <a:t>Makes decision rules</a:t>
          </a:r>
        </a:p>
      </dgm:t>
    </dgm:pt>
    <dgm:pt modelId="{6492AA15-EC1D-AA45-B2B7-7D20FFE33659}" type="parTrans" cxnId="{E4045334-A148-8442-8C7C-D8A0CA635487}">
      <dgm:prSet/>
      <dgm:spPr/>
      <dgm:t>
        <a:bodyPr/>
        <a:lstStyle/>
        <a:p>
          <a:endParaRPr lang="en-US"/>
        </a:p>
      </dgm:t>
    </dgm:pt>
    <dgm:pt modelId="{58910DAA-EE85-9B41-BD81-067198DD66EC}" type="sibTrans" cxnId="{E4045334-A148-8442-8C7C-D8A0CA635487}">
      <dgm:prSet/>
      <dgm:spPr/>
      <dgm:t>
        <a:bodyPr/>
        <a:lstStyle/>
        <a:p>
          <a:endParaRPr lang="en-US"/>
        </a:p>
      </dgm:t>
    </dgm:pt>
    <dgm:pt modelId="{63A8ABB2-407C-1041-9686-06855A2EF8BC}">
      <dgm:prSet phldrT="[Text]"/>
      <dgm:spPr/>
      <dgm:t>
        <a:bodyPr/>
        <a:lstStyle/>
        <a:p>
          <a:r>
            <a:rPr lang="en-US" dirty="0"/>
            <a:t>Adopts standards</a:t>
          </a:r>
        </a:p>
      </dgm:t>
    </dgm:pt>
    <dgm:pt modelId="{8396952D-C759-8C45-9A03-E1DDF4223EA6}" type="parTrans" cxnId="{B2685564-2C9B-B847-993C-B21F5D2940A8}">
      <dgm:prSet/>
      <dgm:spPr/>
      <dgm:t>
        <a:bodyPr/>
        <a:lstStyle/>
        <a:p>
          <a:endParaRPr lang="en-US"/>
        </a:p>
      </dgm:t>
    </dgm:pt>
    <dgm:pt modelId="{209AF109-A766-BE46-A173-26EF37097BF2}" type="sibTrans" cxnId="{B2685564-2C9B-B847-993C-B21F5D2940A8}">
      <dgm:prSet/>
      <dgm:spPr/>
      <dgm:t>
        <a:bodyPr/>
        <a:lstStyle/>
        <a:p>
          <a:endParaRPr lang="en-US"/>
        </a:p>
      </dgm:t>
    </dgm:pt>
    <dgm:pt modelId="{D0CFDA1E-CFDA-AE49-83AF-D165F0ED043C}" type="pres">
      <dgm:prSet presAssocID="{6B515AFF-DBAA-A341-878F-AE8E04042263}" presName="Name0" presStyleCnt="0">
        <dgm:presLayoutVars>
          <dgm:dir/>
          <dgm:resizeHandles val="exact"/>
        </dgm:presLayoutVars>
      </dgm:prSet>
      <dgm:spPr/>
    </dgm:pt>
    <dgm:pt modelId="{2A1B8DC3-0255-6445-9188-068C0D70E1F8}" type="pres">
      <dgm:prSet presAssocID="{63A8ABB2-407C-1041-9686-06855A2EF8BC}" presName="parTxOnly" presStyleLbl="node1" presStyleIdx="0" presStyleCnt="3">
        <dgm:presLayoutVars>
          <dgm:bulletEnabled val="1"/>
        </dgm:presLayoutVars>
      </dgm:prSet>
      <dgm:spPr/>
    </dgm:pt>
    <dgm:pt modelId="{AA0B85D4-5475-F24C-ABF9-234A4F51069E}" type="pres">
      <dgm:prSet presAssocID="{209AF109-A766-BE46-A173-26EF37097BF2}" presName="parSpace" presStyleCnt="0"/>
      <dgm:spPr/>
    </dgm:pt>
    <dgm:pt modelId="{A34BFC45-A657-A541-9CA1-3138EB254B4F}" type="pres">
      <dgm:prSet presAssocID="{3E7AE91B-BB27-D74F-ABED-AF970199ADB1}" presName="parTxOnly" presStyleLbl="node1" presStyleIdx="1" presStyleCnt="3">
        <dgm:presLayoutVars>
          <dgm:bulletEnabled val="1"/>
        </dgm:presLayoutVars>
      </dgm:prSet>
      <dgm:spPr/>
    </dgm:pt>
    <dgm:pt modelId="{46F6E97C-9E7B-0049-988A-A8D5687B9590}" type="pres">
      <dgm:prSet presAssocID="{58910DAA-EE85-9B41-BD81-067198DD66EC}" presName="parSpace" presStyleCnt="0"/>
      <dgm:spPr/>
    </dgm:pt>
    <dgm:pt modelId="{91F70B2A-13B7-6E46-9B40-3819BDF819DF}" type="pres">
      <dgm:prSet presAssocID="{278D8B78-8263-B545-9796-A4EE2E67BE2D}" presName="parTxOnly" presStyleLbl="node1" presStyleIdx="2" presStyleCnt="3">
        <dgm:presLayoutVars>
          <dgm:bulletEnabled val="1"/>
        </dgm:presLayoutVars>
      </dgm:prSet>
      <dgm:spPr/>
    </dgm:pt>
  </dgm:ptLst>
  <dgm:cxnLst>
    <dgm:cxn modelId="{E4045334-A148-8442-8C7C-D8A0CA635487}" srcId="{6B515AFF-DBAA-A341-878F-AE8E04042263}" destId="{3E7AE91B-BB27-D74F-ABED-AF970199ADB1}" srcOrd="1" destOrd="0" parTransId="{6492AA15-EC1D-AA45-B2B7-7D20FFE33659}" sibTransId="{58910DAA-EE85-9B41-BD81-067198DD66EC}"/>
    <dgm:cxn modelId="{B2685564-2C9B-B847-993C-B21F5D2940A8}" srcId="{6B515AFF-DBAA-A341-878F-AE8E04042263}" destId="{63A8ABB2-407C-1041-9686-06855A2EF8BC}" srcOrd="0" destOrd="0" parTransId="{8396952D-C759-8C45-9A03-E1DDF4223EA6}" sibTransId="{209AF109-A766-BE46-A173-26EF37097BF2}"/>
    <dgm:cxn modelId="{83363388-17C7-9049-8ED6-1DA3D2C4370F}" type="presOf" srcId="{3E7AE91B-BB27-D74F-ABED-AF970199ADB1}" destId="{A34BFC45-A657-A541-9CA1-3138EB254B4F}" srcOrd="0" destOrd="0" presId="urn:microsoft.com/office/officeart/2005/8/layout/hChevron3"/>
    <dgm:cxn modelId="{8BCF078B-B57F-114D-AB11-BC7F5504930B}" type="presOf" srcId="{278D8B78-8263-B545-9796-A4EE2E67BE2D}" destId="{91F70B2A-13B7-6E46-9B40-3819BDF819DF}" srcOrd="0" destOrd="0" presId="urn:microsoft.com/office/officeart/2005/8/layout/hChevron3"/>
    <dgm:cxn modelId="{C6A4E39F-4878-F94D-8A13-8D163A2E6B51}" type="presOf" srcId="{6B515AFF-DBAA-A341-878F-AE8E04042263}" destId="{D0CFDA1E-CFDA-AE49-83AF-D165F0ED043C}" srcOrd="0" destOrd="0" presId="urn:microsoft.com/office/officeart/2005/8/layout/hChevron3"/>
    <dgm:cxn modelId="{E6C083BF-6ED0-F04D-9D3B-676E413B3921}" type="presOf" srcId="{63A8ABB2-407C-1041-9686-06855A2EF8BC}" destId="{2A1B8DC3-0255-6445-9188-068C0D70E1F8}" srcOrd="0" destOrd="0" presId="urn:microsoft.com/office/officeart/2005/8/layout/hChevron3"/>
    <dgm:cxn modelId="{1150ACD8-3409-6E44-9F9C-A22DCB6A26EC}" srcId="{6B515AFF-DBAA-A341-878F-AE8E04042263}" destId="{278D8B78-8263-B545-9796-A4EE2E67BE2D}" srcOrd="2" destOrd="0" parTransId="{987DB1E4-4D7B-9D41-AD2C-C7E081278E7E}" sibTransId="{FE3BCC1A-F98C-5A48-B263-669EEA31F980}"/>
    <dgm:cxn modelId="{98B1D5B3-4C06-D44C-A802-7CA66B3BE0C8}" type="presParOf" srcId="{D0CFDA1E-CFDA-AE49-83AF-D165F0ED043C}" destId="{2A1B8DC3-0255-6445-9188-068C0D70E1F8}" srcOrd="0" destOrd="0" presId="urn:microsoft.com/office/officeart/2005/8/layout/hChevron3"/>
    <dgm:cxn modelId="{245E6259-BCE0-9E47-9C97-23B42CDBD398}" type="presParOf" srcId="{D0CFDA1E-CFDA-AE49-83AF-D165F0ED043C}" destId="{AA0B85D4-5475-F24C-ABF9-234A4F51069E}" srcOrd="1" destOrd="0" presId="urn:microsoft.com/office/officeart/2005/8/layout/hChevron3"/>
    <dgm:cxn modelId="{64E1EEB9-4E30-FB49-81C7-B64AB05F75EE}" type="presParOf" srcId="{D0CFDA1E-CFDA-AE49-83AF-D165F0ED043C}" destId="{A34BFC45-A657-A541-9CA1-3138EB254B4F}" srcOrd="2" destOrd="0" presId="urn:microsoft.com/office/officeart/2005/8/layout/hChevron3"/>
    <dgm:cxn modelId="{1715BCDF-2A06-EB4E-9BE2-7406B6F5D4A3}" type="presParOf" srcId="{D0CFDA1E-CFDA-AE49-83AF-D165F0ED043C}" destId="{46F6E97C-9E7B-0049-988A-A8D5687B9590}" srcOrd="3" destOrd="0" presId="urn:microsoft.com/office/officeart/2005/8/layout/hChevron3"/>
    <dgm:cxn modelId="{43EA5FAD-41DB-194F-A634-1B2A4FE8501E}" type="presParOf" srcId="{D0CFDA1E-CFDA-AE49-83AF-D165F0ED043C}" destId="{91F70B2A-13B7-6E46-9B40-3819BDF819DF}" srcOrd="4"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4F6B73-268B-B747-BF58-D28E8963EBDC}" type="doc">
      <dgm:prSet loTypeId="urn:microsoft.com/office/officeart/2005/8/layout/cycle1" loCatId="" qsTypeId="urn:microsoft.com/office/officeart/2005/8/quickstyle/simple1" qsCatId="simple" csTypeId="urn:microsoft.com/office/officeart/2005/8/colors/accent1_2" csCatId="accent1" phldr="1"/>
      <dgm:spPr/>
      <dgm:t>
        <a:bodyPr/>
        <a:lstStyle/>
        <a:p>
          <a:endParaRPr lang="en-US"/>
        </a:p>
      </dgm:t>
    </dgm:pt>
    <dgm:pt modelId="{73B43DE9-39F7-274E-9A7A-461070F67074}">
      <dgm:prSet phldrT="[Text]"/>
      <dgm:spPr/>
      <dgm:t>
        <a:bodyPr/>
        <a:lstStyle/>
        <a:p>
          <a:r>
            <a:rPr lang="en-US" dirty="0"/>
            <a:t>More venues adopt standards</a:t>
          </a:r>
        </a:p>
      </dgm:t>
    </dgm:pt>
    <dgm:pt modelId="{F8B34D5B-9B02-1349-95F2-ED4EB26960AC}" type="parTrans" cxnId="{9354EFF4-3A68-A945-A784-107CAD9145FF}">
      <dgm:prSet/>
      <dgm:spPr/>
      <dgm:t>
        <a:bodyPr/>
        <a:lstStyle/>
        <a:p>
          <a:endParaRPr lang="en-US"/>
        </a:p>
      </dgm:t>
    </dgm:pt>
    <dgm:pt modelId="{6B830316-8DCF-A54F-89E4-435E2FFBD3CF}" type="sibTrans" cxnId="{9354EFF4-3A68-A945-A784-107CAD9145FF}">
      <dgm:prSet/>
      <dgm:spPr/>
      <dgm:t>
        <a:bodyPr/>
        <a:lstStyle/>
        <a:p>
          <a:endParaRPr lang="en-US"/>
        </a:p>
      </dgm:t>
    </dgm:pt>
    <dgm:pt modelId="{EB785281-7400-F94A-A660-819A745DC19D}">
      <dgm:prSet phldrT="[Text]"/>
      <dgm:spPr/>
      <dgm:t>
        <a:bodyPr/>
        <a:lstStyle/>
        <a:p>
          <a:r>
            <a:rPr lang="en-US" dirty="0"/>
            <a:t>More authors &amp; reviewers use standards</a:t>
          </a:r>
        </a:p>
      </dgm:t>
    </dgm:pt>
    <dgm:pt modelId="{0C43C291-A403-D644-B9ED-55BE827A320C}" type="parTrans" cxnId="{0D913051-30A1-0848-B2AD-93F0C4906B38}">
      <dgm:prSet/>
      <dgm:spPr/>
      <dgm:t>
        <a:bodyPr/>
        <a:lstStyle/>
        <a:p>
          <a:endParaRPr lang="en-US"/>
        </a:p>
      </dgm:t>
    </dgm:pt>
    <dgm:pt modelId="{74D5608C-70E4-2541-9636-01C8E308B41B}" type="sibTrans" cxnId="{0D913051-30A1-0848-B2AD-93F0C4906B38}">
      <dgm:prSet/>
      <dgm:spPr/>
      <dgm:t>
        <a:bodyPr/>
        <a:lstStyle/>
        <a:p>
          <a:endParaRPr lang="en-US"/>
        </a:p>
      </dgm:t>
    </dgm:pt>
    <dgm:pt modelId="{633095FD-81D7-A54C-B440-58F38440B951}">
      <dgm:prSet phldrT="[Text]"/>
      <dgm:spPr/>
      <dgm:t>
        <a:bodyPr/>
        <a:lstStyle/>
        <a:p>
          <a:r>
            <a:rPr lang="en-US" dirty="0"/>
            <a:t>Problems are revealed</a:t>
          </a:r>
        </a:p>
      </dgm:t>
    </dgm:pt>
    <dgm:pt modelId="{56C193E8-D291-A04C-985B-A8B102D69958}" type="parTrans" cxnId="{B6D2775E-88DE-3342-9A06-0E16A9E9DBD8}">
      <dgm:prSet/>
      <dgm:spPr/>
      <dgm:t>
        <a:bodyPr/>
        <a:lstStyle/>
        <a:p>
          <a:endParaRPr lang="en-US"/>
        </a:p>
      </dgm:t>
    </dgm:pt>
    <dgm:pt modelId="{13F79B3A-238D-7D45-B545-C3F0BA1EEFC1}" type="sibTrans" cxnId="{B6D2775E-88DE-3342-9A06-0E16A9E9DBD8}">
      <dgm:prSet/>
      <dgm:spPr/>
      <dgm:t>
        <a:bodyPr/>
        <a:lstStyle/>
        <a:p>
          <a:endParaRPr lang="en-US"/>
        </a:p>
      </dgm:t>
    </dgm:pt>
    <dgm:pt modelId="{02543A7A-CD7F-9D47-A4C4-398F61EBEF8C}">
      <dgm:prSet phldrT="[Text]"/>
      <dgm:spPr/>
      <dgm:t>
        <a:bodyPr/>
        <a:lstStyle/>
        <a:p>
          <a:r>
            <a:rPr lang="en-US" dirty="0"/>
            <a:t>Change requests are submitted</a:t>
          </a:r>
        </a:p>
      </dgm:t>
    </dgm:pt>
    <dgm:pt modelId="{0A125FC3-4185-D846-827F-8AF2288E5E4A}" type="parTrans" cxnId="{9E67E1BD-BA11-D24E-B3E2-99672EF7D86F}">
      <dgm:prSet/>
      <dgm:spPr/>
      <dgm:t>
        <a:bodyPr/>
        <a:lstStyle/>
        <a:p>
          <a:endParaRPr lang="en-US"/>
        </a:p>
      </dgm:t>
    </dgm:pt>
    <dgm:pt modelId="{D26FF973-9A15-184D-BC2E-FEF6720A03BC}" type="sibTrans" cxnId="{9E67E1BD-BA11-D24E-B3E2-99672EF7D86F}">
      <dgm:prSet/>
      <dgm:spPr/>
      <dgm:t>
        <a:bodyPr/>
        <a:lstStyle/>
        <a:p>
          <a:endParaRPr lang="en-US"/>
        </a:p>
      </dgm:t>
    </dgm:pt>
    <dgm:pt modelId="{907ED3A2-CE99-0B49-81EC-F1A3ED611B64}">
      <dgm:prSet phldrT="[Text]"/>
      <dgm:spPr/>
      <dgm:t>
        <a:bodyPr/>
        <a:lstStyle/>
        <a:p>
          <a:r>
            <a:rPr lang="en-US" dirty="0"/>
            <a:t>Maintainers improve standards</a:t>
          </a:r>
        </a:p>
      </dgm:t>
    </dgm:pt>
    <dgm:pt modelId="{3D983A4C-B8D6-924E-B555-DD824B6F0714}" type="parTrans" cxnId="{77BC08B2-730E-EF47-8402-F28C2122ACE9}">
      <dgm:prSet/>
      <dgm:spPr/>
      <dgm:t>
        <a:bodyPr/>
        <a:lstStyle/>
        <a:p>
          <a:endParaRPr lang="en-US"/>
        </a:p>
      </dgm:t>
    </dgm:pt>
    <dgm:pt modelId="{44C32036-CE14-9049-BE93-32CE562546FD}" type="sibTrans" cxnId="{77BC08B2-730E-EF47-8402-F28C2122ACE9}">
      <dgm:prSet/>
      <dgm:spPr/>
      <dgm:t>
        <a:bodyPr/>
        <a:lstStyle/>
        <a:p>
          <a:endParaRPr lang="en-US"/>
        </a:p>
      </dgm:t>
    </dgm:pt>
    <dgm:pt modelId="{483D6D71-FDB8-BD4B-A22D-7AED4E0B610A}" type="pres">
      <dgm:prSet presAssocID="{3F4F6B73-268B-B747-BF58-D28E8963EBDC}" presName="cycle" presStyleCnt="0">
        <dgm:presLayoutVars>
          <dgm:dir/>
          <dgm:resizeHandles val="exact"/>
        </dgm:presLayoutVars>
      </dgm:prSet>
      <dgm:spPr/>
    </dgm:pt>
    <dgm:pt modelId="{EF478393-FD18-D749-9517-00D7D6AEFA2E}" type="pres">
      <dgm:prSet presAssocID="{73B43DE9-39F7-274E-9A7A-461070F67074}" presName="dummy" presStyleCnt="0"/>
      <dgm:spPr/>
    </dgm:pt>
    <dgm:pt modelId="{21A8DDE2-00A3-184E-90C4-32479AB2058B}" type="pres">
      <dgm:prSet presAssocID="{73B43DE9-39F7-274E-9A7A-461070F67074}" presName="node" presStyleLbl="revTx" presStyleIdx="0" presStyleCnt="5" custScaleX="129992" custScaleY="66517" custRadScaleRad="100343" custRadScaleInc="17898">
        <dgm:presLayoutVars>
          <dgm:bulletEnabled val="1"/>
        </dgm:presLayoutVars>
      </dgm:prSet>
      <dgm:spPr/>
    </dgm:pt>
    <dgm:pt modelId="{1C842981-3433-BD4C-A117-EA17A0BFA7B1}" type="pres">
      <dgm:prSet presAssocID="{6B830316-8DCF-A54F-89E4-435E2FFBD3CF}" presName="sibTrans" presStyleLbl="node1" presStyleIdx="0" presStyleCnt="5"/>
      <dgm:spPr/>
    </dgm:pt>
    <dgm:pt modelId="{A866AEF8-0F00-ED41-9769-1A01062BBD5E}" type="pres">
      <dgm:prSet presAssocID="{EB785281-7400-F94A-A660-819A745DC19D}" presName="dummy" presStyleCnt="0"/>
      <dgm:spPr/>
    </dgm:pt>
    <dgm:pt modelId="{12481D18-BFF4-1542-9930-C7425AA15446}" type="pres">
      <dgm:prSet presAssocID="{EB785281-7400-F94A-A660-819A745DC19D}" presName="node" presStyleLbl="revTx" presStyleIdx="1" presStyleCnt="5" custScaleX="128956">
        <dgm:presLayoutVars>
          <dgm:bulletEnabled val="1"/>
        </dgm:presLayoutVars>
      </dgm:prSet>
      <dgm:spPr/>
    </dgm:pt>
    <dgm:pt modelId="{6A44BE29-2A30-FC48-84F6-E657BD598496}" type="pres">
      <dgm:prSet presAssocID="{74D5608C-70E4-2541-9636-01C8E308B41B}" presName="sibTrans" presStyleLbl="node1" presStyleIdx="1" presStyleCnt="5"/>
      <dgm:spPr/>
    </dgm:pt>
    <dgm:pt modelId="{5CE44224-1781-AE45-B10C-4A6D521052E9}" type="pres">
      <dgm:prSet presAssocID="{633095FD-81D7-A54C-B440-58F38440B951}" presName="dummy" presStyleCnt="0"/>
      <dgm:spPr/>
    </dgm:pt>
    <dgm:pt modelId="{7AA092B9-1884-CE40-AAAB-205F68249A9E}" type="pres">
      <dgm:prSet presAssocID="{633095FD-81D7-A54C-B440-58F38440B951}" presName="node" presStyleLbl="revTx" presStyleIdx="2" presStyleCnt="5">
        <dgm:presLayoutVars>
          <dgm:bulletEnabled val="1"/>
        </dgm:presLayoutVars>
      </dgm:prSet>
      <dgm:spPr/>
    </dgm:pt>
    <dgm:pt modelId="{8AF54B6B-C6DC-6B48-B429-B8D476E29638}" type="pres">
      <dgm:prSet presAssocID="{13F79B3A-238D-7D45-B545-C3F0BA1EEFC1}" presName="sibTrans" presStyleLbl="node1" presStyleIdx="2" presStyleCnt="5"/>
      <dgm:spPr/>
    </dgm:pt>
    <dgm:pt modelId="{554A3B37-5700-3F47-911E-1822214B5BB6}" type="pres">
      <dgm:prSet presAssocID="{02543A7A-CD7F-9D47-A4C4-398F61EBEF8C}" presName="dummy" presStyleCnt="0"/>
      <dgm:spPr/>
    </dgm:pt>
    <dgm:pt modelId="{D1EB8867-4E13-0846-9671-5571B3670CE5}" type="pres">
      <dgm:prSet presAssocID="{02543A7A-CD7F-9D47-A4C4-398F61EBEF8C}" presName="node" presStyleLbl="revTx" presStyleIdx="3" presStyleCnt="5">
        <dgm:presLayoutVars>
          <dgm:bulletEnabled val="1"/>
        </dgm:presLayoutVars>
      </dgm:prSet>
      <dgm:spPr/>
    </dgm:pt>
    <dgm:pt modelId="{BA07F110-35B8-BB41-82E2-D694AEE6FC9E}" type="pres">
      <dgm:prSet presAssocID="{D26FF973-9A15-184D-BC2E-FEF6720A03BC}" presName="sibTrans" presStyleLbl="node1" presStyleIdx="3" presStyleCnt="5"/>
      <dgm:spPr/>
    </dgm:pt>
    <dgm:pt modelId="{DA54D159-1692-294C-AB05-564701877022}" type="pres">
      <dgm:prSet presAssocID="{907ED3A2-CE99-0B49-81EC-F1A3ED611B64}" presName="dummy" presStyleCnt="0"/>
      <dgm:spPr/>
    </dgm:pt>
    <dgm:pt modelId="{7386700C-1BD6-D54E-AA56-866CC8D47EB3}" type="pres">
      <dgm:prSet presAssocID="{907ED3A2-CE99-0B49-81EC-F1A3ED611B64}" presName="node" presStyleLbl="revTx" presStyleIdx="4" presStyleCnt="5" custScaleY="72332" custRadScaleRad="101682" custRadScaleInc="-15245">
        <dgm:presLayoutVars>
          <dgm:bulletEnabled val="1"/>
        </dgm:presLayoutVars>
      </dgm:prSet>
      <dgm:spPr/>
    </dgm:pt>
    <dgm:pt modelId="{B0CC066A-3AD2-9042-B5DA-9D7319B45D5D}" type="pres">
      <dgm:prSet presAssocID="{44C32036-CE14-9049-BE93-32CE562546FD}" presName="sibTrans" presStyleLbl="node1" presStyleIdx="4" presStyleCnt="5" custScaleX="100006"/>
      <dgm:spPr/>
    </dgm:pt>
  </dgm:ptLst>
  <dgm:cxnLst>
    <dgm:cxn modelId="{C15A1B0F-9A86-1446-AA60-142F0F476B32}" type="presOf" srcId="{13F79B3A-238D-7D45-B545-C3F0BA1EEFC1}" destId="{8AF54B6B-C6DC-6B48-B429-B8D476E29638}" srcOrd="0" destOrd="0" presId="urn:microsoft.com/office/officeart/2005/8/layout/cycle1"/>
    <dgm:cxn modelId="{BE95F927-D1EB-634A-8A73-4AD09BE54CB0}" type="presOf" srcId="{D26FF973-9A15-184D-BC2E-FEF6720A03BC}" destId="{BA07F110-35B8-BB41-82E2-D694AEE6FC9E}" srcOrd="0" destOrd="0" presId="urn:microsoft.com/office/officeart/2005/8/layout/cycle1"/>
    <dgm:cxn modelId="{73A28C4E-6636-3E46-8CE9-DFF00BF5C407}" type="presOf" srcId="{02543A7A-CD7F-9D47-A4C4-398F61EBEF8C}" destId="{D1EB8867-4E13-0846-9671-5571B3670CE5}" srcOrd="0" destOrd="0" presId="urn:microsoft.com/office/officeart/2005/8/layout/cycle1"/>
    <dgm:cxn modelId="{0D913051-30A1-0848-B2AD-93F0C4906B38}" srcId="{3F4F6B73-268B-B747-BF58-D28E8963EBDC}" destId="{EB785281-7400-F94A-A660-819A745DC19D}" srcOrd="1" destOrd="0" parTransId="{0C43C291-A403-D644-B9ED-55BE827A320C}" sibTransId="{74D5608C-70E4-2541-9636-01C8E308B41B}"/>
    <dgm:cxn modelId="{51F3DE59-0B95-DC42-ADF7-8D18A67D2525}" type="presOf" srcId="{3F4F6B73-268B-B747-BF58-D28E8963EBDC}" destId="{483D6D71-FDB8-BD4B-A22D-7AED4E0B610A}" srcOrd="0" destOrd="0" presId="urn:microsoft.com/office/officeart/2005/8/layout/cycle1"/>
    <dgm:cxn modelId="{B6D2775E-88DE-3342-9A06-0E16A9E9DBD8}" srcId="{3F4F6B73-268B-B747-BF58-D28E8963EBDC}" destId="{633095FD-81D7-A54C-B440-58F38440B951}" srcOrd="2" destOrd="0" parTransId="{56C193E8-D291-A04C-985B-A8B102D69958}" sibTransId="{13F79B3A-238D-7D45-B545-C3F0BA1EEFC1}"/>
    <dgm:cxn modelId="{FA0D4AB1-F9E9-3C47-B94A-97312AFDBA5E}" type="presOf" srcId="{44C32036-CE14-9049-BE93-32CE562546FD}" destId="{B0CC066A-3AD2-9042-B5DA-9D7319B45D5D}" srcOrd="0" destOrd="0" presId="urn:microsoft.com/office/officeart/2005/8/layout/cycle1"/>
    <dgm:cxn modelId="{77BC08B2-730E-EF47-8402-F28C2122ACE9}" srcId="{3F4F6B73-268B-B747-BF58-D28E8963EBDC}" destId="{907ED3A2-CE99-0B49-81EC-F1A3ED611B64}" srcOrd="4" destOrd="0" parTransId="{3D983A4C-B8D6-924E-B555-DD824B6F0714}" sibTransId="{44C32036-CE14-9049-BE93-32CE562546FD}"/>
    <dgm:cxn modelId="{9E67E1BD-BA11-D24E-B3E2-99672EF7D86F}" srcId="{3F4F6B73-268B-B747-BF58-D28E8963EBDC}" destId="{02543A7A-CD7F-9D47-A4C4-398F61EBEF8C}" srcOrd="3" destOrd="0" parTransId="{0A125FC3-4185-D846-827F-8AF2288E5E4A}" sibTransId="{D26FF973-9A15-184D-BC2E-FEF6720A03BC}"/>
    <dgm:cxn modelId="{04701AC7-D749-AC4A-A590-2FCEC20C1882}" type="presOf" srcId="{74D5608C-70E4-2541-9636-01C8E308B41B}" destId="{6A44BE29-2A30-FC48-84F6-E657BD598496}" srcOrd="0" destOrd="0" presId="urn:microsoft.com/office/officeart/2005/8/layout/cycle1"/>
    <dgm:cxn modelId="{71EBAEC8-637D-0C44-995D-D5117DD82E35}" type="presOf" srcId="{907ED3A2-CE99-0B49-81EC-F1A3ED611B64}" destId="{7386700C-1BD6-D54E-AA56-866CC8D47EB3}" srcOrd="0" destOrd="0" presId="urn:microsoft.com/office/officeart/2005/8/layout/cycle1"/>
    <dgm:cxn modelId="{9649E4DA-D04C-4645-8C13-9E16285FC1D8}" type="presOf" srcId="{6B830316-8DCF-A54F-89E4-435E2FFBD3CF}" destId="{1C842981-3433-BD4C-A117-EA17A0BFA7B1}" srcOrd="0" destOrd="0" presId="urn:microsoft.com/office/officeart/2005/8/layout/cycle1"/>
    <dgm:cxn modelId="{0D34DFED-D98C-654C-AD5C-531F28C67EDD}" type="presOf" srcId="{633095FD-81D7-A54C-B440-58F38440B951}" destId="{7AA092B9-1884-CE40-AAAB-205F68249A9E}" srcOrd="0" destOrd="0" presId="urn:microsoft.com/office/officeart/2005/8/layout/cycle1"/>
    <dgm:cxn modelId="{2D20A5EF-18EC-C54E-BA76-69B37FF6B0FA}" type="presOf" srcId="{73B43DE9-39F7-274E-9A7A-461070F67074}" destId="{21A8DDE2-00A3-184E-90C4-32479AB2058B}" srcOrd="0" destOrd="0" presId="urn:microsoft.com/office/officeart/2005/8/layout/cycle1"/>
    <dgm:cxn modelId="{BDACA9F2-8F09-824E-8F43-44A04D17D4F8}" type="presOf" srcId="{EB785281-7400-F94A-A660-819A745DC19D}" destId="{12481D18-BFF4-1542-9930-C7425AA15446}" srcOrd="0" destOrd="0" presId="urn:microsoft.com/office/officeart/2005/8/layout/cycle1"/>
    <dgm:cxn modelId="{9354EFF4-3A68-A945-A784-107CAD9145FF}" srcId="{3F4F6B73-268B-B747-BF58-D28E8963EBDC}" destId="{73B43DE9-39F7-274E-9A7A-461070F67074}" srcOrd="0" destOrd="0" parTransId="{F8B34D5B-9B02-1349-95F2-ED4EB26960AC}" sibTransId="{6B830316-8DCF-A54F-89E4-435E2FFBD3CF}"/>
    <dgm:cxn modelId="{F671F968-31BD-2346-B22C-87398153B08A}" type="presParOf" srcId="{483D6D71-FDB8-BD4B-A22D-7AED4E0B610A}" destId="{EF478393-FD18-D749-9517-00D7D6AEFA2E}" srcOrd="0" destOrd="0" presId="urn:microsoft.com/office/officeart/2005/8/layout/cycle1"/>
    <dgm:cxn modelId="{7E5B50FB-BABE-2244-821D-199A78FE3745}" type="presParOf" srcId="{483D6D71-FDB8-BD4B-A22D-7AED4E0B610A}" destId="{21A8DDE2-00A3-184E-90C4-32479AB2058B}" srcOrd="1" destOrd="0" presId="urn:microsoft.com/office/officeart/2005/8/layout/cycle1"/>
    <dgm:cxn modelId="{2534D594-0F2B-EB48-A9E1-D530D716B548}" type="presParOf" srcId="{483D6D71-FDB8-BD4B-A22D-7AED4E0B610A}" destId="{1C842981-3433-BD4C-A117-EA17A0BFA7B1}" srcOrd="2" destOrd="0" presId="urn:microsoft.com/office/officeart/2005/8/layout/cycle1"/>
    <dgm:cxn modelId="{C9577BB4-CDCA-6D48-BA0B-8159CCC5B5E1}" type="presParOf" srcId="{483D6D71-FDB8-BD4B-A22D-7AED4E0B610A}" destId="{A866AEF8-0F00-ED41-9769-1A01062BBD5E}" srcOrd="3" destOrd="0" presId="urn:microsoft.com/office/officeart/2005/8/layout/cycle1"/>
    <dgm:cxn modelId="{66E9B593-4E2D-DD4D-A488-50D8206DFE30}" type="presParOf" srcId="{483D6D71-FDB8-BD4B-A22D-7AED4E0B610A}" destId="{12481D18-BFF4-1542-9930-C7425AA15446}" srcOrd="4" destOrd="0" presId="urn:microsoft.com/office/officeart/2005/8/layout/cycle1"/>
    <dgm:cxn modelId="{F2AC6333-245F-784D-BDDA-6456397F84D5}" type="presParOf" srcId="{483D6D71-FDB8-BD4B-A22D-7AED4E0B610A}" destId="{6A44BE29-2A30-FC48-84F6-E657BD598496}" srcOrd="5" destOrd="0" presId="urn:microsoft.com/office/officeart/2005/8/layout/cycle1"/>
    <dgm:cxn modelId="{AA55B5FC-B436-AE46-B446-02D4697BE962}" type="presParOf" srcId="{483D6D71-FDB8-BD4B-A22D-7AED4E0B610A}" destId="{5CE44224-1781-AE45-B10C-4A6D521052E9}" srcOrd="6" destOrd="0" presId="urn:microsoft.com/office/officeart/2005/8/layout/cycle1"/>
    <dgm:cxn modelId="{C22A3A86-CC2C-F24C-AEFA-682A23F7F186}" type="presParOf" srcId="{483D6D71-FDB8-BD4B-A22D-7AED4E0B610A}" destId="{7AA092B9-1884-CE40-AAAB-205F68249A9E}" srcOrd="7" destOrd="0" presId="urn:microsoft.com/office/officeart/2005/8/layout/cycle1"/>
    <dgm:cxn modelId="{BB995055-15BB-E94C-939C-F27EBEDE5959}" type="presParOf" srcId="{483D6D71-FDB8-BD4B-A22D-7AED4E0B610A}" destId="{8AF54B6B-C6DC-6B48-B429-B8D476E29638}" srcOrd="8" destOrd="0" presId="urn:microsoft.com/office/officeart/2005/8/layout/cycle1"/>
    <dgm:cxn modelId="{F27DF3CB-D8FB-F543-B328-04B447E9A651}" type="presParOf" srcId="{483D6D71-FDB8-BD4B-A22D-7AED4E0B610A}" destId="{554A3B37-5700-3F47-911E-1822214B5BB6}" srcOrd="9" destOrd="0" presId="urn:microsoft.com/office/officeart/2005/8/layout/cycle1"/>
    <dgm:cxn modelId="{FFB22A5B-3C98-1948-8871-F65387A36FDA}" type="presParOf" srcId="{483D6D71-FDB8-BD4B-A22D-7AED4E0B610A}" destId="{D1EB8867-4E13-0846-9671-5571B3670CE5}" srcOrd="10" destOrd="0" presId="urn:microsoft.com/office/officeart/2005/8/layout/cycle1"/>
    <dgm:cxn modelId="{56DE8806-6C1B-C248-B9CA-061251829193}" type="presParOf" srcId="{483D6D71-FDB8-BD4B-A22D-7AED4E0B610A}" destId="{BA07F110-35B8-BB41-82E2-D694AEE6FC9E}" srcOrd="11" destOrd="0" presId="urn:microsoft.com/office/officeart/2005/8/layout/cycle1"/>
    <dgm:cxn modelId="{FA1FF65D-6575-5D48-9558-EFEF097E6A2B}" type="presParOf" srcId="{483D6D71-FDB8-BD4B-A22D-7AED4E0B610A}" destId="{DA54D159-1692-294C-AB05-564701877022}" srcOrd="12" destOrd="0" presId="urn:microsoft.com/office/officeart/2005/8/layout/cycle1"/>
    <dgm:cxn modelId="{E1F57768-EC9F-E044-AA93-49EB173DA33A}" type="presParOf" srcId="{483D6D71-FDB8-BD4B-A22D-7AED4E0B610A}" destId="{7386700C-1BD6-D54E-AA56-866CC8D47EB3}" srcOrd="13" destOrd="0" presId="urn:microsoft.com/office/officeart/2005/8/layout/cycle1"/>
    <dgm:cxn modelId="{0A892405-3A13-CB4B-B4B4-8F034EA10253}" type="presParOf" srcId="{483D6D71-FDB8-BD4B-A22D-7AED4E0B610A}" destId="{B0CC066A-3AD2-9042-B5DA-9D7319B45D5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C27330-6D7D-4955-B608-29A46FFF05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13DE19-FB65-4044-8384-0C34FF73EDC0}">
      <dgm:prSet custT="1"/>
      <dgm:spPr/>
      <dgm:t>
        <a:bodyPr/>
        <a:lstStyle/>
        <a:p>
          <a:r>
            <a:rPr lang="en-US" sz="2400" dirty="0"/>
            <a:t>No universal, general quality criteria</a:t>
          </a:r>
        </a:p>
      </dgm:t>
    </dgm:pt>
    <dgm:pt modelId="{D773370D-88A2-41A9-A334-06336EC447B2}" type="parTrans" cxnId="{AD0D31EE-B394-456C-A70C-E3E0A5D9EECB}">
      <dgm:prSet/>
      <dgm:spPr/>
      <dgm:t>
        <a:bodyPr/>
        <a:lstStyle/>
        <a:p>
          <a:endParaRPr lang="en-US"/>
        </a:p>
      </dgm:t>
    </dgm:pt>
    <dgm:pt modelId="{FA49EC7F-BBD8-423E-B777-38E30CB05D5F}" type="sibTrans" cxnId="{AD0D31EE-B394-456C-A70C-E3E0A5D9EECB}">
      <dgm:prSet/>
      <dgm:spPr/>
      <dgm:t>
        <a:bodyPr/>
        <a:lstStyle/>
        <a:p>
          <a:endParaRPr lang="en-US"/>
        </a:p>
      </dgm:t>
    </dgm:pt>
    <dgm:pt modelId="{1AEC452B-1FB0-490D-B74E-E6C00FCE7930}">
      <dgm:prSet custT="1"/>
      <dgm:spPr/>
      <dgm:t>
        <a:bodyPr/>
        <a:lstStyle/>
        <a:p>
          <a:r>
            <a:rPr lang="en-US" sz="2400" dirty="0"/>
            <a:t>What if there’s no standard?</a:t>
          </a:r>
        </a:p>
      </dgm:t>
    </dgm:pt>
    <dgm:pt modelId="{88A2CCDA-0A97-489F-8419-853E041340F8}" type="parTrans" cxnId="{BA15896B-B939-4B98-ABBD-54904826FE01}">
      <dgm:prSet/>
      <dgm:spPr/>
      <dgm:t>
        <a:bodyPr/>
        <a:lstStyle/>
        <a:p>
          <a:endParaRPr lang="en-US"/>
        </a:p>
      </dgm:t>
    </dgm:pt>
    <dgm:pt modelId="{97A1843C-1DBF-45FB-A7D5-D8D013E0763A}" type="sibTrans" cxnId="{BA15896B-B939-4B98-ABBD-54904826FE01}">
      <dgm:prSet/>
      <dgm:spPr/>
      <dgm:t>
        <a:bodyPr/>
        <a:lstStyle/>
        <a:p>
          <a:endParaRPr lang="en-US"/>
        </a:p>
      </dgm:t>
    </dgm:pt>
    <dgm:pt modelId="{99A26F45-73F9-46E8-B9B1-A3024DD07ED8}">
      <dgm:prSet custT="1"/>
      <dgm:spPr/>
      <dgm:t>
        <a:bodyPr/>
        <a:lstStyle/>
        <a:p>
          <a:r>
            <a:rPr lang="en-US" sz="2400" dirty="0"/>
            <a:t>Applies to full, empirical studies only</a:t>
          </a:r>
        </a:p>
      </dgm:t>
    </dgm:pt>
    <dgm:pt modelId="{7352B1DB-08E9-4CFC-9760-1BDACEACC6A9}" type="parTrans" cxnId="{9484E313-68D3-4BEF-BA3C-6E81EF4E283E}">
      <dgm:prSet/>
      <dgm:spPr/>
      <dgm:t>
        <a:bodyPr/>
        <a:lstStyle/>
        <a:p>
          <a:endParaRPr lang="en-US"/>
        </a:p>
      </dgm:t>
    </dgm:pt>
    <dgm:pt modelId="{2B9B6917-81AD-4136-8664-E02EB0B88391}" type="sibTrans" cxnId="{9484E313-68D3-4BEF-BA3C-6E81EF4E283E}">
      <dgm:prSet/>
      <dgm:spPr/>
      <dgm:t>
        <a:bodyPr/>
        <a:lstStyle/>
        <a:p>
          <a:endParaRPr lang="en-US"/>
        </a:p>
      </dgm:t>
    </dgm:pt>
    <dgm:pt modelId="{DD6E710B-2704-486B-8760-31BC7888C677}" type="pres">
      <dgm:prSet presAssocID="{65C27330-6D7D-4955-B608-29A46FFF0585}" presName="root" presStyleCnt="0">
        <dgm:presLayoutVars>
          <dgm:dir/>
          <dgm:resizeHandles val="exact"/>
        </dgm:presLayoutVars>
      </dgm:prSet>
      <dgm:spPr/>
    </dgm:pt>
    <dgm:pt modelId="{63E9F1C6-323A-45E7-82FE-CEE934A07AEF}" type="pres">
      <dgm:prSet presAssocID="{2A13DE19-FB65-4044-8384-0C34FF73EDC0}" presName="compNode" presStyleCnt="0"/>
      <dgm:spPr/>
    </dgm:pt>
    <dgm:pt modelId="{3ABB2122-FCA8-4061-838B-12CDB48503C5}" type="pres">
      <dgm:prSet presAssocID="{2A13DE19-FB65-4044-8384-0C34FF73EDC0}" presName="bgRect" presStyleLbl="bgShp" presStyleIdx="0" presStyleCnt="3"/>
      <dgm:spPr/>
    </dgm:pt>
    <dgm:pt modelId="{E2BA9402-DEC6-419A-AF8A-B313626D6889}" type="pres">
      <dgm:prSet presAssocID="{2A13DE19-FB65-4044-8384-0C34FF73ED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AFE60C9-D1B6-4568-A717-86195A326CA8}" type="pres">
      <dgm:prSet presAssocID="{2A13DE19-FB65-4044-8384-0C34FF73EDC0}" presName="spaceRect" presStyleCnt="0"/>
      <dgm:spPr/>
    </dgm:pt>
    <dgm:pt modelId="{C2FA2EAC-15A2-4CD9-8296-494C7480AF70}" type="pres">
      <dgm:prSet presAssocID="{2A13DE19-FB65-4044-8384-0C34FF73EDC0}" presName="parTx" presStyleLbl="revTx" presStyleIdx="0" presStyleCnt="3">
        <dgm:presLayoutVars>
          <dgm:chMax val="0"/>
          <dgm:chPref val="0"/>
        </dgm:presLayoutVars>
      </dgm:prSet>
      <dgm:spPr/>
    </dgm:pt>
    <dgm:pt modelId="{801AE391-F6BA-419A-9108-CFF495191859}" type="pres">
      <dgm:prSet presAssocID="{FA49EC7F-BBD8-423E-B777-38E30CB05D5F}" presName="sibTrans" presStyleCnt="0"/>
      <dgm:spPr/>
    </dgm:pt>
    <dgm:pt modelId="{039FDC60-9CA0-44E0-929C-D820E3666F0D}" type="pres">
      <dgm:prSet presAssocID="{1AEC452B-1FB0-490D-B74E-E6C00FCE7930}" presName="compNode" presStyleCnt="0"/>
      <dgm:spPr/>
    </dgm:pt>
    <dgm:pt modelId="{B805CC7E-ECC3-4397-8AB1-037DFCA430CB}" type="pres">
      <dgm:prSet presAssocID="{1AEC452B-1FB0-490D-B74E-E6C00FCE7930}" presName="bgRect" presStyleLbl="bgShp" presStyleIdx="1" presStyleCnt="3"/>
      <dgm:spPr/>
    </dgm:pt>
    <dgm:pt modelId="{7C71EB72-F2DD-4BEE-AEA8-79491C2F10C8}" type="pres">
      <dgm:prSet presAssocID="{1AEC452B-1FB0-490D-B74E-E6C00FCE793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Question Mark with solid fill"/>
        </a:ext>
      </dgm:extLst>
    </dgm:pt>
    <dgm:pt modelId="{4DA43AB2-E276-4DB5-83BC-DC9EF1BE9524}" type="pres">
      <dgm:prSet presAssocID="{1AEC452B-1FB0-490D-B74E-E6C00FCE7930}" presName="spaceRect" presStyleCnt="0"/>
      <dgm:spPr/>
    </dgm:pt>
    <dgm:pt modelId="{656899C3-54D8-42A7-8A77-E2DBE70F5F68}" type="pres">
      <dgm:prSet presAssocID="{1AEC452B-1FB0-490D-B74E-E6C00FCE7930}" presName="parTx" presStyleLbl="revTx" presStyleIdx="1" presStyleCnt="3">
        <dgm:presLayoutVars>
          <dgm:chMax val="0"/>
          <dgm:chPref val="0"/>
        </dgm:presLayoutVars>
      </dgm:prSet>
      <dgm:spPr/>
    </dgm:pt>
    <dgm:pt modelId="{01908B78-DAAD-46B7-940F-A823F3EF0C1C}" type="pres">
      <dgm:prSet presAssocID="{97A1843C-1DBF-45FB-A7D5-D8D013E0763A}" presName="sibTrans" presStyleCnt="0"/>
      <dgm:spPr/>
    </dgm:pt>
    <dgm:pt modelId="{4B00D902-5C6F-4CB6-B2BE-9458A369FCAB}" type="pres">
      <dgm:prSet presAssocID="{99A26F45-73F9-46E8-B9B1-A3024DD07ED8}" presName="compNode" presStyleCnt="0"/>
      <dgm:spPr/>
    </dgm:pt>
    <dgm:pt modelId="{38D00D99-D48D-4D01-8B14-5D3B7EF3B3B5}" type="pres">
      <dgm:prSet presAssocID="{99A26F45-73F9-46E8-B9B1-A3024DD07ED8}" presName="bgRect" presStyleLbl="bgShp" presStyleIdx="2" presStyleCnt="3"/>
      <dgm:spPr/>
    </dgm:pt>
    <dgm:pt modelId="{0BAD5443-9A8A-4DC9-9080-90C5811D1AC4}" type="pres">
      <dgm:prSet presAssocID="{99A26F45-73F9-46E8-B9B1-A3024DD07E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A61FE6B-02D6-4943-A9CF-77C71F549101}" type="pres">
      <dgm:prSet presAssocID="{99A26F45-73F9-46E8-B9B1-A3024DD07ED8}" presName="spaceRect" presStyleCnt="0"/>
      <dgm:spPr/>
    </dgm:pt>
    <dgm:pt modelId="{D3C497B4-18C8-4191-88E6-B12D19072A99}" type="pres">
      <dgm:prSet presAssocID="{99A26F45-73F9-46E8-B9B1-A3024DD07ED8}" presName="parTx" presStyleLbl="revTx" presStyleIdx="2" presStyleCnt="3">
        <dgm:presLayoutVars>
          <dgm:chMax val="0"/>
          <dgm:chPref val="0"/>
        </dgm:presLayoutVars>
      </dgm:prSet>
      <dgm:spPr/>
    </dgm:pt>
  </dgm:ptLst>
  <dgm:cxnLst>
    <dgm:cxn modelId="{9484E313-68D3-4BEF-BA3C-6E81EF4E283E}" srcId="{65C27330-6D7D-4955-B608-29A46FFF0585}" destId="{99A26F45-73F9-46E8-B9B1-A3024DD07ED8}" srcOrd="2" destOrd="0" parTransId="{7352B1DB-08E9-4CFC-9760-1BDACEACC6A9}" sibTransId="{2B9B6917-81AD-4136-8664-E02EB0B88391}"/>
    <dgm:cxn modelId="{B5CB7E48-6026-47ED-B9CE-4C44118CD453}" type="presOf" srcId="{1AEC452B-1FB0-490D-B74E-E6C00FCE7930}" destId="{656899C3-54D8-42A7-8A77-E2DBE70F5F68}" srcOrd="0" destOrd="0" presId="urn:microsoft.com/office/officeart/2018/2/layout/IconVerticalSolidList"/>
    <dgm:cxn modelId="{BA15896B-B939-4B98-ABBD-54904826FE01}" srcId="{65C27330-6D7D-4955-B608-29A46FFF0585}" destId="{1AEC452B-1FB0-490D-B74E-E6C00FCE7930}" srcOrd="1" destOrd="0" parTransId="{88A2CCDA-0A97-489F-8419-853E041340F8}" sibTransId="{97A1843C-1DBF-45FB-A7D5-D8D013E0763A}"/>
    <dgm:cxn modelId="{E10EA381-53C0-49FB-A9C9-423AAA4A6E24}" type="presOf" srcId="{65C27330-6D7D-4955-B608-29A46FFF0585}" destId="{DD6E710B-2704-486B-8760-31BC7888C677}" srcOrd="0" destOrd="0" presId="urn:microsoft.com/office/officeart/2018/2/layout/IconVerticalSolidList"/>
    <dgm:cxn modelId="{64B5C99E-6831-4F21-8BC2-DD4038269BE2}" type="presOf" srcId="{99A26F45-73F9-46E8-B9B1-A3024DD07ED8}" destId="{D3C497B4-18C8-4191-88E6-B12D19072A99}" srcOrd="0" destOrd="0" presId="urn:microsoft.com/office/officeart/2018/2/layout/IconVerticalSolidList"/>
    <dgm:cxn modelId="{A13632DE-61AF-4329-957D-EDA55C720570}" type="presOf" srcId="{2A13DE19-FB65-4044-8384-0C34FF73EDC0}" destId="{C2FA2EAC-15A2-4CD9-8296-494C7480AF70}" srcOrd="0" destOrd="0" presId="urn:microsoft.com/office/officeart/2018/2/layout/IconVerticalSolidList"/>
    <dgm:cxn modelId="{AD0D31EE-B394-456C-A70C-E3E0A5D9EECB}" srcId="{65C27330-6D7D-4955-B608-29A46FFF0585}" destId="{2A13DE19-FB65-4044-8384-0C34FF73EDC0}" srcOrd="0" destOrd="0" parTransId="{D773370D-88A2-41A9-A334-06336EC447B2}" sibTransId="{FA49EC7F-BBD8-423E-B777-38E30CB05D5F}"/>
    <dgm:cxn modelId="{44FBA6BE-772A-4F06-A42F-58A6B70576BE}" type="presParOf" srcId="{DD6E710B-2704-486B-8760-31BC7888C677}" destId="{63E9F1C6-323A-45E7-82FE-CEE934A07AEF}" srcOrd="0" destOrd="0" presId="urn:microsoft.com/office/officeart/2018/2/layout/IconVerticalSolidList"/>
    <dgm:cxn modelId="{8130EF44-5F7B-4B1B-8594-DB61C2CA2513}" type="presParOf" srcId="{63E9F1C6-323A-45E7-82FE-CEE934A07AEF}" destId="{3ABB2122-FCA8-4061-838B-12CDB48503C5}" srcOrd="0" destOrd="0" presId="urn:microsoft.com/office/officeart/2018/2/layout/IconVerticalSolidList"/>
    <dgm:cxn modelId="{711C0F58-7697-4CF3-8DF3-412420665B56}" type="presParOf" srcId="{63E9F1C6-323A-45E7-82FE-CEE934A07AEF}" destId="{E2BA9402-DEC6-419A-AF8A-B313626D6889}" srcOrd="1" destOrd="0" presId="urn:microsoft.com/office/officeart/2018/2/layout/IconVerticalSolidList"/>
    <dgm:cxn modelId="{4BC133FA-1495-4192-8B97-04FD625A3FF8}" type="presParOf" srcId="{63E9F1C6-323A-45E7-82FE-CEE934A07AEF}" destId="{9AFE60C9-D1B6-4568-A717-86195A326CA8}" srcOrd="2" destOrd="0" presId="urn:microsoft.com/office/officeart/2018/2/layout/IconVerticalSolidList"/>
    <dgm:cxn modelId="{BF75A436-1AC8-4D9F-A304-B52C1ED2B406}" type="presParOf" srcId="{63E9F1C6-323A-45E7-82FE-CEE934A07AEF}" destId="{C2FA2EAC-15A2-4CD9-8296-494C7480AF70}" srcOrd="3" destOrd="0" presId="urn:microsoft.com/office/officeart/2018/2/layout/IconVerticalSolidList"/>
    <dgm:cxn modelId="{C2BC946F-85A2-4591-9393-B6C558E16237}" type="presParOf" srcId="{DD6E710B-2704-486B-8760-31BC7888C677}" destId="{801AE391-F6BA-419A-9108-CFF495191859}" srcOrd="1" destOrd="0" presId="urn:microsoft.com/office/officeart/2018/2/layout/IconVerticalSolidList"/>
    <dgm:cxn modelId="{370AB941-F1DB-494E-997E-983D99CB10D3}" type="presParOf" srcId="{DD6E710B-2704-486B-8760-31BC7888C677}" destId="{039FDC60-9CA0-44E0-929C-D820E3666F0D}" srcOrd="2" destOrd="0" presId="urn:microsoft.com/office/officeart/2018/2/layout/IconVerticalSolidList"/>
    <dgm:cxn modelId="{416939DF-7081-4BDA-B961-B4DB58C3885F}" type="presParOf" srcId="{039FDC60-9CA0-44E0-929C-D820E3666F0D}" destId="{B805CC7E-ECC3-4397-8AB1-037DFCA430CB}" srcOrd="0" destOrd="0" presId="urn:microsoft.com/office/officeart/2018/2/layout/IconVerticalSolidList"/>
    <dgm:cxn modelId="{51CE5187-F4A0-487E-9811-728311D05681}" type="presParOf" srcId="{039FDC60-9CA0-44E0-929C-D820E3666F0D}" destId="{7C71EB72-F2DD-4BEE-AEA8-79491C2F10C8}" srcOrd="1" destOrd="0" presId="urn:microsoft.com/office/officeart/2018/2/layout/IconVerticalSolidList"/>
    <dgm:cxn modelId="{97C406B0-3390-4754-90AE-4E3FC80248F5}" type="presParOf" srcId="{039FDC60-9CA0-44E0-929C-D820E3666F0D}" destId="{4DA43AB2-E276-4DB5-83BC-DC9EF1BE9524}" srcOrd="2" destOrd="0" presId="urn:microsoft.com/office/officeart/2018/2/layout/IconVerticalSolidList"/>
    <dgm:cxn modelId="{56F40A9A-B1C6-4405-9112-1679335EEE56}" type="presParOf" srcId="{039FDC60-9CA0-44E0-929C-D820E3666F0D}" destId="{656899C3-54D8-42A7-8A77-E2DBE70F5F68}" srcOrd="3" destOrd="0" presId="urn:microsoft.com/office/officeart/2018/2/layout/IconVerticalSolidList"/>
    <dgm:cxn modelId="{9BA03AB9-2DD0-4156-A1BF-34D8EFDF5129}" type="presParOf" srcId="{DD6E710B-2704-486B-8760-31BC7888C677}" destId="{01908B78-DAAD-46B7-940F-A823F3EF0C1C}" srcOrd="3" destOrd="0" presId="urn:microsoft.com/office/officeart/2018/2/layout/IconVerticalSolidList"/>
    <dgm:cxn modelId="{F0C94D0D-02FE-40EF-B38F-8A338C9616D7}" type="presParOf" srcId="{DD6E710B-2704-486B-8760-31BC7888C677}" destId="{4B00D902-5C6F-4CB6-B2BE-9458A369FCAB}" srcOrd="4" destOrd="0" presId="urn:microsoft.com/office/officeart/2018/2/layout/IconVerticalSolidList"/>
    <dgm:cxn modelId="{D38C7E45-33E0-424E-B131-E99DE9A860FE}" type="presParOf" srcId="{4B00D902-5C6F-4CB6-B2BE-9458A369FCAB}" destId="{38D00D99-D48D-4D01-8B14-5D3B7EF3B3B5}" srcOrd="0" destOrd="0" presId="urn:microsoft.com/office/officeart/2018/2/layout/IconVerticalSolidList"/>
    <dgm:cxn modelId="{35F613A7-89C1-451A-B6BD-4F0778A324A4}" type="presParOf" srcId="{4B00D902-5C6F-4CB6-B2BE-9458A369FCAB}" destId="{0BAD5443-9A8A-4DC9-9080-90C5811D1AC4}" srcOrd="1" destOrd="0" presId="urn:microsoft.com/office/officeart/2018/2/layout/IconVerticalSolidList"/>
    <dgm:cxn modelId="{5FBF7630-E3EC-4EAE-94CA-0308E29ACF30}" type="presParOf" srcId="{4B00D902-5C6F-4CB6-B2BE-9458A369FCAB}" destId="{AA61FE6B-02D6-4943-A9CF-77C71F549101}" srcOrd="2" destOrd="0" presId="urn:microsoft.com/office/officeart/2018/2/layout/IconVerticalSolidList"/>
    <dgm:cxn modelId="{8341EE1F-62D3-4DA3-849D-6A7719012E63}" type="presParOf" srcId="{4B00D902-5C6F-4CB6-B2BE-9458A369FCAB}" destId="{D3C497B4-18C8-4191-88E6-B12D19072A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73A0E8-5756-4837-BF35-FC7BA4ABDBD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A9B6ABA-2AFE-406E-B52F-AC00F4C0DCCF}">
      <dgm:prSet custT="1"/>
      <dgm:spPr/>
      <dgm:t>
        <a:bodyPr/>
        <a:lstStyle/>
        <a:p>
          <a:r>
            <a:rPr lang="en-US" sz="2400" dirty="0"/>
            <a:t>Researchers → study ideas</a:t>
          </a:r>
        </a:p>
      </dgm:t>
    </dgm:pt>
    <dgm:pt modelId="{8AD32910-9EFB-421D-8C9D-36D784001124}" type="parTrans" cxnId="{B0ECC626-B7E0-415C-A85B-3547C5CD3732}">
      <dgm:prSet/>
      <dgm:spPr/>
      <dgm:t>
        <a:bodyPr/>
        <a:lstStyle/>
        <a:p>
          <a:endParaRPr lang="en-US"/>
        </a:p>
      </dgm:t>
    </dgm:pt>
    <dgm:pt modelId="{CF472881-A08E-4674-957C-30D09E4F0364}" type="sibTrans" cxnId="{B0ECC626-B7E0-415C-A85B-3547C5CD3732}">
      <dgm:prSet/>
      <dgm:spPr/>
      <dgm:t>
        <a:bodyPr/>
        <a:lstStyle/>
        <a:p>
          <a:endParaRPr lang="en-US"/>
        </a:p>
      </dgm:t>
    </dgm:pt>
    <dgm:pt modelId="{A141C28C-2CC2-40ED-9BC6-238DEC30B14B}">
      <dgm:prSet custT="1"/>
      <dgm:spPr/>
      <dgm:t>
        <a:bodyPr/>
        <a:lstStyle/>
        <a:p>
          <a:r>
            <a:rPr lang="en-US" sz="2400" dirty="0"/>
            <a:t>Authors → defend your method</a:t>
          </a:r>
        </a:p>
      </dgm:t>
    </dgm:pt>
    <dgm:pt modelId="{C1BEEEA4-0FCB-48B1-AF4A-EF17FFFFA220}" type="parTrans" cxnId="{813468CD-2B4A-47C5-B325-9396E48225E7}">
      <dgm:prSet/>
      <dgm:spPr/>
      <dgm:t>
        <a:bodyPr/>
        <a:lstStyle/>
        <a:p>
          <a:endParaRPr lang="en-US"/>
        </a:p>
      </dgm:t>
    </dgm:pt>
    <dgm:pt modelId="{C36A6DA2-5B56-4EBF-B537-1286F8DAD101}" type="sibTrans" cxnId="{813468CD-2B4A-47C5-B325-9396E48225E7}">
      <dgm:prSet/>
      <dgm:spPr/>
      <dgm:t>
        <a:bodyPr/>
        <a:lstStyle/>
        <a:p>
          <a:endParaRPr lang="en-US"/>
        </a:p>
      </dgm:t>
    </dgm:pt>
    <dgm:pt modelId="{DAD9A0ED-F9E0-46BB-A31B-8ACDF038226B}">
      <dgm:prSet custT="1"/>
      <dgm:spPr/>
      <dgm:t>
        <a:bodyPr/>
        <a:lstStyle/>
        <a:p>
          <a:r>
            <a:rPr lang="en-US" sz="2400" dirty="0"/>
            <a:t>Reviewers → what to look for</a:t>
          </a:r>
        </a:p>
      </dgm:t>
    </dgm:pt>
    <dgm:pt modelId="{B8170A5B-B21F-44D9-9934-6BE54BA1C317}" type="parTrans" cxnId="{3DF20DB1-FA01-40B5-AE71-8E98A02DA5EE}">
      <dgm:prSet/>
      <dgm:spPr/>
      <dgm:t>
        <a:bodyPr/>
        <a:lstStyle/>
        <a:p>
          <a:endParaRPr lang="en-US"/>
        </a:p>
      </dgm:t>
    </dgm:pt>
    <dgm:pt modelId="{BEBE3027-38F1-4DAE-90C9-9B4CE922F118}" type="sibTrans" cxnId="{3DF20DB1-FA01-40B5-AE71-8E98A02DA5EE}">
      <dgm:prSet/>
      <dgm:spPr/>
      <dgm:t>
        <a:bodyPr/>
        <a:lstStyle/>
        <a:p>
          <a:endParaRPr lang="en-US"/>
        </a:p>
      </dgm:t>
    </dgm:pt>
    <dgm:pt modelId="{B1417064-EFA8-4B64-BE71-FC6494E7D0D5}">
      <dgm:prSet custT="1"/>
      <dgm:spPr/>
      <dgm:t>
        <a:bodyPr/>
        <a:lstStyle/>
        <a:p>
          <a:r>
            <a:rPr lang="en-US" sz="2400" dirty="0"/>
            <a:t>Editors / PCs → Better Call Paul</a:t>
          </a:r>
        </a:p>
      </dgm:t>
    </dgm:pt>
    <dgm:pt modelId="{0C92F517-2C43-4F39-8275-F0BDD975C0CE}" type="parTrans" cxnId="{10AEA704-08BF-427A-BCB6-5B107FE6AA87}">
      <dgm:prSet/>
      <dgm:spPr/>
      <dgm:t>
        <a:bodyPr/>
        <a:lstStyle/>
        <a:p>
          <a:endParaRPr lang="en-US"/>
        </a:p>
      </dgm:t>
    </dgm:pt>
    <dgm:pt modelId="{94A1CC0B-2B80-47DD-B261-24FC98E68053}" type="sibTrans" cxnId="{10AEA704-08BF-427A-BCB6-5B107FE6AA87}">
      <dgm:prSet/>
      <dgm:spPr/>
      <dgm:t>
        <a:bodyPr/>
        <a:lstStyle/>
        <a:p>
          <a:endParaRPr lang="en-US"/>
        </a:p>
      </dgm:t>
    </dgm:pt>
    <dgm:pt modelId="{04F3F337-25F3-4877-8288-88AA1EC5871E}">
      <dgm:prSet custT="1"/>
      <dgm:spPr/>
      <dgm:t>
        <a:bodyPr/>
        <a:lstStyle/>
        <a:p>
          <a:r>
            <a:rPr lang="en-US" sz="2400" dirty="0"/>
            <a:t>Supervisors → teaching methods</a:t>
          </a:r>
        </a:p>
      </dgm:t>
    </dgm:pt>
    <dgm:pt modelId="{750D811B-5CD8-47B6-AB30-C2BF51E97B17}" type="parTrans" cxnId="{45773E18-B876-416B-9581-7D2F87998BBD}">
      <dgm:prSet/>
      <dgm:spPr/>
      <dgm:t>
        <a:bodyPr/>
        <a:lstStyle/>
        <a:p>
          <a:endParaRPr lang="en-US"/>
        </a:p>
      </dgm:t>
    </dgm:pt>
    <dgm:pt modelId="{DA698B34-C567-40D6-86C0-0C1C8B0D01D1}" type="sibTrans" cxnId="{45773E18-B876-416B-9581-7D2F87998BBD}">
      <dgm:prSet/>
      <dgm:spPr/>
      <dgm:t>
        <a:bodyPr/>
        <a:lstStyle/>
        <a:p>
          <a:endParaRPr lang="en-US"/>
        </a:p>
      </dgm:t>
    </dgm:pt>
    <dgm:pt modelId="{0DAB7B52-A450-4549-B2DC-6DDDED0975C9}">
      <dgm:prSet custT="1"/>
      <dgm:spPr/>
      <dgm:t>
        <a:bodyPr/>
        <a:lstStyle/>
        <a:p>
          <a:r>
            <a:rPr lang="en-US" sz="2400" dirty="0"/>
            <a:t>Everyone → report issues</a:t>
          </a:r>
        </a:p>
      </dgm:t>
    </dgm:pt>
    <dgm:pt modelId="{4784724F-A21C-4D44-8F32-8621087589D0}" type="parTrans" cxnId="{E2BD622F-0EA1-46FA-AB54-2502E0EBB183}">
      <dgm:prSet/>
      <dgm:spPr/>
      <dgm:t>
        <a:bodyPr/>
        <a:lstStyle/>
        <a:p>
          <a:endParaRPr lang="en-US"/>
        </a:p>
      </dgm:t>
    </dgm:pt>
    <dgm:pt modelId="{2F49BEC8-8D37-42F3-9299-5F13A0F13BC8}" type="sibTrans" cxnId="{E2BD622F-0EA1-46FA-AB54-2502E0EBB183}">
      <dgm:prSet/>
      <dgm:spPr/>
      <dgm:t>
        <a:bodyPr/>
        <a:lstStyle/>
        <a:p>
          <a:endParaRPr lang="en-US"/>
        </a:p>
      </dgm:t>
    </dgm:pt>
    <dgm:pt modelId="{B743A5E0-BDC7-49BC-BDF2-D7B7896CD212}" type="pres">
      <dgm:prSet presAssocID="{8D73A0E8-5756-4837-BF35-FC7BA4ABDBD3}" presName="root" presStyleCnt="0">
        <dgm:presLayoutVars>
          <dgm:dir/>
          <dgm:resizeHandles val="exact"/>
        </dgm:presLayoutVars>
      </dgm:prSet>
      <dgm:spPr/>
    </dgm:pt>
    <dgm:pt modelId="{3C00DFAB-4783-43F1-B737-D14CCE582C10}" type="pres">
      <dgm:prSet presAssocID="{5A9B6ABA-2AFE-406E-B52F-AC00F4C0DCCF}" presName="compNode" presStyleCnt="0"/>
      <dgm:spPr/>
    </dgm:pt>
    <dgm:pt modelId="{37047657-CFBE-447B-B868-75728BF6D154}" type="pres">
      <dgm:prSet presAssocID="{5A9B6ABA-2AFE-406E-B52F-AC00F4C0DCCF}" presName="bgRect" presStyleLbl="bgShp" presStyleIdx="0" presStyleCnt="6" custLinFactNeighborX="-21748" custLinFactNeighborY="-14660"/>
      <dgm:spPr/>
    </dgm:pt>
    <dgm:pt modelId="{44F7B848-6BFE-4335-AC61-C743189E385A}" type="pres">
      <dgm:prSet presAssocID="{5A9B6ABA-2AFE-406E-B52F-AC00F4C0DCC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E179FAC6-4E7E-48DD-8673-5DB3A8C7BE72}" type="pres">
      <dgm:prSet presAssocID="{5A9B6ABA-2AFE-406E-B52F-AC00F4C0DCCF}" presName="spaceRect" presStyleCnt="0"/>
      <dgm:spPr/>
    </dgm:pt>
    <dgm:pt modelId="{6E50356B-C253-444C-A0DA-79B12C34E204}" type="pres">
      <dgm:prSet presAssocID="{5A9B6ABA-2AFE-406E-B52F-AC00F4C0DCCF}" presName="parTx" presStyleLbl="revTx" presStyleIdx="0" presStyleCnt="6">
        <dgm:presLayoutVars>
          <dgm:chMax val="0"/>
          <dgm:chPref val="0"/>
        </dgm:presLayoutVars>
      </dgm:prSet>
      <dgm:spPr/>
    </dgm:pt>
    <dgm:pt modelId="{0D26F70B-E58E-45E7-9AAD-402E748B7825}" type="pres">
      <dgm:prSet presAssocID="{CF472881-A08E-4674-957C-30D09E4F0364}" presName="sibTrans" presStyleCnt="0"/>
      <dgm:spPr/>
    </dgm:pt>
    <dgm:pt modelId="{3D24FCFC-F6CD-46B7-975F-46385439C92D}" type="pres">
      <dgm:prSet presAssocID="{A141C28C-2CC2-40ED-9BC6-238DEC30B14B}" presName="compNode" presStyleCnt="0"/>
      <dgm:spPr/>
    </dgm:pt>
    <dgm:pt modelId="{A779AC67-684B-41D0-82C9-74F532ED1CFF}" type="pres">
      <dgm:prSet presAssocID="{A141C28C-2CC2-40ED-9BC6-238DEC30B14B}" presName="bgRect" presStyleLbl="bgShp" presStyleIdx="1" presStyleCnt="6"/>
      <dgm:spPr/>
    </dgm:pt>
    <dgm:pt modelId="{5DCCEA98-F9B3-4277-881F-A3EE8A0C1C77}" type="pres">
      <dgm:prSet presAssocID="{A141C28C-2CC2-40ED-9BC6-238DEC30B14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B228BD65-E091-4E9B-BB39-434BDA5E305D}" type="pres">
      <dgm:prSet presAssocID="{A141C28C-2CC2-40ED-9BC6-238DEC30B14B}" presName="spaceRect" presStyleCnt="0"/>
      <dgm:spPr/>
    </dgm:pt>
    <dgm:pt modelId="{863B3D7E-4C6E-4F82-88E6-F8E8D4632582}" type="pres">
      <dgm:prSet presAssocID="{A141C28C-2CC2-40ED-9BC6-238DEC30B14B}" presName="parTx" presStyleLbl="revTx" presStyleIdx="1" presStyleCnt="6">
        <dgm:presLayoutVars>
          <dgm:chMax val="0"/>
          <dgm:chPref val="0"/>
        </dgm:presLayoutVars>
      </dgm:prSet>
      <dgm:spPr/>
    </dgm:pt>
    <dgm:pt modelId="{C4D0C5D6-4DF2-40EE-BBC3-E1F335CEA766}" type="pres">
      <dgm:prSet presAssocID="{C36A6DA2-5B56-4EBF-B537-1286F8DAD101}" presName="sibTrans" presStyleCnt="0"/>
      <dgm:spPr/>
    </dgm:pt>
    <dgm:pt modelId="{98F82D0D-642D-4BC1-973D-6C4EBE461BC0}" type="pres">
      <dgm:prSet presAssocID="{DAD9A0ED-F9E0-46BB-A31B-8ACDF038226B}" presName="compNode" presStyleCnt="0"/>
      <dgm:spPr/>
    </dgm:pt>
    <dgm:pt modelId="{26E3BEE2-ECA5-4313-819F-1116E84A91E1}" type="pres">
      <dgm:prSet presAssocID="{DAD9A0ED-F9E0-46BB-A31B-8ACDF038226B}" presName="bgRect" presStyleLbl="bgShp" presStyleIdx="2" presStyleCnt="6"/>
      <dgm:spPr/>
    </dgm:pt>
    <dgm:pt modelId="{BF175B14-CE07-40F1-9234-253AD790AB6D}" type="pres">
      <dgm:prSet presAssocID="{DAD9A0ED-F9E0-46BB-A31B-8ACDF03822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AE99EE0D-0F8F-45BA-99CC-FE09EC7F831B}" type="pres">
      <dgm:prSet presAssocID="{DAD9A0ED-F9E0-46BB-A31B-8ACDF038226B}" presName="spaceRect" presStyleCnt="0"/>
      <dgm:spPr/>
    </dgm:pt>
    <dgm:pt modelId="{A3E1C685-147D-4046-A7EE-BE31ADC411A4}" type="pres">
      <dgm:prSet presAssocID="{DAD9A0ED-F9E0-46BB-A31B-8ACDF038226B}" presName="parTx" presStyleLbl="revTx" presStyleIdx="2" presStyleCnt="6">
        <dgm:presLayoutVars>
          <dgm:chMax val="0"/>
          <dgm:chPref val="0"/>
        </dgm:presLayoutVars>
      </dgm:prSet>
      <dgm:spPr/>
    </dgm:pt>
    <dgm:pt modelId="{68DBC987-1775-4850-976E-5D232699067E}" type="pres">
      <dgm:prSet presAssocID="{BEBE3027-38F1-4DAE-90C9-9B4CE922F118}" presName="sibTrans" presStyleCnt="0"/>
      <dgm:spPr/>
    </dgm:pt>
    <dgm:pt modelId="{D874F4F6-04AE-437F-BC2C-C543D707CD09}" type="pres">
      <dgm:prSet presAssocID="{B1417064-EFA8-4B64-BE71-FC6494E7D0D5}" presName="compNode" presStyleCnt="0"/>
      <dgm:spPr/>
    </dgm:pt>
    <dgm:pt modelId="{C6DBA740-8F4D-4D0F-8D0D-62C1E44B53F4}" type="pres">
      <dgm:prSet presAssocID="{B1417064-EFA8-4B64-BE71-FC6494E7D0D5}" presName="bgRect" presStyleLbl="bgShp" presStyleIdx="3" presStyleCnt="6"/>
      <dgm:spPr/>
    </dgm:pt>
    <dgm:pt modelId="{DF3C97D0-5C57-4FB4-A5AE-745C0476271B}" type="pres">
      <dgm:prSet presAssocID="{B1417064-EFA8-4B64-BE71-FC6494E7D0D5}"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all center with solid fill"/>
        </a:ext>
      </dgm:extLst>
    </dgm:pt>
    <dgm:pt modelId="{90B338EF-7B5F-434C-8643-D2D0A8F8ADB2}" type="pres">
      <dgm:prSet presAssocID="{B1417064-EFA8-4B64-BE71-FC6494E7D0D5}" presName="spaceRect" presStyleCnt="0"/>
      <dgm:spPr/>
    </dgm:pt>
    <dgm:pt modelId="{91E7EE1F-CDFE-449E-BA91-4C290F926EED}" type="pres">
      <dgm:prSet presAssocID="{B1417064-EFA8-4B64-BE71-FC6494E7D0D5}" presName="parTx" presStyleLbl="revTx" presStyleIdx="3" presStyleCnt="6">
        <dgm:presLayoutVars>
          <dgm:chMax val="0"/>
          <dgm:chPref val="0"/>
        </dgm:presLayoutVars>
      </dgm:prSet>
      <dgm:spPr/>
    </dgm:pt>
    <dgm:pt modelId="{4767178D-50C8-4400-8E26-DE397CC4F7A5}" type="pres">
      <dgm:prSet presAssocID="{94A1CC0B-2B80-47DD-B261-24FC98E68053}" presName="sibTrans" presStyleCnt="0"/>
      <dgm:spPr/>
    </dgm:pt>
    <dgm:pt modelId="{27237D86-24E5-4722-B29F-B9BED50D81BD}" type="pres">
      <dgm:prSet presAssocID="{04F3F337-25F3-4877-8288-88AA1EC5871E}" presName="compNode" presStyleCnt="0"/>
      <dgm:spPr/>
    </dgm:pt>
    <dgm:pt modelId="{AE527C2E-2732-4826-BF8E-18CC4F74FBCE}" type="pres">
      <dgm:prSet presAssocID="{04F3F337-25F3-4877-8288-88AA1EC5871E}" presName="bgRect" presStyleLbl="bgShp" presStyleIdx="4" presStyleCnt="6"/>
      <dgm:spPr/>
    </dgm:pt>
    <dgm:pt modelId="{41DF08AB-9CB2-4E83-99D4-2D0657D82917}" type="pres">
      <dgm:prSet presAssocID="{04F3F337-25F3-4877-8288-88AA1EC5871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83821ED6-82C2-4A56-BEB1-E3A40A7BFA42}" type="pres">
      <dgm:prSet presAssocID="{04F3F337-25F3-4877-8288-88AA1EC5871E}" presName="spaceRect" presStyleCnt="0"/>
      <dgm:spPr/>
    </dgm:pt>
    <dgm:pt modelId="{07187847-63C5-45DB-B167-CA9F5EF379E7}" type="pres">
      <dgm:prSet presAssocID="{04F3F337-25F3-4877-8288-88AA1EC5871E}" presName="parTx" presStyleLbl="revTx" presStyleIdx="4" presStyleCnt="6">
        <dgm:presLayoutVars>
          <dgm:chMax val="0"/>
          <dgm:chPref val="0"/>
        </dgm:presLayoutVars>
      </dgm:prSet>
      <dgm:spPr/>
    </dgm:pt>
    <dgm:pt modelId="{1361B4BA-5FDB-42D0-B5B7-75F4BC6F0F9F}" type="pres">
      <dgm:prSet presAssocID="{DA698B34-C567-40D6-86C0-0C1C8B0D01D1}" presName="sibTrans" presStyleCnt="0"/>
      <dgm:spPr/>
    </dgm:pt>
    <dgm:pt modelId="{641EBAA1-BA47-4A94-A9A5-49D39EAB447B}" type="pres">
      <dgm:prSet presAssocID="{0DAB7B52-A450-4549-B2DC-6DDDED0975C9}" presName="compNode" presStyleCnt="0"/>
      <dgm:spPr/>
    </dgm:pt>
    <dgm:pt modelId="{CB1CAF5C-7FB9-4779-9B87-4F55D31F29AB}" type="pres">
      <dgm:prSet presAssocID="{0DAB7B52-A450-4549-B2DC-6DDDED0975C9}" presName="bgRect" presStyleLbl="bgShp" presStyleIdx="5" presStyleCnt="6"/>
      <dgm:spPr/>
    </dgm:pt>
    <dgm:pt modelId="{F291BC45-5D64-45A7-9661-8EE712294EE5}" type="pres">
      <dgm:prSet presAssocID="{0DAB7B52-A450-4549-B2DC-6DDDED0975C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8768E228-9809-4AF8-A7B5-AA7472CC5F96}" type="pres">
      <dgm:prSet presAssocID="{0DAB7B52-A450-4549-B2DC-6DDDED0975C9}" presName="spaceRect" presStyleCnt="0"/>
      <dgm:spPr/>
    </dgm:pt>
    <dgm:pt modelId="{06087B11-5042-470B-8803-3FF3087B8F56}" type="pres">
      <dgm:prSet presAssocID="{0DAB7B52-A450-4549-B2DC-6DDDED0975C9}" presName="parTx" presStyleLbl="revTx" presStyleIdx="5" presStyleCnt="6">
        <dgm:presLayoutVars>
          <dgm:chMax val="0"/>
          <dgm:chPref val="0"/>
        </dgm:presLayoutVars>
      </dgm:prSet>
      <dgm:spPr/>
    </dgm:pt>
  </dgm:ptLst>
  <dgm:cxnLst>
    <dgm:cxn modelId="{10AEA704-08BF-427A-BCB6-5B107FE6AA87}" srcId="{8D73A0E8-5756-4837-BF35-FC7BA4ABDBD3}" destId="{B1417064-EFA8-4B64-BE71-FC6494E7D0D5}" srcOrd="3" destOrd="0" parTransId="{0C92F517-2C43-4F39-8275-F0BDD975C0CE}" sibTransId="{94A1CC0B-2B80-47DD-B261-24FC98E68053}"/>
    <dgm:cxn modelId="{45773E18-B876-416B-9581-7D2F87998BBD}" srcId="{8D73A0E8-5756-4837-BF35-FC7BA4ABDBD3}" destId="{04F3F337-25F3-4877-8288-88AA1EC5871E}" srcOrd="4" destOrd="0" parTransId="{750D811B-5CD8-47B6-AB30-C2BF51E97B17}" sibTransId="{DA698B34-C567-40D6-86C0-0C1C8B0D01D1}"/>
    <dgm:cxn modelId="{BC8D011B-2D8A-4BF5-872C-BBE6A38A1AA9}" type="presOf" srcId="{8D73A0E8-5756-4837-BF35-FC7BA4ABDBD3}" destId="{B743A5E0-BDC7-49BC-BDF2-D7B7896CD212}" srcOrd="0" destOrd="0" presId="urn:microsoft.com/office/officeart/2018/2/layout/IconVerticalSolidList"/>
    <dgm:cxn modelId="{C91F4A1F-CB26-4D2E-A2EC-F1A0172CB398}" type="presOf" srcId="{B1417064-EFA8-4B64-BE71-FC6494E7D0D5}" destId="{91E7EE1F-CDFE-449E-BA91-4C290F926EED}" srcOrd="0" destOrd="0" presId="urn:microsoft.com/office/officeart/2018/2/layout/IconVerticalSolidList"/>
    <dgm:cxn modelId="{4F858124-72FE-4DC7-B86C-7D9A4FB596F0}" type="presOf" srcId="{A141C28C-2CC2-40ED-9BC6-238DEC30B14B}" destId="{863B3D7E-4C6E-4F82-88E6-F8E8D4632582}" srcOrd="0" destOrd="0" presId="urn:microsoft.com/office/officeart/2018/2/layout/IconVerticalSolidList"/>
    <dgm:cxn modelId="{6F8F1A25-EC57-44B2-8F62-4C86D43F288F}" type="presOf" srcId="{DAD9A0ED-F9E0-46BB-A31B-8ACDF038226B}" destId="{A3E1C685-147D-4046-A7EE-BE31ADC411A4}" srcOrd="0" destOrd="0" presId="urn:microsoft.com/office/officeart/2018/2/layout/IconVerticalSolidList"/>
    <dgm:cxn modelId="{B0ECC626-B7E0-415C-A85B-3547C5CD3732}" srcId="{8D73A0E8-5756-4837-BF35-FC7BA4ABDBD3}" destId="{5A9B6ABA-2AFE-406E-B52F-AC00F4C0DCCF}" srcOrd="0" destOrd="0" parTransId="{8AD32910-9EFB-421D-8C9D-36D784001124}" sibTransId="{CF472881-A08E-4674-957C-30D09E4F0364}"/>
    <dgm:cxn modelId="{E2BD622F-0EA1-46FA-AB54-2502E0EBB183}" srcId="{8D73A0E8-5756-4837-BF35-FC7BA4ABDBD3}" destId="{0DAB7B52-A450-4549-B2DC-6DDDED0975C9}" srcOrd="5" destOrd="0" parTransId="{4784724F-A21C-4D44-8F32-8621087589D0}" sibTransId="{2F49BEC8-8D37-42F3-9299-5F13A0F13BC8}"/>
    <dgm:cxn modelId="{CFAB7B34-4174-496B-84C2-5C5E3738D40A}" type="presOf" srcId="{5A9B6ABA-2AFE-406E-B52F-AC00F4C0DCCF}" destId="{6E50356B-C253-444C-A0DA-79B12C34E204}" srcOrd="0" destOrd="0" presId="urn:microsoft.com/office/officeart/2018/2/layout/IconVerticalSolidList"/>
    <dgm:cxn modelId="{2D55A76A-71F5-4243-B63C-707C5E8FE9A5}" type="presOf" srcId="{04F3F337-25F3-4877-8288-88AA1EC5871E}" destId="{07187847-63C5-45DB-B167-CA9F5EF379E7}" srcOrd="0" destOrd="0" presId="urn:microsoft.com/office/officeart/2018/2/layout/IconVerticalSolidList"/>
    <dgm:cxn modelId="{3DF20DB1-FA01-40B5-AE71-8E98A02DA5EE}" srcId="{8D73A0E8-5756-4837-BF35-FC7BA4ABDBD3}" destId="{DAD9A0ED-F9E0-46BB-A31B-8ACDF038226B}" srcOrd="2" destOrd="0" parTransId="{B8170A5B-B21F-44D9-9934-6BE54BA1C317}" sibTransId="{BEBE3027-38F1-4DAE-90C9-9B4CE922F118}"/>
    <dgm:cxn modelId="{813468CD-2B4A-47C5-B325-9396E48225E7}" srcId="{8D73A0E8-5756-4837-BF35-FC7BA4ABDBD3}" destId="{A141C28C-2CC2-40ED-9BC6-238DEC30B14B}" srcOrd="1" destOrd="0" parTransId="{C1BEEEA4-0FCB-48B1-AF4A-EF17FFFFA220}" sibTransId="{C36A6DA2-5B56-4EBF-B537-1286F8DAD101}"/>
    <dgm:cxn modelId="{F433E5DD-3289-480A-B877-E9BDA5E672F9}" type="presOf" srcId="{0DAB7B52-A450-4549-B2DC-6DDDED0975C9}" destId="{06087B11-5042-470B-8803-3FF3087B8F56}" srcOrd="0" destOrd="0" presId="urn:microsoft.com/office/officeart/2018/2/layout/IconVerticalSolidList"/>
    <dgm:cxn modelId="{D8229B83-080F-4E34-80BF-3F3479E82CF0}" type="presParOf" srcId="{B743A5E0-BDC7-49BC-BDF2-D7B7896CD212}" destId="{3C00DFAB-4783-43F1-B737-D14CCE582C10}" srcOrd="0" destOrd="0" presId="urn:microsoft.com/office/officeart/2018/2/layout/IconVerticalSolidList"/>
    <dgm:cxn modelId="{4E9C9DA7-61E1-4007-8C15-B294378E2B52}" type="presParOf" srcId="{3C00DFAB-4783-43F1-B737-D14CCE582C10}" destId="{37047657-CFBE-447B-B868-75728BF6D154}" srcOrd="0" destOrd="0" presId="urn:microsoft.com/office/officeart/2018/2/layout/IconVerticalSolidList"/>
    <dgm:cxn modelId="{8D81AF24-5CE4-4111-89FE-2F700569F310}" type="presParOf" srcId="{3C00DFAB-4783-43F1-B737-D14CCE582C10}" destId="{44F7B848-6BFE-4335-AC61-C743189E385A}" srcOrd="1" destOrd="0" presId="urn:microsoft.com/office/officeart/2018/2/layout/IconVerticalSolidList"/>
    <dgm:cxn modelId="{1D4DA2EB-79B5-4B10-B9BF-8026BAD337F8}" type="presParOf" srcId="{3C00DFAB-4783-43F1-B737-D14CCE582C10}" destId="{E179FAC6-4E7E-48DD-8673-5DB3A8C7BE72}" srcOrd="2" destOrd="0" presId="urn:microsoft.com/office/officeart/2018/2/layout/IconVerticalSolidList"/>
    <dgm:cxn modelId="{B4B50B2F-7123-4A3B-9E67-5C1E440CFC63}" type="presParOf" srcId="{3C00DFAB-4783-43F1-B737-D14CCE582C10}" destId="{6E50356B-C253-444C-A0DA-79B12C34E204}" srcOrd="3" destOrd="0" presId="urn:microsoft.com/office/officeart/2018/2/layout/IconVerticalSolidList"/>
    <dgm:cxn modelId="{C1575725-8931-400D-9AE4-4343FD43D88E}" type="presParOf" srcId="{B743A5E0-BDC7-49BC-BDF2-D7B7896CD212}" destId="{0D26F70B-E58E-45E7-9AAD-402E748B7825}" srcOrd="1" destOrd="0" presId="urn:microsoft.com/office/officeart/2018/2/layout/IconVerticalSolidList"/>
    <dgm:cxn modelId="{7BD5BACB-08D3-482E-BBEA-3122450B7479}" type="presParOf" srcId="{B743A5E0-BDC7-49BC-BDF2-D7B7896CD212}" destId="{3D24FCFC-F6CD-46B7-975F-46385439C92D}" srcOrd="2" destOrd="0" presId="urn:microsoft.com/office/officeart/2018/2/layout/IconVerticalSolidList"/>
    <dgm:cxn modelId="{91220FA4-A81E-402C-A6D7-8827254BB8C5}" type="presParOf" srcId="{3D24FCFC-F6CD-46B7-975F-46385439C92D}" destId="{A779AC67-684B-41D0-82C9-74F532ED1CFF}" srcOrd="0" destOrd="0" presId="urn:microsoft.com/office/officeart/2018/2/layout/IconVerticalSolidList"/>
    <dgm:cxn modelId="{F4247F7D-C233-441A-B31E-BDCCA5FB9A5F}" type="presParOf" srcId="{3D24FCFC-F6CD-46B7-975F-46385439C92D}" destId="{5DCCEA98-F9B3-4277-881F-A3EE8A0C1C77}" srcOrd="1" destOrd="0" presId="urn:microsoft.com/office/officeart/2018/2/layout/IconVerticalSolidList"/>
    <dgm:cxn modelId="{377EC156-0945-498B-9EF6-4F91B76EDBC5}" type="presParOf" srcId="{3D24FCFC-F6CD-46B7-975F-46385439C92D}" destId="{B228BD65-E091-4E9B-BB39-434BDA5E305D}" srcOrd="2" destOrd="0" presId="urn:microsoft.com/office/officeart/2018/2/layout/IconVerticalSolidList"/>
    <dgm:cxn modelId="{8CBE8E35-F36C-453B-A6D3-8161C24CBF9B}" type="presParOf" srcId="{3D24FCFC-F6CD-46B7-975F-46385439C92D}" destId="{863B3D7E-4C6E-4F82-88E6-F8E8D4632582}" srcOrd="3" destOrd="0" presId="urn:microsoft.com/office/officeart/2018/2/layout/IconVerticalSolidList"/>
    <dgm:cxn modelId="{B6D417A0-8536-44BE-BC8A-134903B9E38A}" type="presParOf" srcId="{B743A5E0-BDC7-49BC-BDF2-D7B7896CD212}" destId="{C4D0C5D6-4DF2-40EE-BBC3-E1F335CEA766}" srcOrd="3" destOrd="0" presId="urn:microsoft.com/office/officeart/2018/2/layout/IconVerticalSolidList"/>
    <dgm:cxn modelId="{7C6B1439-F655-4114-A4D8-01EF1DA4BC55}" type="presParOf" srcId="{B743A5E0-BDC7-49BC-BDF2-D7B7896CD212}" destId="{98F82D0D-642D-4BC1-973D-6C4EBE461BC0}" srcOrd="4" destOrd="0" presId="urn:microsoft.com/office/officeart/2018/2/layout/IconVerticalSolidList"/>
    <dgm:cxn modelId="{706E6031-9C48-483B-A3CA-E815CE97E857}" type="presParOf" srcId="{98F82D0D-642D-4BC1-973D-6C4EBE461BC0}" destId="{26E3BEE2-ECA5-4313-819F-1116E84A91E1}" srcOrd="0" destOrd="0" presId="urn:microsoft.com/office/officeart/2018/2/layout/IconVerticalSolidList"/>
    <dgm:cxn modelId="{55D67B3B-E359-4E16-8472-6DFCB49CB697}" type="presParOf" srcId="{98F82D0D-642D-4BC1-973D-6C4EBE461BC0}" destId="{BF175B14-CE07-40F1-9234-253AD790AB6D}" srcOrd="1" destOrd="0" presId="urn:microsoft.com/office/officeart/2018/2/layout/IconVerticalSolidList"/>
    <dgm:cxn modelId="{9A0433AF-2FCB-4C87-B5F2-EAB1C4017B17}" type="presParOf" srcId="{98F82D0D-642D-4BC1-973D-6C4EBE461BC0}" destId="{AE99EE0D-0F8F-45BA-99CC-FE09EC7F831B}" srcOrd="2" destOrd="0" presId="urn:microsoft.com/office/officeart/2018/2/layout/IconVerticalSolidList"/>
    <dgm:cxn modelId="{8BECB205-6FA7-460A-A32C-2913E3661DF3}" type="presParOf" srcId="{98F82D0D-642D-4BC1-973D-6C4EBE461BC0}" destId="{A3E1C685-147D-4046-A7EE-BE31ADC411A4}" srcOrd="3" destOrd="0" presId="urn:microsoft.com/office/officeart/2018/2/layout/IconVerticalSolidList"/>
    <dgm:cxn modelId="{FA81D7FA-27B6-49FF-91F2-6534E7A27BAC}" type="presParOf" srcId="{B743A5E0-BDC7-49BC-BDF2-D7B7896CD212}" destId="{68DBC987-1775-4850-976E-5D232699067E}" srcOrd="5" destOrd="0" presId="urn:microsoft.com/office/officeart/2018/2/layout/IconVerticalSolidList"/>
    <dgm:cxn modelId="{89499315-8803-49D2-9FB2-989D379249C2}" type="presParOf" srcId="{B743A5E0-BDC7-49BC-BDF2-D7B7896CD212}" destId="{D874F4F6-04AE-437F-BC2C-C543D707CD09}" srcOrd="6" destOrd="0" presId="urn:microsoft.com/office/officeart/2018/2/layout/IconVerticalSolidList"/>
    <dgm:cxn modelId="{847D2F81-7A7D-454D-B55D-C3BE32576F8D}" type="presParOf" srcId="{D874F4F6-04AE-437F-BC2C-C543D707CD09}" destId="{C6DBA740-8F4D-4D0F-8D0D-62C1E44B53F4}" srcOrd="0" destOrd="0" presId="urn:microsoft.com/office/officeart/2018/2/layout/IconVerticalSolidList"/>
    <dgm:cxn modelId="{EA87AE94-D7AA-41F4-B677-7ED7E2DDB998}" type="presParOf" srcId="{D874F4F6-04AE-437F-BC2C-C543D707CD09}" destId="{DF3C97D0-5C57-4FB4-A5AE-745C0476271B}" srcOrd="1" destOrd="0" presId="urn:microsoft.com/office/officeart/2018/2/layout/IconVerticalSolidList"/>
    <dgm:cxn modelId="{DDC2A190-3CEC-40E2-A77E-39F703376579}" type="presParOf" srcId="{D874F4F6-04AE-437F-BC2C-C543D707CD09}" destId="{90B338EF-7B5F-434C-8643-D2D0A8F8ADB2}" srcOrd="2" destOrd="0" presId="urn:microsoft.com/office/officeart/2018/2/layout/IconVerticalSolidList"/>
    <dgm:cxn modelId="{1CEC6671-6A2D-4B4E-A15B-E05631C15982}" type="presParOf" srcId="{D874F4F6-04AE-437F-BC2C-C543D707CD09}" destId="{91E7EE1F-CDFE-449E-BA91-4C290F926EED}" srcOrd="3" destOrd="0" presId="urn:microsoft.com/office/officeart/2018/2/layout/IconVerticalSolidList"/>
    <dgm:cxn modelId="{94AA814D-1641-4621-8B91-DD8A9ED9076F}" type="presParOf" srcId="{B743A5E0-BDC7-49BC-BDF2-D7B7896CD212}" destId="{4767178D-50C8-4400-8E26-DE397CC4F7A5}" srcOrd="7" destOrd="0" presId="urn:microsoft.com/office/officeart/2018/2/layout/IconVerticalSolidList"/>
    <dgm:cxn modelId="{AD852BAB-D8B2-4797-934A-4FBF2E8A7A52}" type="presParOf" srcId="{B743A5E0-BDC7-49BC-BDF2-D7B7896CD212}" destId="{27237D86-24E5-4722-B29F-B9BED50D81BD}" srcOrd="8" destOrd="0" presId="urn:microsoft.com/office/officeart/2018/2/layout/IconVerticalSolidList"/>
    <dgm:cxn modelId="{71C4B45B-AA49-4261-8C07-CC4434942AD9}" type="presParOf" srcId="{27237D86-24E5-4722-B29F-B9BED50D81BD}" destId="{AE527C2E-2732-4826-BF8E-18CC4F74FBCE}" srcOrd="0" destOrd="0" presId="urn:microsoft.com/office/officeart/2018/2/layout/IconVerticalSolidList"/>
    <dgm:cxn modelId="{618312B5-CD44-4D5F-B8BB-BD79841672B9}" type="presParOf" srcId="{27237D86-24E5-4722-B29F-B9BED50D81BD}" destId="{41DF08AB-9CB2-4E83-99D4-2D0657D82917}" srcOrd="1" destOrd="0" presId="urn:microsoft.com/office/officeart/2018/2/layout/IconVerticalSolidList"/>
    <dgm:cxn modelId="{98060000-CBF4-4D0E-8F3A-AE411A1FBB79}" type="presParOf" srcId="{27237D86-24E5-4722-B29F-B9BED50D81BD}" destId="{83821ED6-82C2-4A56-BEB1-E3A40A7BFA42}" srcOrd="2" destOrd="0" presId="urn:microsoft.com/office/officeart/2018/2/layout/IconVerticalSolidList"/>
    <dgm:cxn modelId="{843BE583-C5A9-4C24-94E9-463E74BB0B07}" type="presParOf" srcId="{27237D86-24E5-4722-B29F-B9BED50D81BD}" destId="{07187847-63C5-45DB-B167-CA9F5EF379E7}" srcOrd="3" destOrd="0" presId="urn:microsoft.com/office/officeart/2018/2/layout/IconVerticalSolidList"/>
    <dgm:cxn modelId="{F58915A6-5C54-4EBF-BF86-9F87C6F310CD}" type="presParOf" srcId="{B743A5E0-BDC7-49BC-BDF2-D7B7896CD212}" destId="{1361B4BA-5FDB-42D0-B5B7-75F4BC6F0F9F}" srcOrd="9" destOrd="0" presId="urn:microsoft.com/office/officeart/2018/2/layout/IconVerticalSolidList"/>
    <dgm:cxn modelId="{A2FEFF3C-3CA0-4078-B89A-AFB176EB5FF5}" type="presParOf" srcId="{B743A5E0-BDC7-49BC-BDF2-D7B7896CD212}" destId="{641EBAA1-BA47-4A94-A9A5-49D39EAB447B}" srcOrd="10" destOrd="0" presId="urn:microsoft.com/office/officeart/2018/2/layout/IconVerticalSolidList"/>
    <dgm:cxn modelId="{252D6166-0088-4C2A-A6BC-743875BFFE7D}" type="presParOf" srcId="{641EBAA1-BA47-4A94-A9A5-49D39EAB447B}" destId="{CB1CAF5C-7FB9-4779-9B87-4F55D31F29AB}" srcOrd="0" destOrd="0" presId="urn:microsoft.com/office/officeart/2018/2/layout/IconVerticalSolidList"/>
    <dgm:cxn modelId="{57C60E42-EB6E-41A2-8F65-2AFB1993E00E}" type="presParOf" srcId="{641EBAA1-BA47-4A94-A9A5-49D39EAB447B}" destId="{F291BC45-5D64-45A7-9661-8EE712294EE5}" srcOrd="1" destOrd="0" presId="urn:microsoft.com/office/officeart/2018/2/layout/IconVerticalSolidList"/>
    <dgm:cxn modelId="{A521C87A-1708-466E-B8ED-882230BB69A1}" type="presParOf" srcId="{641EBAA1-BA47-4A94-A9A5-49D39EAB447B}" destId="{8768E228-9809-4AF8-A7B5-AA7472CC5F96}" srcOrd="2" destOrd="0" presId="urn:microsoft.com/office/officeart/2018/2/layout/IconVerticalSolidList"/>
    <dgm:cxn modelId="{7381CBEF-D3FF-46D3-9E01-B1C4D97A8C3B}" type="presParOf" srcId="{641EBAA1-BA47-4A94-A9A5-49D39EAB447B}" destId="{06087B11-5042-470B-8803-3FF3087B8F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8A3AC4-DC3C-4B77-95B0-B930C949D27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AE71BDB-C811-4DDA-AD63-00C3D2C2E961}">
      <dgm:prSet custT="1"/>
      <dgm:spPr/>
      <dgm:t>
        <a:bodyPr/>
        <a:lstStyle/>
        <a:p>
          <a:r>
            <a:rPr lang="en-US" sz="2000" dirty="0"/>
            <a:t>Review standards; report issues</a:t>
          </a:r>
        </a:p>
      </dgm:t>
    </dgm:pt>
    <dgm:pt modelId="{295EB498-87A9-445A-B29C-7B7CB14A72EF}" type="parTrans" cxnId="{E2DA2BB0-D54F-49F5-9B84-9AABC48244E6}">
      <dgm:prSet/>
      <dgm:spPr/>
      <dgm:t>
        <a:bodyPr/>
        <a:lstStyle/>
        <a:p>
          <a:endParaRPr lang="en-US"/>
        </a:p>
      </dgm:t>
    </dgm:pt>
    <dgm:pt modelId="{60D1034B-CC3D-4A08-948A-4EDABE200FC5}" type="sibTrans" cxnId="{E2DA2BB0-D54F-49F5-9B84-9AABC48244E6}">
      <dgm:prSet/>
      <dgm:spPr/>
      <dgm:t>
        <a:bodyPr/>
        <a:lstStyle/>
        <a:p>
          <a:endParaRPr lang="en-US"/>
        </a:p>
      </dgm:t>
    </dgm:pt>
    <dgm:pt modelId="{65B1D497-57F6-4F13-8BDA-F29FEF507128}">
      <dgm:prSet custT="1"/>
      <dgm:spPr/>
      <dgm:t>
        <a:bodyPr/>
        <a:lstStyle/>
        <a:p>
          <a:r>
            <a:rPr lang="en-US" sz="2000" dirty="0"/>
            <a:t>Draft standards for </a:t>
          </a:r>
          <a:r>
            <a:rPr lang="en-US" sz="2000" b="1" dirty="0"/>
            <a:t>discourse analysis</a:t>
          </a:r>
          <a:r>
            <a:rPr lang="en-US" sz="2000" dirty="0"/>
            <a:t>, </a:t>
          </a:r>
          <a:r>
            <a:rPr lang="en-US" sz="2000" b="1" dirty="0"/>
            <a:t>qualitative simulation </a:t>
          </a:r>
          <a:r>
            <a:rPr lang="en-US" sz="2000" dirty="0"/>
            <a:t>and </a:t>
          </a:r>
          <a:r>
            <a:rPr lang="en-US" sz="2000" b="1" dirty="0"/>
            <a:t>replications</a:t>
          </a:r>
          <a:endParaRPr lang="en-US" sz="2000" dirty="0"/>
        </a:p>
      </dgm:t>
    </dgm:pt>
    <dgm:pt modelId="{D563BAC9-148C-4B58-BEEC-52E6455E246F}" type="parTrans" cxnId="{0D22AC20-8A90-41DE-99A5-81DF53853D3C}">
      <dgm:prSet/>
      <dgm:spPr/>
      <dgm:t>
        <a:bodyPr/>
        <a:lstStyle/>
        <a:p>
          <a:endParaRPr lang="en-US"/>
        </a:p>
      </dgm:t>
    </dgm:pt>
    <dgm:pt modelId="{7137539A-9479-4A5A-9C17-A37F7019FB48}" type="sibTrans" cxnId="{0D22AC20-8A90-41DE-99A5-81DF53853D3C}">
      <dgm:prSet/>
      <dgm:spPr/>
      <dgm:t>
        <a:bodyPr/>
        <a:lstStyle/>
        <a:p>
          <a:endParaRPr lang="en-US"/>
        </a:p>
      </dgm:t>
    </dgm:pt>
    <dgm:pt modelId="{5C2EBE8E-711E-484C-BB06-574964207EEB}">
      <dgm:prSet custT="1"/>
      <dgm:spPr/>
      <dgm:t>
        <a:bodyPr/>
        <a:lstStyle/>
        <a:p>
          <a:r>
            <a:rPr lang="en-US" sz="2000" dirty="0"/>
            <a:t>Create</a:t>
          </a:r>
          <a:r>
            <a:rPr lang="en-US" sz="1900" dirty="0"/>
            <a:t> decision trees</a:t>
          </a:r>
        </a:p>
      </dgm:t>
    </dgm:pt>
    <dgm:pt modelId="{D9DCB7A1-1792-48C1-8374-53D4095646CA}" type="parTrans" cxnId="{6060218A-87B8-4B8F-8DAB-EE1AE5417E06}">
      <dgm:prSet/>
      <dgm:spPr/>
      <dgm:t>
        <a:bodyPr/>
        <a:lstStyle/>
        <a:p>
          <a:endParaRPr lang="en-US"/>
        </a:p>
      </dgm:t>
    </dgm:pt>
    <dgm:pt modelId="{DF2A55FF-A84D-4BC8-9CEC-6EB06B9139A3}" type="sibTrans" cxnId="{6060218A-87B8-4B8F-8DAB-EE1AE5417E06}">
      <dgm:prSet/>
      <dgm:spPr/>
      <dgm:t>
        <a:bodyPr/>
        <a:lstStyle/>
        <a:p>
          <a:endParaRPr lang="en-US"/>
        </a:p>
      </dgm:t>
    </dgm:pt>
    <dgm:pt modelId="{4263E070-77A5-486E-B286-A5F2E8639DCC}">
      <dgm:prSet custT="1"/>
      <dgm:spPr/>
      <dgm:t>
        <a:bodyPr/>
        <a:lstStyle/>
        <a:p>
          <a:r>
            <a:rPr lang="en-US" sz="2000" dirty="0"/>
            <a:t>Build form generator</a:t>
          </a:r>
        </a:p>
      </dgm:t>
    </dgm:pt>
    <dgm:pt modelId="{42B1EBB1-1B08-4253-B298-A5BF0342ECBF}" type="parTrans" cxnId="{19342CE1-042B-4F17-A5A0-F51ABE09CA01}">
      <dgm:prSet/>
      <dgm:spPr/>
      <dgm:t>
        <a:bodyPr/>
        <a:lstStyle/>
        <a:p>
          <a:endParaRPr lang="en-US"/>
        </a:p>
      </dgm:t>
    </dgm:pt>
    <dgm:pt modelId="{3DEE0FF8-C562-4447-9CC6-A05B2A9D7E40}" type="sibTrans" cxnId="{19342CE1-042B-4F17-A5A0-F51ABE09CA01}">
      <dgm:prSet/>
      <dgm:spPr/>
      <dgm:t>
        <a:bodyPr/>
        <a:lstStyle/>
        <a:p>
          <a:endParaRPr lang="en-US"/>
        </a:p>
      </dgm:t>
    </dgm:pt>
    <dgm:pt modelId="{97C1205A-64A3-4576-B2D6-29A480D7EC39}">
      <dgm:prSet custT="1"/>
      <dgm:spPr/>
      <dgm:t>
        <a:bodyPr/>
        <a:lstStyle/>
        <a:p>
          <a:r>
            <a:rPr lang="en-US" sz="2000" dirty="0"/>
            <a:t>Integrate with </a:t>
          </a:r>
          <a:r>
            <a:rPr lang="en-US" sz="2000" dirty="0" err="1"/>
            <a:t>Easychair</a:t>
          </a:r>
          <a:r>
            <a:rPr lang="en-US" sz="2000" dirty="0"/>
            <a:t> et al.</a:t>
          </a:r>
        </a:p>
      </dgm:t>
    </dgm:pt>
    <dgm:pt modelId="{BB341346-6939-4FB0-9BA8-13BE96F44F60}" type="parTrans" cxnId="{681AD400-76B4-4FDE-91DE-FFCAFA6FE3EF}">
      <dgm:prSet/>
      <dgm:spPr/>
      <dgm:t>
        <a:bodyPr/>
        <a:lstStyle/>
        <a:p>
          <a:endParaRPr lang="en-US"/>
        </a:p>
      </dgm:t>
    </dgm:pt>
    <dgm:pt modelId="{AACD0AB0-D7E3-473F-9AB6-C7BC9B07F89B}" type="sibTrans" cxnId="{681AD400-76B4-4FDE-91DE-FFCAFA6FE3EF}">
      <dgm:prSet/>
      <dgm:spPr/>
      <dgm:t>
        <a:bodyPr/>
        <a:lstStyle/>
        <a:p>
          <a:endParaRPr lang="en-US"/>
        </a:p>
      </dgm:t>
    </dgm:pt>
    <dgm:pt modelId="{9A5A0E0F-02A4-4EEA-B3AB-5601A5D2374B}" type="pres">
      <dgm:prSet presAssocID="{F48A3AC4-DC3C-4B77-95B0-B930C949D275}" presName="root" presStyleCnt="0">
        <dgm:presLayoutVars>
          <dgm:dir/>
          <dgm:resizeHandles val="exact"/>
        </dgm:presLayoutVars>
      </dgm:prSet>
      <dgm:spPr/>
    </dgm:pt>
    <dgm:pt modelId="{6B9AC7C1-C9FD-4B2F-A5E2-592BFAD71371}" type="pres">
      <dgm:prSet presAssocID="{EAE71BDB-C811-4DDA-AD63-00C3D2C2E961}" presName="compNode" presStyleCnt="0"/>
      <dgm:spPr/>
    </dgm:pt>
    <dgm:pt modelId="{A7784555-AD6E-436B-A904-BEDD5F500DAA}" type="pres">
      <dgm:prSet presAssocID="{EAE71BDB-C811-4DDA-AD63-00C3D2C2E961}" presName="bgRect" presStyleLbl="bgShp" presStyleIdx="0" presStyleCnt="5"/>
      <dgm:spPr/>
    </dgm:pt>
    <dgm:pt modelId="{70F70CC1-C2D1-4070-99C8-DA5E2E16214B}" type="pres">
      <dgm:prSet presAssocID="{EAE71BDB-C811-4DDA-AD63-00C3D2C2E96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3518F6EE-2646-44A1-850F-B2B905931207}" type="pres">
      <dgm:prSet presAssocID="{EAE71BDB-C811-4DDA-AD63-00C3D2C2E961}" presName="spaceRect" presStyleCnt="0"/>
      <dgm:spPr/>
    </dgm:pt>
    <dgm:pt modelId="{A8375E77-9A11-415B-AAC3-B2B8DF7826FF}" type="pres">
      <dgm:prSet presAssocID="{EAE71BDB-C811-4DDA-AD63-00C3D2C2E961}" presName="parTx" presStyleLbl="revTx" presStyleIdx="0" presStyleCnt="5">
        <dgm:presLayoutVars>
          <dgm:chMax val="0"/>
          <dgm:chPref val="0"/>
        </dgm:presLayoutVars>
      </dgm:prSet>
      <dgm:spPr/>
    </dgm:pt>
    <dgm:pt modelId="{6AF21488-9D59-4C46-ACA8-306C689193D6}" type="pres">
      <dgm:prSet presAssocID="{60D1034B-CC3D-4A08-948A-4EDABE200FC5}" presName="sibTrans" presStyleCnt="0"/>
      <dgm:spPr/>
    </dgm:pt>
    <dgm:pt modelId="{ACB72DD1-BCEE-4BA4-8BDF-493CA83FF79D}" type="pres">
      <dgm:prSet presAssocID="{65B1D497-57F6-4F13-8BDA-F29FEF507128}" presName="compNode" presStyleCnt="0"/>
      <dgm:spPr/>
    </dgm:pt>
    <dgm:pt modelId="{4D98A926-131C-40A8-BFD8-141C2B24C29C}" type="pres">
      <dgm:prSet presAssocID="{65B1D497-57F6-4F13-8BDA-F29FEF507128}" presName="bgRect" presStyleLbl="bgShp" presStyleIdx="1" presStyleCnt="5"/>
      <dgm:spPr/>
    </dgm:pt>
    <dgm:pt modelId="{66DCA440-9CBD-4EF0-BF0B-536CA3AF479F}" type="pres">
      <dgm:prSet presAssocID="{65B1D497-57F6-4F13-8BDA-F29FEF5071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5CC4192-5D26-40BE-8E83-504F2FAF3B70}" type="pres">
      <dgm:prSet presAssocID="{65B1D497-57F6-4F13-8BDA-F29FEF507128}" presName="spaceRect" presStyleCnt="0"/>
      <dgm:spPr/>
    </dgm:pt>
    <dgm:pt modelId="{863902F1-6421-454A-B8A8-9F22B3CF8AB6}" type="pres">
      <dgm:prSet presAssocID="{65B1D497-57F6-4F13-8BDA-F29FEF507128}" presName="parTx" presStyleLbl="revTx" presStyleIdx="1" presStyleCnt="5">
        <dgm:presLayoutVars>
          <dgm:chMax val="0"/>
          <dgm:chPref val="0"/>
        </dgm:presLayoutVars>
      </dgm:prSet>
      <dgm:spPr/>
    </dgm:pt>
    <dgm:pt modelId="{CC681F2B-7EC8-457B-B104-D17270DA7293}" type="pres">
      <dgm:prSet presAssocID="{7137539A-9479-4A5A-9C17-A37F7019FB48}" presName="sibTrans" presStyleCnt="0"/>
      <dgm:spPr/>
    </dgm:pt>
    <dgm:pt modelId="{D88048E3-670F-43F4-B299-81DFB0DD8A0B}" type="pres">
      <dgm:prSet presAssocID="{5C2EBE8E-711E-484C-BB06-574964207EEB}" presName="compNode" presStyleCnt="0"/>
      <dgm:spPr/>
    </dgm:pt>
    <dgm:pt modelId="{6BC371BC-CF5B-4E02-B088-7A114A4D7FF6}" type="pres">
      <dgm:prSet presAssocID="{5C2EBE8E-711E-484C-BB06-574964207EEB}" presName="bgRect" presStyleLbl="bgShp" presStyleIdx="2" presStyleCnt="5"/>
      <dgm:spPr/>
    </dgm:pt>
    <dgm:pt modelId="{809D4297-CF7E-4294-B29A-55E62F8F2027}" type="pres">
      <dgm:prSet presAssocID="{5C2EBE8E-711E-484C-BB06-574964207E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97BDA3FD-DFE2-4424-B0CD-94D2AC59E517}" type="pres">
      <dgm:prSet presAssocID="{5C2EBE8E-711E-484C-BB06-574964207EEB}" presName="spaceRect" presStyleCnt="0"/>
      <dgm:spPr/>
    </dgm:pt>
    <dgm:pt modelId="{8B965628-AD1A-40C8-9DEE-80D77FDCBF74}" type="pres">
      <dgm:prSet presAssocID="{5C2EBE8E-711E-484C-BB06-574964207EEB}" presName="parTx" presStyleLbl="revTx" presStyleIdx="2" presStyleCnt="5">
        <dgm:presLayoutVars>
          <dgm:chMax val="0"/>
          <dgm:chPref val="0"/>
        </dgm:presLayoutVars>
      </dgm:prSet>
      <dgm:spPr/>
    </dgm:pt>
    <dgm:pt modelId="{A73EBE04-DDF6-422D-9444-8C4C122EA7EF}" type="pres">
      <dgm:prSet presAssocID="{DF2A55FF-A84D-4BC8-9CEC-6EB06B9139A3}" presName="sibTrans" presStyleCnt="0"/>
      <dgm:spPr/>
    </dgm:pt>
    <dgm:pt modelId="{DF866F8C-DE73-4D3F-9EC9-3FD6D9F56630}" type="pres">
      <dgm:prSet presAssocID="{4263E070-77A5-486E-B286-A5F2E8639DCC}" presName="compNode" presStyleCnt="0"/>
      <dgm:spPr/>
    </dgm:pt>
    <dgm:pt modelId="{F183705B-50A2-42DE-9814-122423E66508}" type="pres">
      <dgm:prSet presAssocID="{4263E070-77A5-486E-B286-A5F2E8639DCC}" presName="bgRect" presStyleLbl="bgShp" presStyleIdx="3" presStyleCnt="5"/>
      <dgm:spPr/>
    </dgm:pt>
    <dgm:pt modelId="{57C31A5E-13A6-4FF9-9053-E176E4270160}" type="pres">
      <dgm:prSet presAssocID="{4263E070-77A5-486E-B286-A5F2E8639DC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1482D044-5530-4028-99B0-5889F8B8E629}" type="pres">
      <dgm:prSet presAssocID="{4263E070-77A5-486E-B286-A5F2E8639DCC}" presName="spaceRect" presStyleCnt="0"/>
      <dgm:spPr/>
    </dgm:pt>
    <dgm:pt modelId="{1A06BB52-6304-4E5C-A7B9-8B4CA1EA98C9}" type="pres">
      <dgm:prSet presAssocID="{4263E070-77A5-486E-B286-A5F2E8639DCC}" presName="parTx" presStyleLbl="revTx" presStyleIdx="3" presStyleCnt="5">
        <dgm:presLayoutVars>
          <dgm:chMax val="0"/>
          <dgm:chPref val="0"/>
        </dgm:presLayoutVars>
      </dgm:prSet>
      <dgm:spPr/>
    </dgm:pt>
    <dgm:pt modelId="{2250BB51-EE6B-4E90-8C9E-D2FCE1CCD903}" type="pres">
      <dgm:prSet presAssocID="{3DEE0FF8-C562-4447-9CC6-A05B2A9D7E40}" presName="sibTrans" presStyleCnt="0"/>
      <dgm:spPr/>
    </dgm:pt>
    <dgm:pt modelId="{C53F08C5-268C-40A0-9379-DA52C7A18A51}" type="pres">
      <dgm:prSet presAssocID="{97C1205A-64A3-4576-B2D6-29A480D7EC39}" presName="compNode" presStyleCnt="0"/>
      <dgm:spPr/>
    </dgm:pt>
    <dgm:pt modelId="{65D746D0-7860-4904-92E3-8CDA7E104726}" type="pres">
      <dgm:prSet presAssocID="{97C1205A-64A3-4576-B2D6-29A480D7EC39}" presName="bgRect" presStyleLbl="bgShp" presStyleIdx="4" presStyleCnt="5" custLinFactNeighborX="-4472" custLinFactNeighborY="-2171"/>
      <dgm:spPr/>
    </dgm:pt>
    <dgm:pt modelId="{D6FF181C-AB28-4B08-B286-06B7AB2A07C8}" type="pres">
      <dgm:prSet presAssocID="{97C1205A-64A3-4576-B2D6-29A480D7EC3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CE8EE12D-F249-46A2-A10C-5D0D79348BA6}" type="pres">
      <dgm:prSet presAssocID="{97C1205A-64A3-4576-B2D6-29A480D7EC39}" presName="spaceRect" presStyleCnt="0"/>
      <dgm:spPr/>
    </dgm:pt>
    <dgm:pt modelId="{AE73DA41-0F5E-499D-A6A7-D42F4CFCA539}" type="pres">
      <dgm:prSet presAssocID="{97C1205A-64A3-4576-B2D6-29A480D7EC39}" presName="parTx" presStyleLbl="revTx" presStyleIdx="4" presStyleCnt="5">
        <dgm:presLayoutVars>
          <dgm:chMax val="0"/>
          <dgm:chPref val="0"/>
        </dgm:presLayoutVars>
      </dgm:prSet>
      <dgm:spPr/>
    </dgm:pt>
  </dgm:ptLst>
  <dgm:cxnLst>
    <dgm:cxn modelId="{681AD400-76B4-4FDE-91DE-FFCAFA6FE3EF}" srcId="{F48A3AC4-DC3C-4B77-95B0-B930C949D275}" destId="{97C1205A-64A3-4576-B2D6-29A480D7EC39}" srcOrd="4" destOrd="0" parTransId="{BB341346-6939-4FB0-9BA8-13BE96F44F60}" sibTransId="{AACD0AB0-D7E3-473F-9AB6-C7BC9B07F89B}"/>
    <dgm:cxn modelId="{0D22AC20-8A90-41DE-99A5-81DF53853D3C}" srcId="{F48A3AC4-DC3C-4B77-95B0-B930C949D275}" destId="{65B1D497-57F6-4F13-8BDA-F29FEF507128}" srcOrd="1" destOrd="0" parTransId="{D563BAC9-148C-4B58-BEEC-52E6455E246F}" sibTransId="{7137539A-9479-4A5A-9C17-A37F7019FB48}"/>
    <dgm:cxn modelId="{D23A6B2C-6063-4B3E-9D58-355B7536DE67}" type="presOf" srcId="{EAE71BDB-C811-4DDA-AD63-00C3D2C2E961}" destId="{A8375E77-9A11-415B-AAC3-B2B8DF7826FF}" srcOrd="0" destOrd="0" presId="urn:microsoft.com/office/officeart/2018/2/layout/IconVerticalSolidList"/>
    <dgm:cxn modelId="{4AF1D738-3F25-4774-8F00-48DF7E1151B3}" type="presOf" srcId="{4263E070-77A5-486E-B286-A5F2E8639DCC}" destId="{1A06BB52-6304-4E5C-A7B9-8B4CA1EA98C9}" srcOrd="0" destOrd="0" presId="urn:microsoft.com/office/officeart/2018/2/layout/IconVerticalSolidList"/>
    <dgm:cxn modelId="{72908C83-26AE-4DA7-8878-706D5E8248EA}" type="presOf" srcId="{97C1205A-64A3-4576-B2D6-29A480D7EC39}" destId="{AE73DA41-0F5E-499D-A6A7-D42F4CFCA539}" srcOrd="0" destOrd="0" presId="urn:microsoft.com/office/officeart/2018/2/layout/IconVerticalSolidList"/>
    <dgm:cxn modelId="{6060218A-87B8-4B8F-8DAB-EE1AE5417E06}" srcId="{F48A3AC4-DC3C-4B77-95B0-B930C949D275}" destId="{5C2EBE8E-711E-484C-BB06-574964207EEB}" srcOrd="2" destOrd="0" parTransId="{D9DCB7A1-1792-48C1-8374-53D4095646CA}" sibTransId="{DF2A55FF-A84D-4BC8-9CEC-6EB06B9139A3}"/>
    <dgm:cxn modelId="{26A0F5AA-2930-4233-97EF-332779F202B4}" type="presOf" srcId="{65B1D497-57F6-4F13-8BDA-F29FEF507128}" destId="{863902F1-6421-454A-B8A8-9F22B3CF8AB6}" srcOrd="0" destOrd="0" presId="urn:microsoft.com/office/officeart/2018/2/layout/IconVerticalSolidList"/>
    <dgm:cxn modelId="{E2DA2BB0-D54F-49F5-9B84-9AABC48244E6}" srcId="{F48A3AC4-DC3C-4B77-95B0-B930C949D275}" destId="{EAE71BDB-C811-4DDA-AD63-00C3D2C2E961}" srcOrd="0" destOrd="0" parTransId="{295EB498-87A9-445A-B29C-7B7CB14A72EF}" sibTransId="{60D1034B-CC3D-4A08-948A-4EDABE200FC5}"/>
    <dgm:cxn modelId="{4FB6B1B8-0197-4760-B2C6-082696C1070B}" type="presOf" srcId="{F48A3AC4-DC3C-4B77-95B0-B930C949D275}" destId="{9A5A0E0F-02A4-4EEA-B3AB-5601A5D2374B}" srcOrd="0" destOrd="0" presId="urn:microsoft.com/office/officeart/2018/2/layout/IconVerticalSolidList"/>
    <dgm:cxn modelId="{19342CE1-042B-4F17-A5A0-F51ABE09CA01}" srcId="{F48A3AC4-DC3C-4B77-95B0-B930C949D275}" destId="{4263E070-77A5-486E-B286-A5F2E8639DCC}" srcOrd="3" destOrd="0" parTransId="{42B1EBB1-1B08-4253-B298-A5BF0342ECBF}" sibTransId="{3DEE0FF8-C562-4447-9CC6-A05B2A9D7E40}"/>
    <dgm:cxn modelId="{465BE9E4-7F48-4663-AB9D-F6CB6D2F4275}" type="presOf" srcId="{5C2EBE8E-711E-484C-BB06-574964207EEB}" destId="{8B965628-AD1A-40C8-9DEE-80D77FDCBF74}" srcOrd="0" destOrd="0" presId="urn:microsoft.com/office/officeart/2018/2/layout/IconVerticalSolidList"/>
    <dgm:cxn modelId="{B2EA5C06-8C87-4674-8F57-E9BFFB9A81CB}" type="presParOf" srcId="{9A5A0E0F-02A4-4EEA-B3AB-5601A5D2374B}" destId="{6B9AC7C1-C9FD-4B2F-A5E2-592BFAD71371}" srcOrd="0" destOrd="0" presId="urn:microsoft.com/office/officeart/2018/2/layout/IconVerticalSolidList"/>
    <dgm:cxn modelId="{B9B48DD9-6525-451E-A73E-2C0F4247174D}" type="presParOf" srcId="{6B9AC7C1-C9FD-4B2F-A5E2-592BFAD71371}" destId="{A7784555-AD6E-436B-A904-BEDD5F500DAA}" srcOrd="0" destOrd="0" presId="urn:microsoft.com/office/officeart/2018/2/layout/IconVerticalSolidList"/>
    <dgm:cxn modelId="{189430B4-46A1-4926-BC19-A59D657E6DA5}" type="presParOf" srcId="{6B9AC7C1-C9FD-4B2F-A5E2-592BFAD71371}" destId="{70F70CC1-C2D1-4070-99C8-DA5E2E16214B}" srcOrd="1" destOrd="0" presId="urn:microsoft.com/office/officeart/2018/2/layout/IconVerticalSolidList"/>
    <dgm:cxn modelId="{C6065597-B917-48A3-B347-96A9AF480F53}" type="presParOf" srcId="{6B9AC7C1-C9FD-4B2F-A5E2-592BFAD71371}" destId="{3518F6EE-2646-44A1-850F-B2B905931207}" srcOrd="2" destOrd="0" presId="urn:microsoft.com/office/officeart/2018/2/layout/IconVerticalSolidList"/>
    <dgm:cxn modelId="{A63A6C94-FF7A-4E7D-964B-0488226D92A6}" type="presParOf" srcId="{6B9AC7C1-C9FD-4B2F-A5E2-592BFAD71371}" destId="{A8375E77-9A11-415B-AAC3-B2B8DF7826FF}" srcOrd="3" destOrd="0" presId="urn:microsoft.com/office/officeart/2018/2/layout/IconVerticalSolidList"/>
    <dgm:cxn modelId="{A9644908-9241-48B7-9832-8BC55807FE44}" type="presParOf" srcId="{9A5A0E0F-02A4-4EEA-B3AB-5601A5D2374B}" destId="{6AF21488-9D59-4C46-ACA8-306C689193D6}" srcOrd="1" destOrd="0" presId="urn:microsoft.com/office/officeart/2018/2/layout/IconVerticalSolidList"/>
    <dgm:cxn modelId="{C08D9190-66AE-420B-ACCC-D54326A582DD}" type="presParOf" srcId="{9A5A0E0F-02A4-4EEA-B3AB-5601A5D2374B}" destId="{ACB72DD1-BCEE-4BA4-8BDF-493CA83FF79D}" srcOrd="2" destOrd="0" presId="urn:microsoft.com/office/officeart/2018/2/layout/IconVerticalSolidList"/>
    <dgm:cxn modelId="{49C285E9-DD4A-4492-8BA1-A7CCD65F4325}" type="presParOf" srcId="{ACB72DD1-BCEE-4BA4-8BDF-493CA83FF79D}" destId="{4D98A926-131C-40A8-BFD8-141C2B24C29C}" srcOrd="0" destOrd="0" presId="urn:microsoft.com/office/officeart/2018/2/layout/IconVerticalSolidList"/>
    <dgm:cxn modelId="{7AE65BB9-A1C0-49AF-AD9C-1AAB0A9B4342}" type="presParOf" srcId="{ACB72DD1-BCEE-4BA4-8BDF-493CA83FF79D}" destId="{66DCA440-9CBD-4EF0-BF0B-536CA3AF479F}" srcOrd="1" destOrd="0" presId="urn:microsoft.com/office/officeart/2018/2/layout/IconVerticalSolidList"/>
    <dgm:cxn modelId="{B60D6E69-E4F1-49A1-AAD4-F637D3AB4E44}" type="presParOf" srcId="{ACB72DD1-BCEE-4BA4-8BDF-493CA83FF79D}" destId="{D5CC4192-5D26-40BE-8E83-504F2FAF3B70}" srcOrd="2" destOrd="0" presId="urn:microsoft.com/office/officeart/2018/2/layout/IconVerticalSolidList"/>
    <dgm:cxn modelId="{FFDE166D-87C8-40B4-90F2-384B5DB6F649}" type="presParOf" srcId="{ACB72DD1-BCEE-4BA4-8BDF-493CA83FF79D}" destId="{863902F1-6421-454A-B8A8-9F22B3CF8AB6}" srcOrd="3" destOrd="0" presId="urn:microsoft.com/office/officeart/2018/2/layout/IconVerticalSolidList"/>
    <dgm:cxn modelId="{206F4AF5-8621-4DE0-AA53-9CB05B837E9B}" type="presParOf" srcId="{9A5A0E0F-02A4-4EEA-B3AB-5601A5D2374B}" destId="{CC681F2B-7EC8-457B-B104-D17270DA7293}" srcOrd="3" destOrd="0" presId="urn:microsoft.com/office/officeart/2018/2/layout/IconVerticalSolidList"/>
    <dgm:cxn modelId="{2FF28DAF-B8B2-4B9D-A284-5AC1BCDEC636}" type="presParOf" srcId="{9A5A0E0F-02A4-4EEA-B3AB-5601A5D2374B}" destId="{D88048E3-670F-43F4-B299-81DFB0DD8A0B}" srcOrd="4" destOrd="0" presId="urn:microsoft.com/office/officeart/2018/2/layout/IconVerticalSolidList"/>
    <dgm:cxn modelId="{B77F3C07-116B-4BC0-8537-C25118FDDCF9}" type="presParOf" srcId="{D88048E3-670F-43F4-B299-81DFB0DD8A0B}" destId="{6BC371BC-CF5B-4E02-B088-7A114A4D7FF6}" srcOrd="0" destOrd="0" presId="urn:microsoft.com/office/officeart/2018/2/layout/IconVerticalSolidList"/>
    <dgm:cxn modelId="{F9BAA907-4C8F-479F-8F23-AEE787290C5B}" type="presParOf" srcId="{D88048E3-670F-43F4-B299-81DFB0DD8A0B}" destId="{809D4297-CF7E-4294-B29A-55E62F8F2027}" srcOrd="1" destOrd="0" presId="urn:microsoft.com/office/officeart/2018/2/layout/IconVerticalSolidList"/>
    <dgm:cxn modelId="{CCCE9A53-6911-4256-B6D7-87520BB0317A}" type="presParOf" srcId="{D88048E3-670F-43F4-B299-81DFB0DD8A0B}" destId="{97BDA3FD-DFE2-4424-B0CD-94D2AC59E517}" srcOrd="2" destOrd="0" presId="urn:microsoft.com/office/officeart/2018/2/layout/IconVerticalSolidList"/>
    <dgm:cxn modelId="{E9A096B5-A295-4211-80D0-2AA3D19F4978}" type="presParOf" srcId="{D88048E3-670F-43F4-B299-81DFB0DD8A0B}" destId="{8B965628-AD1A-40C8-9DEE-80D77FDCBF74}" srcOrd="3" destOrd="0" presId="urn:microsoft.com/office/officeart/2018/2/layout/IconVerticalSolidList"/>
    <dgm:cxn modelId="{4D2FC975-EFCF-435E-9231-84A60573A916}" type="presParOf" srcId="{9A5A0E0F-02A4-4EEA-B3AB-5601A5D2374B}" destId="{A73EBE04-DDF6-422D-9444-8C4C122EA7EF}" srcOrd="5" destOrd="0" presId="urn:microsoft.com/office/officeart/2018/2/layout/IconVerticalSolidList"/>
    <dgm:cxn modelId="{BD6C3216-92C9-4201-8452-A28C46E68245}" type="presParOf" srcId="{9A5A0E0F-02A4-4EEA-B3AB-5601A5D2374B}" destId="{DF866F8C-DE73-4D3F-9EC9-3FD6D9F56630}" srcOrd="6" destOrd="0" presId="urn:microsoft.com/office/officeart/2018/2/layout/IconVerticalSolidList"/>
    <dgm:cxn modelId="{9122B582-7CDB-4F8E-9C58-1F2B36BB1C15}" type="presParOf" srcId="{DF866F8C-DE73-4D3F-9EC9-3FD6D9F56630}" destId="{F183705B-50A2-42DE-9814-122423E66508}" srcOrd="0" destOrd="0" presId="urn:microsoft.com/office/officeart/2018/2/layout/IconVerticalSolidList"/>
    <dgm:cxn modelId="{5901FBD3-ABA1-4C2F-8D05-7AFE80FABD52}" type="presParOf" srcId="{DF866F8C-DE73-4D3F-9EC9-3FD6D9F56630}" destId="{57C31A5E-13A6-4FF9-9053-E176E4270160}" srcOrd="1" destOrd="0" presId="urn:microsoft.com/office/officeart/2018/2/layout/IconVerticalSolidList"/>
    <dgm:cxn modelId="{79FB8FB2-A0DA-4D81-83FB-BA189771AAFD}" type="presParOf" srcId="{DF866F8C-DE73-4D3F-9EC9-3FD6D9F56630}" destId="{1482D044-5530-4028-99B0-5889F8B8E629}" srcOrd="2" destOrd="0" presId="urn:microsoft.com/office/officeart/2018/2/layout/IconVerticalSolidList"/>
    <dgm:cxn modelId="{4E699E16-8789-494B-9ECE-088ED3A585C0}" type="presParOf" srcId="{DF866F8C-DE73-4D3F-9EC9-3FD6D9F56630}" destId="{1A06BB52-6304-4E5C-A7B9-8B4CA1EA98C9}" srcOrd="3" destOrd="0" presId="urn:microsoft.com/office/officeart/2018/2/layout/IconVerticalSolidList"/>
    <dgm:cxn modelId="{D29281E9-1113-434E-B58A-5E3BE742C533}" type="presParOf" srcId="{9A5A0E0F-02A4-4EEA-B3AB-5601A5D2374B}" destId="{2250BB51-EE6B-4E90-8C9E-D2FCE1CCD903}" srcOrd="7" destOrd="0" presId="urn:microsoft.com/office/officeart/2018/2/layout/IconVerticalSolidList"/>
    <dgm:cxn modelId="{E598893C-5B55-4369-A586-C63AE9902762}" type="presParOf" srcId="{9A5A0E0F-02A4-4EEA-B3AB-5601A5D2374B}" destId="{C53F08C5-268C-40A0-9379-DA52C7A18A51}" srcOrd="8" destOrd="0" presId="urn:microsoft.com/office/officeart/2018/2/layout/IconVerticalSolidList"/>
    <dgm:cxn modelId="{4259A63B-C4E0-4A99-AC6B-3F0D292EBD2E}" type="presParOf" srcId="{C53F08C5-268C-40A0-9379-DA52C7A18A51}" destId="{65D746D0-7860-4904-92E3-8CDA7E104726}" srcOrd="0" destOrd="0" presId="urn:microsoft.com/office/officeart/2018/2/layout/IconVerticalSolidList"/>
    <dgm:cxn modelId="{6E96ED8B-FA1E-4F48-B7B9-020B235ACD1E}" type="presParOf" srcId="{C53F08C5-268C-40A0-9379-DA52C7A18A51}" destId="{D6FF181C-AB28-4B08-B286-06B7AB2A07C8}" srcOrd="1" destOrd="0" presId="urn:microsoft.com/office/officeart/2018/2/layout/IconVerticalSolidList"/>
    <dgm:cxn modelId="{697B3C86-AAD5-4E6B-9CC9-D0A834498A3B}" type="presParOf" srcId="{C53F08C5-268C-40A0-9379-DA52C7A18A51}" destId="{CE8EE12D-F249-46A2-A10C-5D0D79348BA6}" srcOrd="2" destOrd="0" presId="urn:microsoft.com/office/officeart/2018/2/layout/IconVerticalSolidList"/>
    <dgm:cxn modelId="{FE6C334F-A8C4-4866-9CFC-036ECDDF4EBA}" type="presParOf" srcId="{C53F08C5-268C-40A0-9379-DA52C7A18A51}" destId="{AE73DA41-0F5E-499D-A6A7-D42F4CFCA53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8DC3-0255-6445-9188-068C0D70E1F8}">
      <dsp:nvSpPr>
        <dsp:cNvPr id="0" name=""/>
        <dsp:cNvSpPr/>
      </dsp:nvSpPr>
      <dsp:spPr>
        <a:xfrm>
          <a:off x="3390" y="357026"/>
          <a:ext cx="2965113" cy="1186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Use standards to conduct and write up research</a:t>
          </a:r>
        </a:p>
      </dsp:txBody>
      <dsp:txXfrm>
        <a:off x="3390" y="357026"/>
        <a:ext cx="2668602" cy="1186045"/>
      </dsp:txXfrm>
    </dsp:sp>
    <dsp:sp modelId="{91F70B2A-13B7-6E46-9B40-3819BDF819DF}">
      <dsp:nvSpPr>
        <dsp:cNvPr id="0" name=""/>
        <dsp:cNvSpPr/>
      </dsp:nvSpPr>
      <dsp:spPr>
        <a:xfrm>
          <a:off x="2375482" y="357026"/>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Submit paper</a:t>
          </a:r>
        </a:p>
      </dsp:txBody>
      <dsp:txXfrm>
        <a:off x="2968505" y="357026"/>
        <a:ext cx="1779068" cy="1186045"/>
      </dsp:txXfrm>
    </dsp:sp>
    <dsp:sp modelId="{A34BFC45-A657-A541-9CA1-3138EB254B4F}">
      <dsp:nvSpPr>
        <dsp:cNvPr id="0" name=""/>
        <dsp:cNvSpPr/>
      </dsp:nvSpPr>
      <dsp:spPr>
        <a:xfrm>
          <a:off x="4747573" y="357026"/>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Indicates appropriate standards</a:t>
          </a:r>
        </a:p>
      </dsp:txBody>
      <dsp:txXfrm>
        <a:off x="5340596" y="357026"/>
        <a:ext cx="1779068" cy="1186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A5CB8-94ED-CA42-9A2D-E00196B28DB1}">
      <dsp:nvSpPr>
        <dsp:cNvPr id="0" name=""/>
        <dsp:cNvSpPr/>
      </dsp:nvSpPr>
      <dsp:spPr>
        <a:xfrm>
          <a:off x="3390" y="52709"/>
          <a:ext cx="2965113" cy="1186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Read Paper</a:t>
          </a:r>
        </a:p>
      </dsp:txBody>
      <dsp:txXfrm>
        <a:off x="3390" y="52709"/>
        <a:ext cx="2668602" cy="1186045"/>
      </dsp:txXfrm>
    </dsp:sp>
    <dsp:sp modelId="{F8D9ABB3-4CB6-B54D-A1C9-6D08DA63B3D4}">
      <dsp:nvSpPr>
        <dsp:cNvPr id="0" name=""/>
        <dsp:cNvSpPr/>
      </dsp:nvSpPr>
      <dsp:spPr>
        <a:xfrm>
          <a:off x="2375482" y="52709"/>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Completes review form</a:t>
          </a:r>
        </a:p>
      </dsp:txBody>
      <dsp:txXfrm>
        <a:off x="2968505" y="52709"/>
        <a:ext cx="1779068" cy="1186045"/>
      </dsp:txXfrm>
    </dsp:sp>
    <dsp:sp modelId="{30326D49-CFE4-5346-AD70-2B41394241D0}">
      <dsp:nvSpPr>
        <dsp:cNvPr id="0" name=""/>
        <dsp:cNvSpPr/>
      </dsp:nvSpPr>
      <dsp:spPr>
        <a:xfrm>
          <a:off x="4747573" y="52709"/>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Decision auto-generated</a:t>
          </a:r>
        </a:p>
      </dsp:txBody>
      <dsp:txXfrm>
        <a:off x="5340596" y="52709"/>
        <a:ext cx="1779068" cy="1186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B8DC3-0255-6445-9188-068C0D70E1F8}">
      <dsp:nvSpPr>
        <dsp:cNvPr id="0" name=""/>
        <dsp:cNvSpPr/>
      </dsp:nvSpPr>
      <dsp:spPr>
        <a:xfrm>
          <a:off x="3390" y="357026"/>
          <a:ext cx="2965113" cy="1186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Adopts standards</a:t>
          </a:r>
        </a:p>
      </dsp:txBody>
      <dsp:txXfrm>
        <a:off x="3390" y="357026"/>
        <a:ext cx="2668602" cy="1186045"/>
      </dsp:txXfrm>
    </dsp:sp>
    <dsp:sp modelId="{A34BFC45-A657-A541-9CA1-3138EB254B4F}">
      <dsp:nvSpPr>
        <dsp:cNvPr id="0" name=""/>
        <dsp:cNvSpPr/>
      </dsp:nvSpPr>
      <dsp:spPr>
        <a:xfrm>
          <a:off x="2375482" y="357026"/>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Makes decision rules</a:t>
          </a:r>
        </a:p>
      </dsp:txBody>
      <dsp:txXfrm>
        <a:off x="2968505" y="357026"/>
        <a:ext cx="1779068" cy="1186045"/>
      </dsp:txXfrm>
    </dsp:sp>
    <dsp:sp modelId="{91F70B2A-13B7-6E46-9B40-3819BDF819DF}">
      <dsp:nvSpPr>
        <dsp:cNvPr id="0" name=""/>
        <dsp:cNvSpPr/>
      </dsp:nvSpPr>
      <dsp:spPr>
        <a:xfrm>
          <a:off x="4747573" y="357026"/>
          <a:ext cx="2965113" cy="1186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Implements standards as review forms</a:t>
          </a:r>
        </a:p>
      </dsp:txBody>
      <dsp:txXfrm>
        <a:off x="5340596" y="357026"/>
        <a:ext cx="1779068" cy="1186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8DDE2-00A3-184E-90C4-32479AB2058B}">
      <dsp:nvSpPr>
        <dsp:cNvPr id="0" name=""/>
        <dsp:cNvSpPr/>
      </dsp:nvSpPr>
      <dsp:spPr>
        <a:xfrm>
          <a:off x="4446712" y="430892"/>
          <a:ext cx="2069839" cy="1059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More venues adopt standards</a:t>
          </a:r>
        </a:p>
      </dsp:txBody>
      <dsp:txXfrm>
        <a:off x="4446712" y="430892"/>
        <a:ext cx="2069839" cy="1059138"/>
      </dsp:txXfrm>
    </dsp:sp>
    <dsp:sp modelId="{1C842981-3433-BD4C-A117-EA17A0BFA7B1}">
      <dsp:nvSpPr>
        <dsp:cNvPr id="0" name=""/>
        <dsp:cNvSpPr/>
      </dsp:nvSpPr>
      <dsp:spPr>
        <a:xfrm>
          <a:off x="776585" y="-13563"/>
          <a:ext cx="5971704" cy="5971704"/>
        </a:xfrm>
        <a:prstGeom prst="circularArrow">
          <a:avLst>
            <a:gd name="adj1" fmla="val 5199"/>
            <a:gd name="adj2" fmla="val 335861"/>
            <a:gd name="adj3" fmla="val 21314107"/>
            <a:gd name="adj4" fmla="val 19558926"/>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481D18-BFF4-1542-9930-C7425AA15446}">
      <dsp:nvSpPr>
        <dsp:cNvPr id="0" name=""/>
        <dsp:cNvSpPr/>
      </dsp:nvSpPr>
      <dsp:spPr>
        <a:xfrm>
          <a:off x="5255390" y="3010797"/>
          <a:ext cx="2053343" cy="1592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More authors &amp; reviewers use standards</a:t>
          </a:r>
        </a:p>
      </dsp:txBody>
      <dsp:txXfrm>
        <a:off x="5255390" y="3010797"/>
        <a:ext cx="2053343" cy="1592282"/>
      </dsp:txXfrm>
    </dsp:sp>
    <dsp:sp modelId="{6A44BE29-2A30-FC48-84F6-E657BD598496}">
      <dsp:nvSpPr>
        <dsp:cNvPr id="0" name=""/>
        <dsp:cNvSpPr/>
      </dsp:nvSpPr>
      <dsp:spPr>
        <a:xfrm>
          <a:off x="776401" y="2351"/>
          <a:ext cx="5971704" cy="5971704"/>
        </a:xfrm>
        <a:prstGeom prst="circularArrow">
          <a:avLst>
            <a:gd name="adj1" fmla="val 5199"/>
            <a:gd name="adj2" fmla="val 335861"/>
            <a:gd name="adj3" fmla="val 4014920"/>
            <a:gd name="adj4" fmla="val 2253229"/>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092B9-1884-CE40-AAAB-205F68249A9E}">
      <dsp:nvSpPr>
        <dsp:cNvPr id="0" name=""/>
        <dsp:cNvSpPr/>
      </dsp:nvSpPr>
      <dsp:spPr>
        <a:xfrm>
          <a:off x="2966113" y="4841545"/>
          <a:ext cx="1592282" cy="1592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Problems are revealed</a:t>
          </a:r>
        </a:p>
      </dsp:txBody>
      <dsp:txXfrm>
        <a:off x="2966113" y="4841545"/>
        <a:ext cx="1592282" cy="1592282"/>
      </dsp:txXfrm>
    </dsp:sp>
    <dsp:sp modelId="{8AF54B6B-C6DC-6B48-B429-B8D476E29638}">
      <dsp:nvSpPr>
        <dsp:cNvPr id="0" name=""/>
        <dsp:cNvSpPr/>
      </dsp:nvSpPr>
      <dsp:spPr>
        <a:xfrm>
          <a:off x="776401" y="2351"/>
          <a:ext cx="5971704" cy="5971704"/>
        </a:xfrm>
        <a:prstGeom prst="circularArrow">
          <a:avLst>
            <a:gd name="adj1" fmla="val 5199"/>
            <a:gd name="adj2" fmla="val 335861"/>
            <a:gd name="adj3" fmla="val 8210911"/>
            <a:gd name="adj4" fmla="val 6449220"/>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867-4E13-0846-9671-5571B3670CE5}">
      <dsp:nvSpPr>
        <dsp:cNvPr id="0" name=""/>
        <dsp:cNvSpPr/>
      </dsp:nvSpPr>
      <dsp:spPr>
        <a:xfrm>
          <a:off x="446305" y="3010797"/>
          <a:ext cx="1592282" cy="1592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Change requests are submitted</a:t>
          </a:r>
        </a:p>
      </dsp:txBody>
      <dsp:txXfrm>
        <a:off x="446305" y="3010797"/>
        <a:ext cx="1592282" cy="1592282"/>
      </dsp:txXfrm>
    </dsp:sp>
    <dsp:sp modelId="{BA07F110-35B8-BB41-82E2-D694AEE6FC9E}">
      <dsp:nvSpPr>
        <dsp:cNvPr id="0" name=""/>
        <dsp:cNvSpPr/>
      </dsp:nvSpPr>
      <dsp:spPr>
        <a:xfrm>
          <a:off x="774557" y="-76439"/>
          <a:ext cx="5971704" cy="5971704"/>
        </a:xfrm>
        <a:prstGeom prst="circularArrow">
          <a:avLst>
            <a:gd name="adj1" fmla="val 5199"/>
            <a:gd name="adj2" fmla="val 335861"/>
            <a:gd name="adj3" fmla="val 12407703"/>
            <a:gd name="adj4" fmla="val 10668420"/>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6700C-1BD6-D54E-AA56-866CC8D47EB3}">
      <dsp:nvSpPr>
        <dsp:cNvPr id="0" name=""/>
        <dsp:cNvSpPr/>
      </dsp:nvSpPr>
      <dsp:spPr>
        <a:xfrm>
          <a:off x="1246733" y="338303"/>
          <a:ext cx="1592282" cy="1151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Maintainers improve standards</a:t>
          </a:r>
        </a:p>
      </dsp:txBody>
      <dsp:txXfrm>
        <a:off x="1246733" y="338303"/>
        <a:ext cx="1592282" cy="1151729"/>
      </dsp:txXfrm>
    </dsp:sp>
    <dsp:sp modelId="{B0CC066A-3AD2-9042-B5DA-9D7319B45D5D}">
      <dsp:nvSpPr>
        <dsp:cNvPr id="0" name=""/>
        <dsp:cNvSpPr/>
      </dsp:nvSpPr>
      <dsp:spPr>
        <a:xfrm>
          <a:off x="718251" y="-24350"/>
          <a:ext cx="5972062" cy="5971704"/>
        </a:xfrm>
        <a:prstGeom prst="circularArrow">
          <a:avLst>
            <a:gd name="adj1" fmla="val 5199"/>
            <a:gd name="adj2" fmla="val 335861"/>
            <a:gd name="adj3" fmla="val 16897826"/>
            <a:gd name="adj4" fmla="val 15056321"/>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B2122-FCA8-4061-838B-12CDB48503C5}">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A9402-DEC6-419A-AF8A-B313626D688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A2EAC-15A2-4CD9-8296-494C7480AF70}">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dirty="0"/>
            <a:t>No universal, general quality criteria</a:t>
          </a:r>
        </a:p>
      </dsp:txBody>
      <dsp:txXfrm>
        <a:off x="1866111" y="690"/>
        <a:ext cx="4382288" cy="1615680"/>
      </dsp:txXfrm>
    </dsp:sp>
    <dsp:sp modelId="{B805CC7E-ECC3-4397-8AB1-037DFCA430CB}">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1EB72-F2DD-4BEE-AEA8-79491C2F10C8}">
      <dsp:nvSpPr>
        <dsp:cNvPr id="0" name=""/>
        <dsp:cNvSpPr/>
      </dsp:nvSpPr>
      <dsp:spPr>
        <a:xfrm>
          <a:off x="488743" y="2383819"/>
          <a:ext cx="888624" cy="8886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899C3-54D8-42A7-8A77-E2DBE70F5F68}">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dirty="0"/>
            <a:t>What if there’s no standard?</a:t>
          </a:r>
        </a:p>
      </dsp:txBody>
      <dsp:txXfrm>
        <a:off x="1866111" y="2020291"/>
        <a:ext cx="4382288" cy="1615680"/>
      </dsp:txXfrm>
    </dsp:sp>
    <dsp:sp modelId="{38D00D99-D48D-4D01-8B14-5D3B7EF3B3B5}">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D5443-9A8A-4DC9-9080-90C5811D1AC4}">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497B4-18C8-4191-88E6-B12D19072A99}">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066800">
            <a:lnSpc>
              <a:spcPct val="90000"/>
            </a:lnSpc>
            <a:spcBef>
              <a:spcPct val="0"/>
            </a:spcBef>
            <a:spcAft>
              <a:spcPct val="35000"/>
            </a:spcAft>
            <a:buNone/>
          </a:pPr>
          <a:r>
            <a:rPr lang="en-US" sz="2400" kern="1200" dirty="0"/>
            <a:t>Applies to full, empirical studies only</a:t>
          </a:r>
        </a:p>
      </dsp:txBody>
      <dsp:txXfrm>
        <a:off x="1866111" y="4039891"/>
        <a:ext cx="4382288" cy="1615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47657-CFBE-447B-B868-75728BF6D154}">
      <dsp:nvSpPr>
        <dsp:cNvPr id="0" name=""/>
        <dsp:cNvSpPr/>
      </dsp:nvSpPr>
      <dsp:spPr>
        <a:xfrm>
          <a:off x="0" y="0"/>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7B848-6BFE-4335-AC61-C743189E385A}">
      <dsp:nvSpPr>
        <dsp:cNvPr id="0" name=""/>
        <dsp:cNvSpPr/>
      </dsp:nvSpPr>
      <dsp:spPr>
        <a:xfrm>
          <a:off x="235850" y="177255"/>
          <a:ext cx="428818" cy="42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0356B-C253-444C-A0DA-79B12C34E204}">
      <dsp:nvSpPr>
        <dsp:cNvPr id="0" name=""/>
        <dsp:cNvSpPr/>
      </dsp:nvSpPr>
      <dsp:spPr>
        <a:xfrm>
          <a:off x="900518" y="1829"/>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Researchers → study ideas</a:t>
          </a:r>
        </a:p>
      </dsp:txBody>
      <dsp:txXfrm>
        <a:off x="900518" y="1829"/>
        <a:ext cx="5347881" cy="779669"/>
      </dsp:txXfrm>
    </dsp:sp>
    <dsp:sp modelId="{A779AC67-684B-41D0-82C9-74F532ED1CFF}">
      <dsp:nvSpPr>
        <dsp:cNvPr id="0" name=""/>
        <dsp:cNvSpPr/>
      </dsp:nvSpPr>
      <dsp:spPr>
        <a:xfrm>
          <a:off x="0" y="976416"/>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CEA98-F9B3-4277-881F-A3EE8A0C1C77}">
      <dsp:nvSpPr>
        <dsp:cNvPr id="0" name=""/>
        <dsp:cNvSpPr/>
      </dsp:nvSpPr>
      <dsp:spPr>
        <a:xfrm>
          <a:off x="235850" y="1151842"/>
          <a:ext cx="428818" cy="42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B3D7E-4C6E-4F82-88E6-F8E8D4632582}">
      <dsp:nvSpPr>
        <dsp:cNvPr id="0" name=""/>
        <dsp:cNvSpPr/>
      </dsp:nvSpPr>
      <dsp:spPr>
        <a:xfrm>
          <a:off x="900518" y="976416"/>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Authors → defend your method</a:t>
          </a:r>
        </a:p>
      </dsp:txBody>
      <dsp:txXfrm>
        <a:off x="900518" y="976416"/>
        <a:ext cx="5347881" cy="779669"/>
      </dsp:txXfrm>
    </dsp:sp>
    <dsp:sp modelId="{26E3BEE2-ECA5-4313-819F-1116E84A91E1}">
      <dsp:nvSpPr>
        <dsp:cNvPr id="0" name=""/>
        <dsp:cNvSpPr/>
      </dsp:nvSpPr>
      <dsp:spPr>
        <a:xfrm>
          <a:off x="0" y="195100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75B14-CE07-40F1-9234-253AD790AB6D}">
      <dsp:nvSpPr>
        <dsp:cNvPr id="0" name=""/>
        <dsp:cNvSpPr/>
      </dsp:nvSpPr>
      <dsp:spPr>
        <a:xfrm>
          <a:off x="235850" y="2126428"/>
          <a:ext cx="428818" cy="428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E1C685-147D-4046-A7EE-BE31ADC411A4}">
      <dsp:nvSpPr>
        <dsp:cNvPr id="0" name=""/>
        <dsp:cNvSpPr/>
      </dsp:nvSpPr>
      <dsp:spPr>
        <a:xfrm>
          <a:off x="900518" y="195100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Reviewers → what to look for</a:t>
          </a:r>
        </a:p>
      </dsp:txBody>
      <dsp:txXfrm>
        <a:off x="900518" y="1951003"/>
        <a:ext cx="5347881" cy="779669"/>
      </dsp:txXfrm>
    </dsp:sp>
    <dsp:sp modelId="{C6DBA740-8F4D-4D0F-8D0D-62C1E44B53F4}">
      <dsp:nvSpPr>
        <dsp:cNvPr id="0" name=""/>
        <dsp:cNvSpPr/>
      </dsp:nvSpPr>
      <dsp:spPr>
        <a:xfrm>
          <a:off x="0" y="2925590"/>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C97D0-5C57-4FB4-A5AE-745C0476271B}">
      <dsp:nvSpPr>
        <dsp:cNvPr id="0" name=""/>
        <dsp:cNvSpPr/>
      </dsp:nvSpPr>
      <dsp:spPr>
        <a:xfrm>
          <a:off x="235850" y="3101015"/>
          <a:ext cx="428818" cy="42881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E7EE1F-CDFE-449E-BA91-4C290F926EED}">
      <dsp:nvSpPr>
        <dsp:cNvPr id="0" name=""/>
        <dsp:cNvSpPr/>
      </dsp:nvSpPr>
      <dsp:spPr>
        <a:xfrm>
          <a:off x="900518" y="2925590"/>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Editors / PCs → Better Call Paul</a:t>
          </a:r>
        </a:p>
      </dsp:txBody>
      <dsp:txXfrm>
        <a:off x="900518" y="2925590"/>
        <a:ext cx="5347881" cy="779669"/>
      </dsp:txXfrm>
    </dsp:sp>
    <dsp:sp modelId="{AE527C2E-2732-4826-BF8E-18CC4F74FBCE}">
      <dsp:nvSpPr>
        <dsp:cNvPr id="0" name=""/>
        <dsp:cNvSpPr/>
      </dsp:nvSpPr>
      <dsp:spPr>
        <a:xfrm>
          <a:off x="0" y="3900177"/>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F08AB-9CB2-4E83-99D4-2D0657D82917}">
      <dsp:nvSpPr>
        <dsp:cNvPr id="0" name=""/>
        <dsp:cNvSpPr/>
      </dsp:nvSpPr>
      <dsp:spPr>
        <a:xfrm>
          <a:off x="235850" y="4075602"/>
          <a:ext cx="428818" cy="4288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187847-63C5-45DB-B167-CA9F5EF379E7}">
      <dsp:nvSpPr>
        <dsp:cNvPr id="0" name=""/>
        <dsp:cNvSpPr/>
      </dsp:nvSpPr>
      <dsp:spPr>
        <a:xfrm>
          <a:off x="900518" y="3900177"/>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Supervisors → teaching methods</a:t>
          </a:r>
        </a:p>
      </dsp:txBody>
      <dsp:txXfrm>
        <a:off x="900518" y="3900177"/>
        <a:ext cx="5347881" cy="779669"/>
      </dsp:txXfrm>
    </dsp:sp>
    <dsp:sp modelId="{CB1CAF5C-7FB9-4779-9B87-4F55D31F29AB}">
      <dsp:nvSpPr>
        <dsp:cNvPr id="0" name=""/>
        <dsp:cNvSpPr/>
      </dsp:nvSpPr>
      <dsp:spPr>
        <a:xfrm>
          <a:off x="0" y="4874763"/>
          <a:ext cx="6248400" cy="7796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1BC45-5D64-45A7-9661-8EE712294EE5}">
      <dsp:nvSpPr>
        <dsp:cNvPr id="0" name=""/>
        <dsp:cNvSpPr/>
      </dsp:nvSpPr>
      <dsp:spPr>
        <a:xfrm>
          <a:off x="235850" y="5050189"/>
          <a:ext cx="428818" cy="4288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087B11-5042-470B-8803-3FF3087B8F56}">
      <dsp:nvSpPr>
        <dsp:cNvPr id="0" name=""/>
        <dsp:cNvSpPr/>
      </dsp:nvSpPr>
      <dsp:spPr>
        <a:xfrm>
          <a:off x="900518" y="4874763"/>
          <a:ext cx="5347881" cy="779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15" tIns="82515" rIns="82515" bIns="82515" numCol="1" spcCol="1270" anchor="ctr" anchorCtr="0">
          <a:noAutofit/>
        </a:bodyPr>
        <a:lstStyle/>
        <a:p>
          <a:pPr marL="0" lvl="0" indent="0" algn="l" defTabSz="1066800">
            <a:lnSpc>
              <a:spcPct val="90000"/>
            </a:lnSpc>
            <a:spcBef>
              <a:spcPct val="0"/>
            </a:spcBef>
            <a:spcAft>
              <a:spcPct val="35000"/>
            </a:spcAft>
            <a:buNone/>
          </a:pPr>
          <a:r>
            <a:rPr lang="en-US" sz="2400" kern="1200" dirty="0"/>
            <a:t>Everyone → report issues</a:t>
          </a:r>
        </a:p>
      </dsp:txBody>
      <dsp:txXfrm>
        <a:off x="900518" y="4874763"/>
        <a:ext cx="5347881" cy="7796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84555-AD6E-436B-A904-BEDD5F500DAA}">
      <dsp:nvSpPr>
        <dsp:cNvPr id="0" name=""/>
        <dsp:cNvSpPr/>
      </dsp:nvSpPr>
      <dsp:spPr>
        <a:xfrm>
          <a:off x="0" y="4418"/>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70CC1-C2D1-4070-99C8-DA5E2E16214B}">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75E77-9A11-415B-AAC3-B2B8DF7826FF}">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89000">
            <a:lnSpc>
              <a:spcPct val="90000"/>
            </a:lnSpc>
            <a:spcBef>
              <a:spcPct val="0"/>
            </a:spcBef>
            <a:spcAft>
              <a:spcPct val="35000"/>
            </a:spcAft>
            <a:buNone/>
          </a:pPr>
          <a:r>
            <a:rPr lang="en-US" sz="2000" kern="1200" dirty="0"/>
            <a:t>Review standards; report issues</a:t>
          </a:r>
        </a:p>
      </dsp:txBody>
      <dsp:txXfrm>
        <a:off x="1087129" y="4418"/>
        <a:ext cx="5161270" cy="941237"/>
      </dsp:txXfrm>
    </dsp:sp>
    <dsp:sp modelId="{4D98A926-131C-40A8-BFD8-141C2B24C29C}">
      <dsp:nvSpPr>
        <dsp:cNvPr id="0" name=""/>
        <dsp:cNvSpPr/>
      </dsp:nvSpPr>
      <dsp:spPr>
        <a:xfrm>
          <a:off x="0" y="1180965"/>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CA440-9CBD-4EF0-BF0B-536CA3AF479F}">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902F1-6421-454A-B8A8-9F22B3CF8AB6}">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89000">
            <a:lnSpc>
              <a:spcPct val="90000"/>
            </a:lnSpc>
            <a:spcBef>
              <a:spcPct val="0"/>
            </a:spcBef>
            <a:spcAft>
              <a:spcPct val="35000"/>
            </a:spcAft>
            <a:buNone/>
          </a:pPr>
          <a:r>
            <a:rPr lang="en-US" sz="2000" kern="1200" dirty="0"/>
            <a:t>Draft standards for </a:t>
          </a:r>
          <a:r>
            <a:rPr lang="en-US" sz="2000" b="1" kern="1200" dirty="0"/>
            <a:t>discourse analysis</a:t>
          </a:r>
          <a:r>
            <a:rPr lang="en-US" sz="2000" kern="1200" dirty="0"/>
            <a:t>, </a:t>
          </a:r>
          <a:r>
            <a:rPr lang="en-US" sz="2000" b="1" kern="1200" dirty="0"/>
            <a:t>qualitative simulation </a:t>
          </a:r>
          <a:r>
            <a:rPr lang="en-US" sz="2000" kern="1200" dirty="0"/>
            <a:t>and </a:t>
          </a:r>
          <a:r>
            <a:rPr lang="en-US" sz="2000" b="1" kern="1200" dirty="0"/>
            <a:t>replications</a:t>
          </a:r>
          <a:endParaRPr lang="en-US" sz="2000" kern="1200" dirty="0"/>
        </a:p>
      </dsp:txBody>
      <dsp:txXfrm>
        <a:off x="1087129" y="1180965"/>
        <a:ext cx="5161270" cy="941237"/>
      </dsp:txXfrm>
    </dsp:sp>
    <dsp:sp modelId="{6BC371BC-CF5B-4E02-B088-7A114A4D7FF6}">
      <dsp:nvSpPr>
        <dsp:cNvPr id="0" name=""/>
        <dsp:cNvSpPr/>
      </dsp:nvSpPr>
      <dsp:spPr>
        <a:xfrm>
          <a:off x="0" y="235751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D4297-CF7E-4294-B29A-55E62F8F2027}">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65628-AD1A-40C8-9DEE-80D77FDCBF74}">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89000">
            <a:lnSpc>
              <a:spcPct val="90000"/>
            </a:lnSpc>
            <a:spcBef>
              <a:spcPct val="0"/>
            </a:spcBef>
            <a:spcAft>
              <a:spcPct val="35000"/>
            </a:spcAft>
            <a:buNone/>
          </a:pPr>
          <a:r>
            <a:rPr lang="en-US" sz="2000" kern="1200" dirty="0"/>
            <a:t>Create</a:t>
          </a:r>
          <a:r>
            <a:rPr lang="en-US" sz="1900" kern="1200" dirty="0"/>
            <a:t> decision trees</a:t>
          </a:r>
        </a:p>
      </dsp:txBody>
      <dsp:txXfrm>
        <a:off x="1087129" y="2357512"/>
        <a:ext cx="5161270" cy="941237"/>
      </dsp:txXfrm>
    </dsp:sp>
    <dsp:sp modelId="{F183705B-50A2-42DE-9814-122423E66508}">
      <dsp:nvSpPr>
        <dsp:cNvPr id="0" name=""/>
        <dsp:cNvSpPr/>
      </dsp:nvSpPr>
      <dsp:spPr>
        <a:xfrm>
          <a:off x="0" y="3534059"/>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31A5E-13A6-4FF9-9053-E176E4270160}">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6BB52-6304-4E5C-A7B9-8B4CA1EA98C9}">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89000">
            <a:lnSpc>
              <a:spcPct val="90000"/>
            </a:lnSpc>
            <a:spcBef>
              <a:spcPct val="0"/>
            </a:spcBef>
            <a:spcAft>
              <a:spcPct val="35000"/>
            </a:spcAft>
            <a:buNone/>
          </a:pPr>
          <a:r>
            <a:rPr lang="en-US" sz="2000" kern="1200" dirty="0"/>
            <a:t>Build form generator</a:t>
          </a:r>
        </a:p>
      </dsp:txBody>
      <dsp:txXfrm>
        <a:off x="1087129" y="3534059"/>
        <a:ext cx="5161270" cy="941237"/>
      </dsp:txXfrm>
    </dsp:sp>
    <dsp:sp modelId="{65D746D0-7860-4904-92E3-8CDA7E104726}">
      <dsp:nvSpPr>
        <dsp:cNvPr id="0" name=""/>
        <dsp:cNvSpPr/>
      </dsp:nvSpPr>
      <dsp:spPr>
        <a:xfrm>
          <a:off x="0" y="4690172"/>
          <a:ext cx="6248400" cy="9412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F181C-AB28-4B08-B286-06B7AB2A07C8}">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3DA41-0F5E-499D-A6A7-D42F4CFCA539}">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89000">
            <a:lnSpc>
              <a:spcPct val="90000"/>
            </a:lnSpc>
            <a:spcBef>
              <a:spcPct val="0"/>
            </a:spcBef>
            <a:spcAft>
              <a:spcPct val="35000"/>
            </a:spcAft>
            <a:buNone/>
          </a:pPr>
          <a:r>
            <a:rPr lang="en-US" sz="2000" kern="1200" dirty="0"/>
            <a:t>Integrate with </a:t>
          </a:r>
          <a:r>
            <a:rPr lang="en-US" sz="2000" kern="1200" dirty="0" err="1"/>
            <a:t>Easychair</a:t>
          </a:r>
          <a:r>
            <a:rPr lang="en-US" sz="2000" kern="1200" dirty="0"/>
            <a:t> et al.</a:t>
          </a:r>
        </a:p>
      </dsp:txBody>
      <dsp:txXfrm>
        <a:off x="1087129" y="4710606"/>
        <a:ext cx="5161270" cy="94123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5181C-C3FB-1B4C-B7A2-D28AE6BB3D81}" type="datetimeFigureOut">
              <a:rPr lang="en-US" smtClean="0"/>
              <a:t>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2F25B-4437-4E40-9A36-7D18D18F62B0}" type="slidenum">
              <a:rPr lang="en-US" smtClean="0"/>
              <a:t>‹#›</a:t>
            </a:fld>
            <a:endParaRPr lang="en-US"/>
          </a:p>
        </p:txBody>
      </p:sp>
    </p:spTree>
    <p:extLst>
      <p:ext uri="{BB962C8B-B14F-4D97-AF65-F5344CB8AC3E}">
        <p14:creationId xmlns:p14="http://schemas.microsoft.com/office/powerpoint/2010/main" val="4795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Sebastian for that kind introduction and, to everyone else, thank you for coming!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problems with the today's  slides, you can find this presentation on the empirical standards </a:t>
            </a:r>
            <a:r>
              <a:rPr lang="en-US" dirty="0" err="1"/>
              <a:t>github</a:t>
            </a:r>
            <a:r>
              <a:rPr lang="en-US" dirty="0"/>
              <a:t> repo.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address is here at the bottom of every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You’ll also find our initial report there, which covers some issues we won’t have time for today. Now let's dive right in.</a:t>
            </a:r>
          </a:p>
          <a:p>
            <a:endParaRPr lang="en-US" dirty="0"/>
          </a:p>
          <a:p>
            <a:r>
              <a:rPr lang="en-US" dirty="0"/>
              <a:t>The time has come to fundamentally redesign peer review to improve its fairness, inclusiveness, transparency, and effectiveness. The secret to this redesign is developing empirical standards. </a:t>
            </a:r>
          </a:p>
          <a:p>
            <a:endParaRPr lang="en-US" dirty="0"/>
          </a:p>
          <a:p>
            <a:r>
              <a:rPr lang="en-US" dirty="0"/>
              <a:t>An Empirical Standard is basically a one-page checklist of specific expectations for a particular kind of study. </a:t>
            </a:r>
          </a:p>
        </p:txBody>
      </p:sp>
      <p:sp>
        <p:nvSpPr>
          <p:cNvPr id="4" name="Slide Number Placeholder 3"/>
          <p:cNvSpPr>
            <a:spLocks noGrp="1"/>
          </p:cNvSpPr>
          <p:nvPr>
            <p:ph type="sldNum" sz="quarter" idx="5"/>
          </p:nvPr>
        </p:nvSpPr>
        <p:spPr/>
        <p:txBody>
          <a:bodyPr/>
          <a:lstStyle/>
          <a:p>
            <a:fld id="{15D2F25B-4437-4E40-9A36-7D18D18F62B0}" type="slidenum">
              <a:rPr lang="en-US" smtClean="0"/>
              <a:t>1</a:t>
            </a:fld>
            <a:endParaRPr lang="en-US"/>
          </a:p>
        </p:txBody>
      </p:sp>
    </p:spTree>
    <p:extLst>
      <p:ext uri="{BB962C8B-B14F-4D97-AF65-F5344CB8AC3E}">
        <p14:creationId xmlns:p14="http://schemas.microsoft.com/office/powerpoint/2010/main" val="275484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each standard contains a list of suggested readings and exemplars. Suggested readings provide guidance or discuss issues related to the method.</a:t>
            </a:r>
          </a:p>
          <a:p>
            <a:endParaRPr lang="en-US" dirty="0"/>
          </a:p>
          <a:p>
            <a:r>
              <a:rPr lang="en-US" dirty="0"/>
              <a:t>[click] For example, Wagner et al. (2020) is included because it gives a lot of good advice for designing large-scale surveys. Basically, the Suggested Readings are incomplete but useful lists of what we think graduate students should read before attempting the method.</a:t>
            </a:r>
          </a:p>
          <a:p>
            <a:endParaRPr lang="en-US" dirty="0"/>
          </a:p>
          <a:p>
            <a:r>
              <a:rPr lang="en-US" dirty="0"/>
              <a:t>Exemplars, in contrast, are good demonstrations of the method. The exemplars are not perfect and are included for different reasons. </a:t>
            </a:r>
          </a:p>
          <a:p>
            <a:endParaRPr lang="en-US" dirty="0"/>
          </a:p>
          <a:p>
            <a:r>
              <a:rPr lang="en-US" dirty="0"/>
              <a:t>[click] For instance, the Pandemic Programming survey is a good example of explaining and justifying measurement scales, dealing with construct validity, and testing a priori hypotheses. It’s not a good example of maximizing or measuring response rates. </a:t>
            </a:r>
          </a:p>
          <a:p>
            <a:endParaRPr lang="en-US" dirty="0"/>
          </a:p>
          <a:p>
            <a:r>
              <a:rPr lang="en-US" dirty="0"/>
              <a:t>That said, if you’re teaching a graduate seminar and need examples to discuss and critique with your class, these exemplars are a good place to start. </a:t>
            </a:r>
          </a:p>
        </p:txBody>
      </p:sp>
      <p:sp>
        <p:nvSpPr>
          <p:cNvPr id="4" name="Slide Number Placeholder 3"/>
          <p:cNvSpPr>
            <a:spLocks noGrp="1"/>
          </p:cNvSpPr>
          <p:nvPr>
            <p:ph type="sldNum" sz="quarter" idx="5"/>
          </p:nvPr>
        </p:nvSpPr>
        <p:spPr/>
        <p:txBody>
          <a:bodyPr/>
          <a:lstStyle/>
          <a:p>
            <a:fld id="{15D2F25B-4437-4E40-9A36-7D18D18F62B0}" type="slidenum">
              <a:rPr lang="en-US" smtClean="0"/>
              <a:t>10</a:t>
            </a:fld>
            <a:endParaRPr lang="en-US"/>
          </a:p>
        </p:txBody>
      </p:sp>
    </p:spTree>
    <p:extLst>
      <p:ext uri="{BB962C8B-B14F-4D97-AF65-F5344CB8AC3E}">
        <p14:creationId xmlns:p14="http://schemas.microsoft.com/office/powerpoint/2010/main" val="255580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today, we have eight draft standards, plus the General Standard (I’ll come back to that in a minute) and several supplements for cross-cutting concerns like sampling and information visualization. </a:t>
            </a:r>
          </a:p>
          <a:p>
            <a:r>
              <a:rPr lang="en-US" dirty="0"/>
              <a:t>13 more standards and supplements are on the way over the next few months. </a:t>
            </a:r>
          </a:p>
          <a:p>
            <a:r>
              <a:rPr lang="en-US" dirty="0"/>
              <a:t>Because of the high degree of methodological diversity in our community, we’ll probably end up with 15 to 20 different standards.  </a:t>
            </a:r>
          </a:p>
        </p:txBody>
      </p:sp>
      <p:sp>
        <p:nvSpPr>
          <p:cNvPr id="4" name="Slide Number Placeholder 3"/>
          <p:cNvSpPr>
            <a:spLocks noGrp="1"/>
          </p:cNvSpPr>
          <p:nvPr>
            <p:ph type="sldNum" sz="quarter" idx="5"/>
          </p:nvPr>
        </p:nvSpPr>
        <p:spPr/>
        <p:txBody>
          <a:bodyPr/>
          <a:lstStyle/>
          <a:p>
            <a:fld id="{15D2F25B-4437-4E40-9A36-7D18D18F62B0}" type="slidenum">
              <a:rPr lang="en-US" smtClean="0"/>
              <a:t>11</a:t>
            </a:fld>
            <a:endParaRPr lang="en-US"/>
          </a:p>
        </p:txBody>
      </p:sp>
    </p:spTree>
    <p:extLst>
      <p:ext uri="{BB962C8B-B14F-4D97-AF65-F5344CB8AC3E}">
        <p14:creationId xmlns:p14="http://schemas.microsoft.com/office/powerpoint/2010/main" val="291841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these standards have many benefits. </a:t>
            </a:r>
          </a:p>
          <a:p>
            <a:pPr marL="228600" indent="-228600">
              <a:buAutoNum type="arabicParenR"/>
            </a:pPr>
            <a:r>
              <a:rPr lang="en-US" dirty="0"/>
              <a:t>Providing the same, specific criteria to authors and reviewers will reduce conflict, increase acceptance rates, simplify reviewing, and improve research quality. </a:t>
            </a:r>
          </a:p>
          <a:p>
            <a:pPr marL="228600" indent="-228600">
              <a:buAutoNum type="arabicParenR"/>
            </a:pPr>
            <a:r>
              <a:rPr lang="en-US" dirty="0"/>
              <a:t>The standards will make the review process more predictable, reliable, transparent and fair. </a:t>
            </a:r>
          </a:p>
          <a:p>
            <a:pPr marL="228600" indent="-228600">
              <a:buAutoNum type="arabicParenR"/>
            </a:pPr>
            <a:r>
              <a:rPr lang="en-US" dirty="0"/>
              <a:t>They will also make science more efficient by reducing p-hacking, </a:t>
            </a:r>
            <a:r>
              <a:rPr lang="en-US" dirty="0" err="1"/>
              <a:t>HARKing</a:t>
            </a:r>
            <a:r>
              <a:rPr lang="en-US" dirty="0"/>
              <a:t>, publication bias and revisions. </a:t>
            </a:r>
          </a:p>
          <a:p>
            <a:pPr marL="228600" indent="-228600">
              <a:buAutoNum type="arabicParenR"/>
            </a:pPr>
            <a:endParaRPr lang="en-US" dirty="0"/>
          </a:p>
          <a:p>
            <a:pPr marL="0" indent="0">
              <a:buNone/>
            </a:pPr>
            <a:r>
              <a:rPr lang="en-US" dirty="0"/>
              <a:t>You see, adopting empirical standards also allows us to transform the review process. </a:t>
            </a:r>
          </a:p>
        </p:txBody>
      </p:sp>
      <p:sp>
        <p:nvSpPr>
          <p:cNvPr id="4" name="Slide Number Placeholder 3"/>
          <p:cNvSpPr>
            <a:spLocks noGrp="1"/>
          </p:cNvSpPr>
          <p:nvPr>
            <p:ph type="sldNum" sz="quarter" idx="5"/>
          </p:nvPr>
        </p:nvSpPr>
        <p:spPr/>
        <p:txBody>
          <a:bodyPr/>
          <a:lstStyle/>
          <a:p>
            <a:fld id="{15D2F25B-4437-4E40-9A36-7D18D18F62B0}" type="slidenum">
              <a:rPr lang="en-US" smtClean="0"/>
              <a:t>12</a:t>
            </a:fld>
            <a:endParaRPr lang="en-US"/>
          </a:p>
        </p:txBody>
      </p:sp>
    </p:spTree>
    <p:extLst>
      <p:ext uri="{BB962C8B-B14F-4D97-AF65-F5344CB8AC3E}">
        <p14:creationId xmlns:p14="http://schemas.microsoft.com/office/powerpoint/2010/main" val="3829959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one way this could work.</a:t>
            </a:r>
          </a:p>
          <a:p>
            <a:endParaRPr lang="en-US" dirty="0"/>
          </a:p>
          <a:p>
            <a:r>
              <a:rPr lang="en-US" dirty="0"/>
              <a:t>First, the journal or conference adopts the standards and figures out decision rules for accepting papers. A top conference like ICSE might have a rule like “Accept every paper that meets all of the essential criteria and two or more desirable criteria.” There might be more specific rules for deciding whether problems can be addressed in revisions or not. The venue then creates a review form based on the standards. </a:t>
            </a:r>
          </a:p>
          <a:p>
            <a:endParaRPr lang="en-US" dirty="0"/>
          </a:p>
          <a:p>
            <a:r>
              <a:rPr lang="en-US" dirty="0"/>
              <a:t>[Click] Meanwhile, researchers are using the standards when they design studies and write up papers. You know what the reviewers will be looking for, so you make those elements really stand out in the paper. When you submit the paper, you might be asked some questions to determine which standards apply. </a:t>
            </a:r>
          </a:p>
          <a:p>
            <a:endParaRPr lang="en-US" dirty="0"/>
          </a:p>
          <a:p>
            <a:r>
              <a:rPr lang="en-US" dirty="0"/>
              <a:t>[Click] Next, the reviewers read the paper and tick off all the essential attributes, and any desirable or extraordinary attributes that apply. Most of the time, the reviewers will breeze through the essential criteria, because the authors know exactly what the criteria are, and will have made their presence obvious in the paper. The reviewers don’t even make a recommendation. They just check the paper against the criteria. The decision to accept, invite a revision or reject is baked into the venue’s decision rules. </a:t>
            </a:r>
          </a:p>
          <a:p>
            <a:endParaRPr lang="en-US" dirty="0"/>
          </a:p>
          <a:p>
            <a:r>
              <a:rPr lang="en-US" dirty="0"/>
              <a:t>Now, figuring out these review forms will be a bit of work, but after that, the review process will be much simpler. Reviewer consensus first-round accepts will increase, so we won't need so much reviewer discussion or author responses or rebuttals or meta-reviews.</a:t>
            </a:r>
          </a:p>
          <a:p>
            <a:endParaRPr lang="en-US" dirty="0"/>
          </a:p>
          <a:p>
            <a:r>
              <a:rPr lang="en-US" dirty="0"/>
              <a:t>Furthermore, and here's the key point: this process just won’t allow reviewers to go rogue, invent criteria that do not accord with community consensus or make unreasonable demands of authors. If it's not in the venue's decision rules, it just doesn't count. </a:t>
            </a:r>
          </a:p>
          <a:p>
            <a:endParaRPr lang="en-US" dirty="0"/>
          </a:p>
          <a:p>
            <a:r>
              <a:rPr lang="en-US" dirty="0"/>
              <a:t>What we're trying to say is, we don't need reviewers to write three-page essays about papers anymore. This is the sacrifice we ask of you. If you as an author don’t want any more career-destroying, emotionally devastating, misery-inducing reviews for you or your students, then you as a reviewer have to accept a more limited role where you evaluate papers against a given standard instead of writing an essay. I know it’s a big ask, but it’s the only way to make sure that the next generation of scientists don't have to endure all the abuse that we did. </a:t>
            </a:r>
          </a:p>
        </p:txBody>
      </p:sp>
      <p:sp>
        <p:nvSpPr>
          <p:cNvPr id="4" name="Slide Number Placeholder 3"/>
          <p:cNvSpPr>
            <a:spLocks noGrp="1"/>
          </p:cNvSpPr>
          <p:nvPr>
            <p:ph type="sldNum" sz="quarter" idx="5"/>
          </p:nvPr>
        </p:nvSpPr>
        <p:spPr/>
        <p:txBody>
          <a:bodyPr/>
          <a:lstStyle/>
          <a:p>
            <a:fld id="{15D2F25B-4437-4E40-9A36-7D18D18F62B0}" type="slidenum">
              <a:rPr lang="en-US" smtClean="0"/>
              <a:t>13</a:t>
            </a:fld>
            <a:endParaRPr lang="en-US"/>
          </a:p>
        </p:txBody>
      </p:sp>
    </p:spTree>
    <p:extLst>
      <p:ext uri="{BB962C8B-B14F-4D97-AF65-F5344CB8AC3E}">
        <p14:creationId xmlns:p14="http://schemas.microsoft.com/office/powerpoint/2010/main" val="250769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some of you may be worried that the standards impose an oversimplified, reductionist view of science. We’ve thought of that.</a:t>
            </a:r>
          </a:p>
          <a:p>
            <a:endParaRPr lang="en-US" dirty="0"/>
          </a:p>
          <a:p>
            <a:r>
              <a:rPr lang="en-US" dirty="0"/>
              <a:t>To prevent reviewers from using the standards in an inflexible, gotcha-like manner, each essential attribute is paired with a simple decision tree. When a reviewer indicates that a criterion is not satisfied, they will be explicitly asked whether there is a good reason, and maybe one or two other questions. This will help us avoid rejecting research that justifiably deviates from the standards. We can also use these decision trees to distinguish fundamental, unfixable problems from superficial, fixable problems.</a:t>
            </a:r>
          </a:p>
        </p:txBody>
      </p:sp>
      <p:sp>
        <p:nvSpPr>
          <p:cNvPr id="4" name="Slide Number Placeholder 3"/>
          <p:cNvSpPr>
            <a:spLocks noGrp="1"/>
          </p:cNvSpPr>
          <p:nvPr>
            <p:ph type="sldNum" sz="quarter" idx="5"/>
          </p:nvPr>
        </p:nvSpPr>
        <p:spPr/>
        <p:txBody>
          <a:bodyPr/>
          <a:lstStyle/>
          <a:p>
            <a:fld id="{15D2F25B-4437-4E40-9A36-7D18D18F62B0}" type="slidenum">
              <a:rPr lang="en-US" smtClean="0"/>
              <a:t>14</a:t>
            </a:fld>
            <a:endParaRPr lang="en-US"/>
          </a:p>
        </p:txBody>
      </p:sp>
    </p:spTree>
    <p:extLst>
      <p:ext uri="{BB962C8B-B14F-4D97-AF65-F5344CB8AC3E}">
        <p14:creationId xmlns:p14="http://schemas.microsoft.com/office/powerpoint/2010/main" val="63123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about problems with the standards themselves? What if they don’t really reflect our community’s expectations? What happens when our expectations change? </a:t>
            </a:r>
          </a:p>
          <a:p>
            <a:r>
              <a:rPr lang="en-US" dirty="0"/>
              <a:t>Creating these standards is not a one-shot deal. This is agile methods, not the waterfall model.  </a:t>
            </a:r>
          </a:p>
          <a:p>
            <a:r>
              <a:rPr lang="en-US" dirty="0"/>
              <a:t>As we all use the standards, we’ll discover these inconsistencies and report them using our issue tracker. Every year the standards will become clearer, easier to use and more comprehensive. And every year, peer review will get more straightforward, transparent and fair. Research quality will improve almost as fast as our collective mental health.  </a:t>
            </a:r>
          </a:p>
        </p:txBody>
      </p:sp>
      <p:sp>
        <p:nvSpPr>
          <p:cNvPr id="4" name="Slide Number Placeholder 3"/>
          <p:cNvSpPr>
            <a:spLocks noGrp="1"/>
          </p:cNvSpPr>
          <p:nvPr>
            <p:ph type="sldNum" sz="quarter" idx="5"/>
          </p:nvPr>
        </p:nvSpPr>
        <p:spPr/>
        <p:txBody>
          <a:bodyPr/>
          <a:lstStyle/>
          <a:p>
            <a:fld id="{15D2F25B-4437-4E40-9A36-7D18D18F62B0}" type="slidenum">
              <a:rPr lang="en-US" smtClean="0"/>
              <a:t>15</a:t>
            </a:fld>
            <a:endParaRPr lang="en-US"/>
          </a:p>
        </p:txBody>
      </p:sp>
    </p:spTree>
    <p:extLst>
      <p:ext uri="{BB962C8B-B14F-4D97-AF65-F5344CB8AC3E}">
        <p14:creationId xmlns:p14="http://schemas.microsoft.com/office/powerpoint/2010/main" val="206033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duplication we also created a “General Standard” with attributes that should apply to all empirical research. </a:t>
            </a:r>
          </a:p>
          <a:p>
            <a:r>
              <a:rPr lang="en-US" dirty="0"/>
              <a:t>[click] The general standard begins with “initial checks” for editors and reviewers. The editor’s initial checks are basically desk reject criteria. </a:t>
            </a:r>
          </a:p>
          <a:p>
            <a:r>
              <a:rPr lang="en-US" dirty="0"/>
              <a:t>[click] For example, the editor should check whether the paper’s topic is within the scope of the publication before reviewers are assigned. By asking you to review a paper, the editor should be implying that the paper is within scope. </a:t>
            </a:r>
          </a:p>
          <a:p>
            <a:r>
              <a:rPr lang="en-US" dirty="0"/>
              <a:t>[click] Similarly, reviewers should check for things like conflicts of interest before beginning a review.  </a:t>
            </a:r>
          </a:p>
        </p:txBody>
      </p:sp>
      <p:sp>
        <p:nvSpPr>
          <p:cNvPr id="4" name="Slide Number Placeholder 3"/>
          <p:cNvSpPr>
            <a:spLocks noGrp="1"/>
          </p:cNvSpPr>
          <p:nvPr>
            <p:ph type="sldNum" sz="quarter" idx="5"/>
          </p:nvPr>
        </p:nvSpPr>
        <p:spPr/>
        <p:txBody>
          <a:bodyPr/>
          <a:lstStyle/>
          <a:p>
            <a:fld id="{15D2F25B-4437-4E40-9A36-7D18D18F62B0}" type="slidenum">
              <a:rPr lang="en-US" smtClean="0"/>
              <a:t>16</a:t>
            </a:fld>
            <a:endParaRPr lang="en-US"/>
          </a:p>
        </p:txBody>
      </p:sp>
    </p:spTree>
    <p:extLst>
      <p:ext uri="{BB962C8B-B14F-4D97-AF65-F5344CB8AC3E}">
        <p14:creationId xmlns:p14="http://schemas.microsoft.com/office/powerpoint/2010/main" val="364429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again, essential, desirable and extraordinary attributes. These have to be phrased very carefully because we have so much methodological diversity in software engineering. </a:t>
            </a:r>
          </a:p>
          <a:p>
            <a:r>
              <a:rPr lang="en-US" dirty="0"/>
              <a:t>[click] For example, the general standard doesn’t say anything about how to analyze data, only that papers should explain how the data were analyzed.</a:t>
            </a:r>
          </a:p>
          <a:p>
            <a:r>
              <a:rPr lang="en-US" dirty="0"/>
              <a:t>The General Standard’s essential attributes are intended as replacements for typical criteria given at conferences. </a:t>
            </a:r>
          </a:p>
          <a:p>
            <a:r>
              <a:rPr lang="en-US" dirty="0"/>
              <a:t>[click] For example, the “novelty” criterion is forever being misused, so instead we talk about whether the paper contributes to our collective body of knowledge. A replication, by definition, isn’t novel, but it still contributes to the body of knowledge. </a:t>
            </a:r>
          </a:p>
          <a:p>
            <a:r>
              <a:rPr lang="en-US" dirty="0"/>
              <a:t>If you are organizing a conference this year, we encourage you to use the general standard to write better instructions for reviewers. </a:t>
            </a:r>
          </a:p>
          <a:p>
            <a:endParaRPr lang="en-US" dirty="0"/>
          </a:p>
          <a:p>
            <a:r>
              <a:rPr lang="en-US" dirty="0"/>
              <a:t>Ideally, the general standard will be used along with more specific standards. So, a questionnaire study should comply with both the general standard and the questionnaire standard. That’s why the questionnaire standard doesn’t say “states a research question” – it’s already in the general standard. </a:t>
            </a:r>
          </a:p>
        </p:txBody>
      </p:sp>
      <p:sp>
        <p:nvSpPr>
          <p:cNvPr id="4" name="Slide Number Placeholder 3"/>
          <p:cNvSpPr>
            <a:spLocks noGrp="1"/>
          </p:cNvSpPr>
          <p:nvPr>
            <p:ph type="sldNum" sz="quarter" idx="5"/>
          </p:nvPr>
        </p:nvSpPr>
        <p:spPr/>
        <p:txBody>
          <a:bodyPr/>
          <a:lstStyle/>
          <a:p>
            <a:fld id="{15D2F25B-4437-4E40-9A36-7D18D18F62B0}" type="slidenum">
              <a:rPr lang="en-US" smtClean="0"/>
              <a:t>17</a:t>
            </a:fld>
            <a:endParaRPr lang="en-US"/>
          </a:p>
        </p:txBody>
      </p:sp>
    </p:spTree>
    <p:extLst>
      <p:ext uri="{BB962C8B-B14F-4D97-AF65-F5344CB8AC3E}">
        <p14:creationId xmlns:p14="http://schemas.microsoft.com/office/powerpoint/2010/main" val="2653684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going to skip the desirable and extraordinary attributes for now, but a few key points in the general standard need highlighting. First, we take the position that there are no universal, general quality criteria like “internal validity”. Such criteria are rooted in a specific philosophical perspective and don’t apply to research that embraces different perspectives. Each study should be assessed on its own terms. Cross-paradigmatic criticism is not valid. </a:t>
            </a:r>
          </a:p>
          <a:p>
            <a:endParaRPr lang="en-US" dirty="0"/>
          </a:p>
          <a:p>
            <a:r>
              <a:rPr lang="en-US" dirty="0"/>
              <a:t>Second, methods we have specific standards for are not necessarily better than methods we don’t have standards for. Don’t reject a paper because it uses a method we don’t have a standard for yet – that would be crazy. You can always refer to the general standard. If there’s no more specific standard, refer to published guidance for that kind of research. </a:t>
            </a:r>
          </a:p>
          <a:p>
            <a:endParaRPr lang="en-US" dirty="0"/>
          </a:p>
          <a:p>
            <a:r>
              <a:rPr lang="en-US" dirty="0"/>
              <a:t>Third, they’re called empirical standards because they only apply to research that collects and analyzes data. Position papers, experience reports, and conceptual or philosophical scholarship are outside the scope of the standards. Please do not misinterpret the standards as repudiating non-empirical scholarship. Non-empirical scholarship just needs totally different criteria. Furthermore, the standards are intended for full, technical research, not pilot studies, posters or short papers. </a:t>
            </a:r>
          </a:p>
        </p:txBody>
      </p:sp>
      <p:sp>
        <p:nvSpPr>
          <p:cNvPr id="4" name="Slide Number Placeholder 3"/>
          <p:cNvSpPr>
            <a:spLocks noGrp="1"/>
          </p:cNvSpPr>
          <p:nvPr>
            <p:ph type="sldNum" sz="quarter" idx="5"/>
          </p:nvPr>
        </p:nvSpPr>
        <p:spPr/>
        <p:txBody>
          <a:bodyPr/>
          <a:lstStyle/>
          <a:p>
            <a:fld id="{15D2F25B-4437-4E40-9A36-7D18D18F62B0}" type="slidenum">
              <a:rPr lang="en-US" smtClean="0"/>
              <a:t>18</a:t>
            </a:fld>
            <a:endParaRPr lang="en-US"/>
          </a:p>
        </p:txBody>
      </p:sp>
    </p:spTree>
    <p:extLst>
      <p:ext uri="{BB962C8B-B14F-4D97-AF65-F5344CB8AC3E}">
        <p14:creationId xmlns:p14="http://schemas.microsoft.com/office/powerpoint/2010/main" val="1415855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standard also discusses various research and reviewing antipatterns. </a:t>
            </a:r>
          </a:p>
          <a:p>
            <a:r>
              <a:rPr lang="en-US" dirty="0"/>
              <a:t>For research, we want to encourage researchers to do large, ambitious, studies. Software engineering’s culture of tiny pilot studies is really holding us back. </a:t>
            </a:r>
          </a:p>
          <a:p>
            <a:r>
              <a:rPr lang="en-US" dirty="0"/>
              <a:t>For reviewing, we want to encourage detailed, technical reviewing without nitpicking. Technical reviewing means focusing on methodological rigor. The standards help reviewers evaluate whether the work utilizes best practices for that kind of research. Going on and on about the way the paper is framed and positioned viz-a-viz related work is not technical reviewing. The difference between detailed reviewing and nitpicking has to do with whether something affects the main claims of the paper. Complaining about a few spelling errors, a missing legend in a figure or a missing reference is nitpicking because none of this affects the main claims of the paper. Pointing out that the numbers in a table don’t add up, in a way that can’t be explained by rounding errors, isn’t nitpicking because it might indicate a problem with the data analysis that could invalidate the main claims of the paper. We want detailed, technical reviewing, not nitpicking.  </a:t>
            </a:r>
          </a:p>
          <a:p>
            <a:endParaRPr lang="en-US" dirty="0"/>
          </a:p>
          <a:p>
            <a:r>
              <a:rPr lang="en-US" dirty="0"/>
              <a:t>So that’s the general standard.</a:t>
            </a:r>
          </a:p>
        </p:txBody>
      </p:sp>
      <p:sp>
        <p:nvSpPr>
          <p:cNvPr id="4" name="Slide Number Placeholder 3"/>
          <p:cNvSpPr>
            <a:spLocks noGrp="1"/>
          </p:cNvSpPr>
          <p:nvPr>
            <p:ph type="sldNum" sz="quarter" idx="5"/>
          </p:nvPr>
        </p:nvSpPr>
        <p:spPr/>
        <p:txBody>
          <a:bodyPr/>
          <a:lstStyle/>
          <a:p>
            <a:fld id="{15D2F25B-4437-4E40-9A36-7D18D18F62B0}" type="slidenum">
              <a:rPr lang="en-US" smtClean="0"/>
              <a:t>19</a:t>
            </a:fld>
            <a:endParaRPr lang="en-US"/>
          </a:p>
        </p:txBody>
      </p:sp>
    </p:spTree>
    <p:extLst>
      <p:ext uri="{BB962C8B-B14F-4D97-AF65-F5344CB8AC3E}">
        <p14:creationId xmlns:p14="http://schemas.microsoft.com/office/powerpoint/2010/main" val="378946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when a scholar peer reviews a manuscript, they must simultaneously generate and apply a set of evaluation criteria. The problem is that generating an appropriate rubric for judging research quality is mind-numbingly difficult. So reviewers tend to generate criteria that incomplete, oversimplified and inappropriate. It’s not because reviewers are stupid; it’s because no one person can generate good rubrics for all of the different kinds of studies SE researchers review. </a:t>
            </a:r>
          </a:p>
        </p:txBody>
      </p:sp>
      <p:sp>
        <p:nvSpPr>
          <p:cNvPr id="4" name="Slide Number Placeholder 3"/>
          <p:cNvSpPr>
            <a:spLocks noGrp="1"/>
          </p:cNvSpPr>
          <p:nvPr>
            <p:ph type="sldNum" sz="quarter" idx="5"/>
          </p:nvPr>
        </p:nvSpPr>
        <p:spPr/>
        <p:txBody>
          <a:bodyPr/>
          <a:lstStyle/>
          <a:p>
            <a:fld id="{15D2F25B-4437-4E40-9A36-7D18D18F62B0}" type="slidenum">
              <a:rPr lang="en-US" smtClean="0"/>
              <a:t>2</a:t>
            </a:fld>
            <a:endParaRPr lang="en-US"/>
          </a:p>
        </p:txBody>
      </p:sp>
    </p:spTree>
    <p:extLst>
      <p:ext uri="{BB962C8B-B14F-4D97-AF65-F5344CB8AC3E}">
        <p14:creationId xmlns:p14="http://schemas.microsoft.com/office/powerpoint/2010/main" val="242412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standards are still in development but they can already help you in many ways. Researchers can use the standards to design better studies. Remembering a dozen best practices is tough and the attribute checklists are great memory aids.</a:t>
            </a:r>
          </a:p>
          <a:p>
            <a:r>
              <a:rPr lang="en-US" dirty="0"/>
              <a:t>Authors can use the standards to justify their methodological choices. The standards report is also on </a:t>
            </a:r>
            <a:r>
              <a:rPr lang="en-US" dirty="0" err="1"/>
              <a:t>arXiv</a:t>
            </a:r>
            <a:r>
              <a:rPr lang="en-US" dirty="0"/>
              <a:t>, and there's a recommended citation on the GitHub repo.</a:t>
            </a:r>
          </a:p>
          <a:p>
            <a:r>
              <a:rPr lang="en-US" dirty="0"/>
              <a:t>Reviewers obviously can use the standards as guides for evaluating papers, especially unfamiliar methods</a:t>
            </a:r>
          </a:p>
          <a:p>
            <a:r>
              <a:rPr lang="en-US" dirty="0"/>
              <a:t>Editors and conference organizers should contact me about adopting the standards. Frankly, the standards are so practically useful that reviewers are going to start using them whether you like it or not, so you might as well be proactive</a:t>
            </a:r>
          </a:p>
          <a:p>
            <a:r>
              <a:rPr lang="en-US" dirty="0"/>
              <a:t>Supervisors can refer their grad students to the standards to learn about methods, and use the lists of suggested readings and exemplars for educational purposes.</a:t>
            </a:r>
          </a:p>
          <a:p>
            <a:r>
              <a:rPr lang="en-US" dirty="0"/>
              <a:t>And everyone can report problems and make suggestions on the GitHub repo.</a:t>
            </a:r>
          </a:p>
        </p:txBody>
      </p:sp>
      <p:sp>
        <p:nvSpPr>
          <p:cNvPr id="4" name="Slide Number Placeholder 3"/>
          <p:cNvSpPr>
            <a:spLocks noGrp="1"/>
          </p:cNvSpPr>
          <p:nvPr>
            <p:ph type="sldNum" sz="quarter" idx="5"/>
          </p:nvPr>
        </p:nvSpPr>
        <p:spPr/>
        <p:txBody>
          <a:bodyPr/>
          <a:lstStyle/>
          <a:p>
            <a:fld id="{15D2F25B-4437-4E40-9A36-7D18D18F62B0}" type="slidenum">
              <a:rPr lang="en-US" smtClean="0"/>
              <a:t>20</a:t>
            </a:fld>
            <a:endParaRPr lang="en-US"/>
          </a:p>
        </p:txBody>
      </p:sp>
    </p:spTree>
    <p:extLst>
      <p:ext uri="{BB962C8B-B14F-4D97-AF65-F5344CB8AC3E}">
        <p14:creationId xmlns:p14="http://schemas.microsoft.com/office/powerpoint/2010/main" val="3721713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Meanwhile, if you want to get involved, we need your help. </a:t>
            </a:r>
          </a:p>
          <a:p>
            <a:r>
              <a:rPr lang="en-US" dirty="0"/>
              <a:t>To be clear, I am 100% not on-board with academic elites imposing their view of research on everyone else. This is a whole-community endeavor. We need you to review the standards and report anything that’s going to hurt your research program. We’re working on migrating the standards to markdown to facilitate community editing, and we need help with that too!</a:t>
            </a:r>
          </a:p>
          <a:p>
            <a:r>
              <a:rPr lang="en-US" dirty="0"/>
              <a:t>We need methodological experts to help finish some drafts including discourse analysis, qualitative simulations (like protocol studies) and replications. If you'd like to contribute to any of these standards, please contact me directly. </a:t>
            </a:r>
          </a:p>
          <a:p>
            <a:r>
              <a:rPr lang="en-US" dirty="0"/>
              <a:t>We need help creating decisions trees for all the essential attributes.</a:t>
            </a:r>
          </a:p>
          <a:p>
            <a:r>
              <a:rPr lang="en-US" dirty="0"/>
              <a:t>We need help building the system that turns the standards into evaluation forms for reviewers and pre-submission checklists for authors</a:t>
            </a:r>
          </a:p>
          <a:p>
            <a:r>
              <a:rPr lang="en-US" dirty="0"/>
              <a:t>And we need help getting all this working with </a:t>
            </a:r>
            <a:r>
              <a:rPr lang="en-US" dirty="0" err="1"/>
              <a:t>Easychair</a:t>
            </a:r>
            <a:r>
              <a:rPr lang="en-US" dirty="0"/>
              <a:t>, </a:t>
            </a:r>
            <a:r>
              <a:rPr lang="en-US" dirty="0" err="1"/>
              <a:t>HotCRP</a:t>
            </a:r>
            <a:r>
              <a:rPr lang="en-US" dirty="0"/>
              <a:t>, Editorial Manager and so on. </a:t>
            </a:r>
          </a:p>
          <a:p>
            <a:r>
              <a:rPr lang="en-US" dirty="0"/>
              <a:t>Please be patient; this is a huge project, and everyone's just doing their best with their limited service time. </a:t>
            </a:r>
          </a:p>
        </p:txBody>
      </p:sp>
      <p:sp>
        <p:nvSpPr>
          <p:cNvPr id="4" name="Slide Number Placeholder 3"/>
          <p:cNvSpPr>
            <a:spLocks noGrp="1"/>
          </p:cNvSpPr>
          <p:nvPr>
            <p:ph type="sldNum" sz="quarter" idx="5"/>
          </p:nvPr>
        </p:nvSpPr>
        <p:spPr/>
        <p:txBody>
          <a:bodyPr/>
          <a:lstStyle/>
          <a:p>
            <a:fld id="{15D2F25B-4437-4E40-9A36-7D18D18F62B0}" type="slidenum">
              <a:rPr lang="en-US" smtClean="0"/>
              <a:t>21</a:t>
            </a:fld>
            <a:endParaRPr lang="en-US"/>
          </a:p>
        </p:txBody>
      </p:sp>
    </p:spTree>
    <p:extLst>
      <p:ext uri="{BB962C8B-B14F-4D97-AF65-F5344CB8AC3E}">
        <p14:creationId xmlns:p14="http://schemas.microsoft.com/office/powerpoint/2010/main" val="532816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peer review </a:t>
            </a:r>
            <a:r>
              <a:rPr lang="en-US" i="1" dirty="0"/>
              <a:t>is </a:t>
            </a:r>
            <a:r>
              <a:rPr lang="en-US" i="0" dirty="0"/>
              <a:t>broken but together, we </a:t>
            </a:r>
            <a:r>
              <a:rPr lang="en-US" i="1" dirty="0"/>
              <a:t>can </a:t>
            </a:r>
            <a:r>
              <a:rPr lang="en-US" i="0" dirty="0"/>
              <a:t>fix it. </a:t>
            </a:r>
            <a:endParaRPr lang="en-US" dirty="0"/>
          </a:p>
          <a:p>
            <a:r>
              <a:rPr lang="en-US" dirty="0"/>
              <a:t>Together, we need to build consensus and make the standards reflect that consensus. </a:t>
            </a:r>
          </a:p>
          <a:p>
            <a:r>
              <a:rPr lang="en-US" dirty="0"/>
              <a:t>Together, we need to give up writing critical essays about each other’s work and evaluate studies against well-defined criteria. </a:t>
            </a:r>
          </a:p>
          <a:p>
            <a:r>
              <a:rPr lang="en-US" dirty="0"/>
              <a:t>And together, we’re starting a movement that’s going to revolutionize peer review and fix major systemic problems in science. </a:t>
            </a:r>
          </a:p>
          <a:p>
            <a:endParaRPr lang="en-US" dirty="0"/>
          </a:p>
          <a:p>
            <a:r>
              <a:rPr lang="en-US" dirty="0"/>
              <a:t>That's the end of my presentation. Thank you all for attending. Sebastian, do we have any questions? </a:t>
            </a:r>
          </a:p>
        </p:txBody>
      </p:sp>
      <p:sp>
        <p:nvSpPr>
          <p:cNvPr id="4" name="Slide Number Placeholder 3"/>
          <p:cNvSpPr>
            <a:spLocks noGrp="1"/>
          </p:cNvSpPr>
          <p:nvPr>
            <p:ph type="sldNum" sz="quarter" idx="5"/>
          </p:nvPr>
        </p:nvSpPr>
        <p:spPr/>
        <p:txBody>
          <a:bodyPr/>
          <a:lstStyle/>
          <a:p>
            <a:fld id="{15D2F25B-4437-4E40-9A36-7D18D18F62B0}" type="slidenum">
              <a:rPr lang="en-US" smtClean="0"/>
              <a:t>22</a:t>
            </a:fld>
            <a:endParaRPr lang="en-US"/>
          </a:p>
        </p:txBody>
      </p:sp>
    </p:spTree>
    <p:extLst>
      <p:ext uri="{BB962C8B-B14F-4D97-AF65-F5344CB8AC3E}">
        <p14:creationId xmlns:p14="http://schemas.microsoft.com/office/powerpoint/2010/main" val="123834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the reviewers, the editor, and the authors may construct totally different rubrics, and these rubrics may depart wildly from published methodological guidance, or the norms of our scientific community. Most frustration with the peer review process comes from authors and reviewers disagreeing on what makes a study good. Meanwhile, the power imbalance between authors and reviewers makes correcting some reviewers impossible. We need to change the process so that reviewers use the right criteria in the first place. </a:t>
            </a:r>
          </a:p>
        </p:txBody>
      </p:sp>
      <p:sp>
        <p:nvSpPr>
          <p:cNvPr id="4" name="Slide Number Placeholder 3"/>
          <p:cNvSpPr>
            <a:spLocks noGrp="1"/>
          </p:cNvSpPr>
          <p:nvPr>
            <p:ph type="sldNum" sz="quarter" idx="5"/>
          </p:nvPr>
        </p:nvSpPr>
        <p:spPr/>
        <p:txBody>
          <a:bodyPr/>
          <a:lstStyle/>
          <a:p>
            <a:fld id="{15D2F25B-4437-4E40-9A36-7D18D18F62B0}" type="slidenum">
              <a:rPr lang="en-US" smtClean="0"/>
              <a:t>3</a:t>
            </a:fld>
            <a:endParaRPr lang="en-US"/>
          </a:p>
        </p:txBody>
      </p:sp>
    </p:spTree>
    <p:extLst>
      <p:ext uri="{BB962C8B-B14F-4D97-AF65-F5344CB8AC3E}">
        <p14:creationId xmlns:p14="http://schemas.microsoft.com/office/powerpoint/2010/main" val="410163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for the software engineering community to decide </a:t>
            </a:r>
            <a:r>
              <a:rPr lang="en-US" i="1" dirty="0"/>
              <a:t>together </a:t>
            </a:r>
            <a:r>
              <a:rPr lang="en-US" dirty="0"/>
              <a:t>what “good” means. Furthermore, we can’t just have a single definition of "good" because SE has such rich methodological diversity. For example, our expectations for a controlled experiment are very different from our expectations for a case study. So we need to create different standards for each common methodology. </a:t>
            </a:r>
          </a:p>
        </p:txBody>
      </p:sp>
      <p:sp>
        <p:nvSpPr>
          <p:cNvPr id="4" name="Slide Number Placeholder 3"/>
          <p:cNvSpPr>
            <a:spLocks noGrp="1"/>
          </p:cNvSpPr>
          <p:nvPr>
            <p:ph type="sldNum" sz="quarter" idx="5"/>
          </p:nvPr>
        </p:nvSpPr>
        <p:spPr/>
        <p:txBody>
          <a:bodyPr/>
          <a:lstStyle/>
          <a:p>
            <a:fld id="{15D2F25B-4437-4E40-9A36-7D18D18F62B0}" type="slidenum">
              <a:rPr lang="en-US" smtClean="0"/>
              <a:t>4</a:t>
            </a:fld>
            <a:endParaRPr lang="en-US"/>
          </a:p>
        </p:txBody>
      </p:sp>
    </p:spTree>
    <p:extLst>
      <p:ext uri="{BB962C8B-B14F-4D97-AF65-F5344CB8AC3E}">
        <p14:creationId xmlns:p14="http://schemas.microsoft.com/office/powerpoint/2010/main" val="272095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2018, I assembled a task force of some of the best methodological experts in software engineering to draft the initial standards. </a:t>
            </a:r>
          </a:p>
          <a:p>
            <a:r>
              <a:rPr lang="en-US" dirty="0"/>
              <a:t>These are just the names of the contributors to the complete drafts, there are another 20+ people working on standards that aren't quite ready yet.</a:t>
            </a:r>
          </a:p>
        </p:txBody>
      </p:sp>
      <p:sp>
        <p:nvSpPr>
          <p:cNvPr id="4" name="Slide Number Placeholder 3"/>
          <p:cNvSpPr>
            <a:spLocks noGrp="1"/>
          </p:cNvSpPr>
          <p:nvPr>
            <p:ph type="sldNum" sz="quarter" idx="5"/>
          </p:nvPr>
        </p:nvSpPr>
        <p:spPr/>
        <p:txBody>
          <a:bodyPr/>
          <a:lstStyle/>
          <a:p>
            <a:fld id="{15D2F25B-4437-4E40-9A36-7D18D18F62B0}" type="slidenum">
              <a:rPr lang="en-US" smtClean="0"/>
              <a:t>5</a:t>
            </a:fld>
            <a:endParaRPr lang="en-US"/>
          </a:p>
        </p:txBody>
      </p:sp>
    </p:spTree>
    <p:extLst>
      <p:ext uri="{BB962C8B-B14F-4D97-AF65-F5344CB8AC3E}">
        <p14:creationId xmlns:p14="http://schemas.microsoft.com/office/powerpoint/2010/main" val="3675187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better idea of what these standards contain, let’s look in detail at the standard for Questionnaire Surveys. </a:t>
            </a:r>
          </a:p>
          <a:p>
            <a:r>
              <a:rPr lang="en-US" dirty="0"/>
              <a:t>[click] Each standard starts with a definition of the method in question. </a:t>
            </a:r>
          </a:p>
          <a:p>
            <a:r>
              <a:rPr lang="en-US" dirty="0"/>
              <a:t>[click] Next, the application section explains when to use the standard and refers to related standards. </a:t>
            </a:r>
          </a:p>
          <a:p>
            <a:r>
              <a:rPr lang="en-US" dirty="0"/>
              <a:t>The point of all this is to make sure the reader is consulting the most appropriate standard for the study in question. Sometimes different researchers use inconsistent terminology around methods. And some people just seem a bit confused about which method is which. So we have tried to be very clear about when each standard applies.</a:t>
            </a:r>
          </a:p>
        </p:txBody>
      </p:sp>
      <p:sp>
        <p:nvSpPr>
          <p:cNvPr id="4" name="Slide Number Placeholder 3"/>
          <p:cNvSpPr>
            <a:spLocks noGrp="1"/>
          </p:cNvSpPr>
          <p:nvPr>
            <p:ph type="sldNum" sz="quarter" idx="5"/>
          </p:nvPr>
        </p:nvSpPr>
        <p:spPr/>
        <p:txBody>
          <a:bodyPr/>
          <a:lstStyle/>
          <a:p>
            <a:fld id="{15D2F25B-4437-4E40-9A36-7D18D18F62B0}" type="slidenum">
              <a:rPr lang="en-US" smtClean="0"/>
              <a:t>6</a:t>
            </a:fld>
            <a:endParaRPr lang="en-US"/>
          </a:p>
        </p:txBody>
      </p:sp>
    </p:spTree>
    <p:extLst>
      <p:ext uri="{BB962C8B-B14F-4D97-AF65-F5344CB8AC3E}">
        <p14:creationId xmlns:p14="http://schemas.microsoft.com/office/powerpoint/2010/main" val="209725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the heart of the standard: the specific attributes. These are our main expectations for this kind of study. We divide our expectations into three categories: essential, desirable and optional. </a:t>
            </a:r>
          </a:p>
          <a:p>
            <a:r>
              <a:rPr lang="en-US" dirty="0"/>
              <a:t>[click] These are the essential attributes for questionnaire surveys. By “essential” we mean that most questionnaire studies should exhibit these attributes. Put another way, researchers need good reasons for deviating from these expectations. </a:t>
            </a:r>
          </a:p>
          <a:p>
            <a:r>
              <a:rPr lang="en-US" dirty="0"/>
              <a:t>[click] For example: questionnaire studies should provide their instruments. There are lots of studies where participants' answers can’t be published for various reasons, but researchers would need a strong justification to keep the </a:t>
            </a:r>
            <a:r>
              <a:rPr lang="en-US" i="1" dirty="0"/>
              <a:t>questions</a:t>
            </a:r>
            <a:r>
              <a:rPr lang="en-US" dirty="0"/>
              <a:t> secret. </a:t>
            </a:r>
          </a:p>
          <a:p>
            <a:r>
              <a:rPr lang="en-US" dirty="0"/>
              <a:t>[click] Sometimes an expectation needs an Either/Or clause. For example, questionnaire studies should use pre-validated scales, but if not and they can demonstrate good construct validity after the fact, that’s ok too.  </a:t>
            </a:r>
          </a:p>
        </p:txBody>
      </p:sp>
      <p:sp>
        <p:nvSpPr>
          <p:cNvPr id="4" name="Slide Number Placeholder 3"/>
          <p:cNvSpPr>
            <a:spLocks noGrp="1"/>
          </p:cNvSpPr>
          <p:nvPr>
            <p:ph type="sldNum" sz="quarter" idx="5"/>
          </p:nvPr>
        </p:nvSpPr>
        <p:spPr/>
        <p:txBody>
          <a:bodyPr/>
          <a:lstStyle/>
          <a:p>
            <a:fld id="{15D2F25B-4437-4E40-9A36-7D18D18F62B0}" type="slidenum">
              <a:rPr lang="en-US" smtClean="0"/>
              <a:t>7</a:t>
            </a:fld>
            <a:endParaRPr lang="en-US"/>
          </a:p>
        </p:txBody>
      </p:sp>
    </p:spTree>
    <p:extLst>
      <p:ext uri="{BB962C8B-B14F-4D97-AF65-F5344CB8AC3E}">
        <p14:creationId xmlns:p14="http://schemas.microsoft.com/office/powerpoint/2010/main" val="85634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we have the desirable attributes. Desirable attributes are recommended, but not essential. They don’t always apply, and some might be mutually exclusive. For example: </a:t>
            </a:r>
          </a:p>
          <a:p>
            <a:pPr marL="228600" indent="-228600">
              <a:buAutoNum type="arabicParenR"/>
            </a:pPr>
            <a:r>
              <a:rPr lang="en-US" dirty="0"/>
              <a:t>most questionnaire survey papers should include demographic data, but we wouldn’t necessarily reject a paper just because it was light on demographics.</a:t>
            </a:r>
          </a:p>
          <a:p>
            <a:pPr marL="228600" indent="-228600">
              <a:buAutoNum type="arabicParenR"/>
            </a:pPr>
            <a:r>
              <a:rPr lang="en-US" dirty="0"/>
              <a:t>similarly, the possible effects of incentives should be discussed, </a:t>
            </a:r>
            <a:r>
              <a:rPr lang="en-US" i="1" dirty="0"/>
              <a:t>if </a:t>
            </a:r>
            <a:r>
              <a:rPr lang="en-US" i="0" dirty="0"/>
              <a:t>incentives were used, but some questionnaires don’t use incentives</a:t>
            </a:r>
            <a:r>
              <a:rPr lang="en-US" dirty="0"/>
              <a:t> and therefore wouldn't discuss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Finally we have extraordinary attributes. Extraordinary attributes are not required. Most good papers will not have these. Extraordinary attributes are the stuff that best paper awards are made of. Our main reason for including them is to emphasize these things shouldn’t be expected by any venue and are, in fact, exemplary. A paper does not need extraordinary attributes to be published. </a:t>
            </a:r>
          </a:p>
          <a:p>
            <a:r>
              <a:rPr lang="en-US" dirty="0"/>
              <a:t>What we’re trying to say here is, expect papers to have all the essential attributes. Papers missing essential attributes aren't ready for publication in any legitimate scientific venue. But don’t expect papers to have all the desirable attributes.  Most papers at top journals and conferences only have one or two desirable attributes; some don’t have any. </a:t>
            </a:r>
          </a:p>
          <a:p>
            <a:endParaRPr lang="en-US" dirty="0"/>
          </a:p>
        </p:txBody>
      </p:sp>
      <p:sp>
        <p:nvSpPr>
          <p:cNvPr id="4" name="Slide Number Placeholder 3"/>
          <p:cNvSpPr>
            <a:spLocks noGrp="1"/>
          </p:cNvSpPr>
          <p:nvPr>
            <p:ph type="sldNum" sz="quarter" idx="5"/>
          </p:nvPr>
        </p:nvSpPr>
        <p:spPr/>
        <p:txBody>
          <a:bodyPr/>
          <a:lstStyle/>
          <a:p>
            <a:fld id="{15D2F25B-4437-4E40-9A36-7D18D18F62B0}" type="slidenum">
              <a:rPr lang="en-US" smtClean="0"/>
              <a:t>8</a:t>
            </a:fld>
            <a:endParaRPr lang="en-US"/>
          </a:p>
        </p:txBody>
      </p:sp>
    </p:spTree>
    <p:extLst>
      <p:ext uri="{BB962C8B-B14F-4D97-AF65-F5344CB8AC3E}">
        <p14:creationId xmlns:p14="http://schemas.microsoft.com/office/powerpoint/2010/main" val="124917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standards discuss the general quality criteria appropriate to this kind of study. We really want authors and reviewers to focus more on specific attributes and less on general criteria. However, we include some general criteria to head off misunderstandings. </a:t>
            </a:r>
          </a:p>
          <a:p>
            <a:endParaRPr lang="en-US" dirty="0"/>
          </a:p>
          <a:p>
            <a:r>
              <a:rPr lang="en-US" dirty="0"/>
              <a:t>[click] For example, external validity is a common concern in questionnaire studies, but external validity is not appropriate for evaluating many qualitative approaches, which often embrace a different philosophical perspective. The empirical standards report has a glossary that defines many of these terms. </a:t>
            </a:r>
          </a:p>
          <a:p>
            <a:endParaRPr lang="en-US" dirty="0"/>
          </a:p>
          <a:p>
            <a:r>
              <a:rPr lang="en-US" dirty="0"/>
              <a:t>The standards also include examples of invalid criticisms. This is our attempt to directly tackle some common problem in peer review. It’s basically a no-no list for reviewers. </a:t>
            </a:r>
          </a:p>
          <a:p>
            <a:endParaRPr lang="en-US" dirty="0"/>
          </a:p>
          <a:p>
            <a:r>
              <a:rPr lang="en-US" dirty="0"/>
              <a:t>[click] For example, suppose a questionnaire finds that 60% of developers have had bad experiences with pair programming, and the reviewer says “Well I’ve been pair programming for years and never had a problem.” Mismatch between empirical results and anecdotal experience is not a valid criticism. </a:t>
            </a:r>
          </a:p>
        </p:txBody>
      </p:sp>
      <p:sp>
        <p:nvSpPr>
          <p:cNvPr id="4" name="Slide Number Placeholder 3"/>
          <p:cNvSpPr>
            <a:spLocks noGrp="1"/>
          </p:cNvSpPr>
          <p:nvPr>
            <p:ph type="sldNum" sz="quarter" idx="5"/>
          </p:nvPr>
        </p:nvSpPr>
        <p:spPr/>
        <p:txBody>
          <a:bodyPr/>
          <a:lstStyle/>
          <a:p>
            <a:fld id="{15D2F25B-4437-4E40-9A36-7D18D18F62B0}" type="slidenum">
              <a:rPr lang="en-US" smtClean="0"/>
              <a:t>9</a:t>
            </a:fld>
            <a:endParaRPr lang="en-US"/>
          </a:p>
        </p:txBody>
      </p:sp>
    </p:spTree>
    <p:extLst>
      <p:ext uri="{BB962C8B-B14F-4D97-AF65-F5344CB8AC3E}">
        <p14:creationId xmlns:p14="http://schemas.microsoft.com/office/powerpoint/2010/main" val="110775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EB7D-1E72-1742-BC6E-B78FA23C9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73CA46-2D1D-A342-9367-FCC37F8BA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291800-939F-C343-9010-C4B00D4D4B20}"/>
              </a:ext>
            </a:extLst>
          </p:cNvPr>
          <p:cNvSpPr>
            <a:spLocks noGrp="1"/>
          </p:cNvSpPr>
          <p:nvPr>
            <p:ph type="dt" sz="half" idx="10"/>
          </p:nvPr>
        </p:nvSpPr>
        <p:spPr/>
        <p:txBody>
          <a:bodyPr/>
          <a:lstStyle/>
          <a:p>
            <a:fld id="{657576D6-5920-034B-8C26-36356BC13438}" type="datetime1">
              <a:rPr lang="en-CA" smtClean="0"/>
              <a:t>2021-01-09</a:t>
            </a:fld>
            <a:endParaRPr lang="en-US"/>
          </a:p>
        </p:txBody>
      </p:sp>
      <p:sp>
        <p:nvSpPr>
          <p:cNvPr id="5" name="Footer Placeholder 4">
            <a:extLst>
              <a:ext uri="{FF2B5EF4-FFF2-40B4-BE49-F238E27FC236}">
                <a16:creationId xmlns:a16="http://schemas.microsoft.com/office/drawing/2014/main" id="{23F1BC40-752C-1740-A208-E802542DC9D4}"/>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102E887B-B62C-1140-A3D5-61718E67ABD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58882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FDE2-AFCB-EC47-B0C3-41CBBFD05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36B9F-406B-C54B-8B37-BD085369A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AD4EB-7E21-DE4A-96F8-2C89DEF757FA}"/>
              </a:ext>
            </a:extLst>
          </p:cNvPr>
          <p:cNvSpPr>
            <a:spLocks noGrp="1"/>
          </p:cNvSpPr>
          <p:nvPr>
            <p:ph type="dt" sz="half" idx="10"/>
          </p:nvPr>
        </p:nvSpPr>
        <p:spPr/>
        <p:txBody>
          <a:bodyPr/>
          <a:lstStyle/>
          <a:p>
            <a:fld id="{7F862558-49BC-BA4B-980A-03C6F11509A8}" type="datetime1">
              <a:rPr lang="en-CA" smtClean="0"/>
              <a:t>2021-01-09</a:t>
            </a:fld>
            <a:endParaRPr lang="en-US"/>
          </a:p>
        </p:txBody>
      </p:sp>
      <p:sp>
        <p:nvSpPr>
          <p:cNvPr id="5" name="Footer Placeholder 4">
            <a:extLst>
              <a:ext uri="{FF2B5EF4-FFF2-40B4-BE49-F238E27FC236}">
                <a16:creationId xmlns:a16="http://schemas.microsoft.com/office/drawing/2014/main" id="{04415E59-3D23-3447-9EAD-38009CF398AF}"/>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A3878F93-F4F2-0D44-B41D-EC6C89286889}"/>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16484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86C68-59FD-264C-8D71-4BCC441A9F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E5D2A-8D7E-4541-892E-C644AB9EA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ABD86-3F27-2540-9FFE-8FDED16E7BF7}"/>
              </a:ext>
            </a:extLst>
          </p:cNvPr>
          <p:cNvSpPr>
            <a:spLocks noGrp="1"/>
          </p:cNvSpPr>
          <p:nvPr>
            <p:ph type="dt" sz="half" idx="10"/>
          </p:nvPr>
        </p:nvSpPr>
        <p:spPr/>
        <p:txBody>
          <a:bodyPr/>
          <a:lstStyle/>
          <a:p>
            <a:fld id="{10DA373E-B559-3749-B8FD-A7C5DF66FD0E}" type="datetime1">
              <a:rPr lang="en-CA" smtClean="0"/>
              <a:t>2021-01-09</a:t>
            </a:fld>
            <a:endParaRPr lang="en-US"/>
          </a:p>
        </p:txBody>
      </p:sp>
      <p:sp>
        <p:nvSpPr>
          <p:cNvPr id="5" name="Footer Placeholder 4">
            <a:extLst>
              <a:ext uri="{FF2B5EF4-FFF2-40B4-BE49-F238E27FC236}">
                <a16:creationId xmlns:a16="http://schemas.microsoft.com/office/drawing/2014/main" id="{E076648F-8B93-964E-B756-D598412FB27A}"/>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E91722D7-62E1-7140-983D-80C937A6321D}"/>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00889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351-61C7-444A-BAE6-8F6C11024F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F0BDE-B617-1948-BF98-1DADB55D85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96F9-E1D8-BF43-9198-04077DBA1D4F}"/>
              </a:ext>
            </a:extLst>
          </p:cNvPr>
          <p:cNvSpPr>
            <a:spLocks noGrp="1"/>
          </p:cNvSpPr>
          <p:nvPr>
            <p:ph type="dt" sz="half" idx="10"/>
          </p:nvPr>
        </p:nvSpPr>
        <p:spPr/>
        <p:txBody>
          <a:bodyPr/>
          <a:lstStyle/>
          <a:p>
            <a:fld id="{E02D5A23-2FB0-1F46-BD62-CF6AF3F58642}" type="datetime1">
              <a:rPr lang="en-CA" smtClean="0"/>
              <a:t>2021-01-09</a:t>
            </a:fld>
            <a:endParaRPr lang="en-US"/>
          </a:p>
        </p:txBody>
      </p:sp>
      <p:sp>
        <p:nvSpPr>
          <p:cNvPr id="5" name="Footer Placeholder 4">
            <a:extLst>
              <a:ext uri="{FF2B5EF4-FFF2-40B4-BE49-F238E27FC236}">
                <a16:creationId xmlns:a16="http://schemas.microsoft.com/office/drawing/2014/main" id="{B8C5753E-5809-8D42-AF90-70B252D53344}"/>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9E352D3B-52C2-F04E-9D90-8CCE1BD5D4D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176663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4B81-7278-0A4C-BC1C-5DF3E6563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4719E-8623-B545-AAC8-E3637FE84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09AC6-2369-3248-9AF8-AA41D6C91B61}"/>
              </a:ext>
            </a:extLst>
          </p:cNvPr>
          <p:cNvSpPr>
            <a:spLocks noGrp="1"/>
          </p:cNvSpPr>
          <p:nvPr>
            <p:ph type="dt" sz="half" idx="10"/>
          </p:nvPr>
        </p:nvSpPr>
        <p:spPr/>
        <p:txBody>
          <a:bodyPr/>
          <a:lstStyle/>
          <a:p>
            <a:fld id="{D8977A66-83CF-2E43-983C-F78D6C6BCACF}" type="datetime1">
              <a:rPr lang="en-CA" smtClean="0"/>
              <a:t>2021-01-09</a:t>
            </a:fld>
            <a:endParaRPr lang="en-US"/>
          </a:p>
        </p:txBody>
      </p:sp>
      <p:sp>
        <p:nvSpPr>
          <p:cNvPr id="5" name="Footer Placeholder 4">
            <a:extLst>
              <a:ext uri="{FF2B5EF4-FFF2-40B4-BE49-F238E27FC236}">
                <a16:creationId xmlns:a16="http://schemas.microsoft.com/office/drawing/2014/main" id="{90E68556-E710-6447-A456-C73530EF560A}"/>
              </a:ext>
            </a:extLst>
          </p:cNvPr>
          <p:cNvSpPr>
            <a:spLocks noGrp="1"/>
          </p:cNvSpPr>
          <p:nvPr>
            <p:ph type="ftr" sz="quarter" idx="11"/>
          </p:nvPr>
        </p:nvSpPr>
        <p:spPr/>
        <p:txBody>
          <a:bodyPr/>
          <a:lstStyle/>
          <a:p>
            <a:r>
              <a:rPr lang="en-US"/>
              <a:t>https://github.com/acmsigsoft/EmpiricalStandards</a:t>
            </a:r>
          </a:p>
        </p:txBody>
      </p:sp>
      <p:sp>
        <p:nvSpPr>
          <p:cNvPr id="6" name="Slide Number Placeholder 5">
            <a:extLst>
              <a:ext uri="{FF2B5EF4-FFF2-40B4-BE49-F238E27FC236}">
                <a16:creationId xmlns:a16="http://schemas.microsoft.com/office/drawing/2014/main" id="{7B6A4F82-D20D-D942-BF1C-568D1D66D3A1}"/>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77918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68C7-F436-E845-A68D-811D84BB8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768F-B338-8B4F-B7EF-1A6E232CAD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69455-7F0E-2E48-A8EB-C116084FA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F75E4-78B8-B541-9695-79F4598820DF}"/>
              </a:ext>
            </a:extLst>
          </p:cNvPr>
          <p:cNvSpPr>
            <a:spLocks noGrp="1"/>
          </p:cNvSpPr>
          <p:nvPr>
            <p:ph type="dt" sz="half" idx="10"/>
          </p:nvPr>
        </p:nvSpPr>
        <p:spPr/>
        <p:txBody>
          <a:bodyPr/>
          <a:lstStyle/>
          <a:p>
            <a:fld id="{F5FC1ACD-A897-A840-B0F4-726BCAF92522}" type="datetime1">
              <a:rPr lang="en-CA" smtClean="0"/>
              <a:t>2021-01-09</a:t>
            </a:fld>
            <a:endParaRPr lang="en-US"/>
          </a:p>
        </p:txBody>
      </p:sp>
      <p:sp>
        <p:nvSpPr>
          <p:cNvPr id="6" name="Footer Placeholder 5">
            <a:extLst>
              <a:ext uri="{FF2B5EF4-FFF2-40B4-BE49-F238E27FC236}">
                <a16:creationId xmlns:a16="http://schemas.microsoft.com/office/drawing/2014/main" id="{12BC17B6-2981-9343-8CE9-7B762C967AAD}"/>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AA380934-18C3-AC4A-9FBD-86B896686E45}"/>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324618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34AF-8E8A-2944-B20A-1DF82C419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96D66-0C88-C042-BF03-510D9BF52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B787FD-52BA-C148-9AED-0AD19300E1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6349-9CA3-ED44-9ED2-DEBEE595D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529D8-3956-0440-8C70-F354FA34B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B8290-73E7-4144-B9C5-2C871D5DBD04}"/>
              </a:ext>
            </a:extLst>
          </p:cNvPr>
          <p:cNvSpPr>
            <a:spLocks noGrp="1"/>
          </p:cNvSpPr>
          <p:nvPr>
            <p:ph type="dt" sz="half" idx="10"/>
          </p:nvPr>
        </p:nvSpPr>
        <p:spPr/>
        <p:txBody>
          <a:bodyPr/>
          <a:lstStyle/>
          <a:p>
            <a:fld id="{844CA9E1-736F-094A-AC8C-96D54385078B}" type="datetime1">
              <a:rPr lang="en-CA" smtClean="0"/>
              <a:t>2021-01-09</a:t>
            </a:fld>
            <a:endParaRPr lang="en-US"/>
          </a:p>
        </p:txBody>
      </p:sp>
      <p:sp>
        <p:nvSpPr>
          <p:cNvPr id="8" name="Footer Placeholder 7">
            <a:extLst>
              <a:ext uri="{FF2B5EF4-FFF2-40B4-BE49-F238E27FC236}">
                <a16:creationId xmlns:a16="http://schemas.microsoft.com/office/drawing/2014/main" id="{4817F7F0-AABF-9F40-8A7D-BD1A766BA756}"/>
              </a:ext>
            </a:extLst>
          </p:cNvPr>
          <p:cNvSpPr>
            <a:spLocks noGrp="1"/>
          </p:cNvSpPr>
          <p:nvPr>
            <p:ph type="ftr" sz="quarter" idx="11"/>
          </p:nvPr>
        </p:nvSpPr>
        <p:spPr/>
        <p:txBody>
          <a:bodyPr/>
          <a:lstStyle/>
          <a:p>
            <a:r>
              <a:rPr lang="en-US"/>
              <a:t>https://github.com/acmsigsoft/EmpiricalStandards</a:t>
            </a:r>
          </a:p>
        </p:txBody>
      </p:sp>
      <p:sp>
        <p:nvSpPr>
          <p:cNvPr id="9" name="Slide Number Placeholder 8">
            <a:extLst>
              <a:ext uri="{FF2B5EF4-FFF2-40B4-BE49-F238E27FC236}">
                <a16:creationId xmlns:a16="http://schemas.microsoft.com/office/drawing/2014/main" id="{69E4616D-517B-DD4A-AFC0-CE52C226D090}"/>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06268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35C-AAA7-0E4E-97AC-4F226FE93D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323EB7-4B1C-394C-862B-A55E1079F337}"/>
              </a:ext>
            </a:extLst>
          </p:cNvPr>
          <p:cNvSpPr>
            <a:spLocks noGrp="1"/>
          </p:cNvSpPr>
          <p:nvPr>
            <p:ph type="dt" sz="half" idx="10"/>
          </p:nvPr>
        </p:nvSpPr>
        <p:spPr/>
        <p:txBody>
          <a:bodyPr/>
          <a:lstStyle/>
          <a:p>
            <a:fld id="{75D9C0D3-074B-5B46-BFFB-5F3DBC3A9A5B}" type="datetime1">
              <a:rPr lang="en-CA" smtClean="0"/>
              <a:t>2021-01-09</a:t>
            </a:fld>
            <a:endParaRPr lang="en-US"/>
          </a:p>
        </p:txBody>
      </p:sp>
      <p:sp>
        <p:nvSpPr>
          <p:cNvPr id="4" name="Footer Placeholder 3">
            <a:extLst>
              <a:ext uri="{FF2B5EF4-FFF2-40B4-BE49-F238E27FC236}">
                <a16:creationId xmlns:a16="http://schemas.microsoft.com/office/drawing/2014/main" id="{F22B8E43-A4D1-6C41-8458-4222E7B29D1E}"/>
              </a:ext>
            </a:extLst>
          </p:cNvPr>
          <p:cNvSpPr>
            <a:spLocks noGrp="1"/>
          </p:cNvSpPr>
          <p:nvPr>
            <p:ph type="ftr" sz="quarter" idx="11"/>
          </p:nvPr>
        </p:nvSpPr>
        <p:spPr/>
        <p:txBody>
          <a:bodyPr/>
          <a:lstStyle/>
          <a:p>
            <a:r>
              <a:rPr lang="en-US"/>
              <a:t>https://github.com/acmsigsoft/EmpiricalStandards</a:t>
            </a:r>
          </a:p>
        </p:txBody>
      </p:sp>
      <p:sp>
        <p:nvSpPr>
          <p:cNvPr id="5" name="Slide Number Placeholder 4">
            <a:extLst>
              <a:ext uri="{FF2B5EF4-FFF2-40B4-BE49-F238E27FC236}">
                <a16:creationId xmlns:a16="http://schemas.microsoft.com/office/drawing/2014/main" id="{EE111383-B01D-8945-A254-1A481869BB7C}"/>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246169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81662-72AC-1B42-8023-9BB6C7998025}"/>
              </a:ext>
            </a:extLst>
          </p:cNvPr>
          <p:cNvSpPr>
            <a:spLocks noGrp="1"/>
          </p:cNvSpPr>
          <p:nvPr>
            <p:ph type="dt" sz="half" idx="10"/>
          </p:nvPr>
        </p:nvSpPr>
        <p:spPr/>
        <p:txBody>
          <a:bodyPr/>
          <a:lstStyle/>
          <a:p>
            <a:fld id="{9513010F-F1B5-FD43-9E22-2543500644A6}" type="datetime1">
              <a:rPr lang="en-CA" smtClean="0"/>
              <a:t>2021-01-09</a:t>
            </a:fld>
            <a:endParaRPr lang="en-US"/>
          </a:p>
        </p:txBody>
      </p:sp>
      <p:sp>
        <p:nvSpPr>
          <p:cNvPr id="3" name="Footer Placeholder 2">
            <a:extLst>
              <a:ext uri="{FF2B5EF4-FFF2-40B4-BE49-F238E27FC236}">
                <a16:creationId xmlns:a16="http://schemas.microsoft.com/office/drawing/2014/main" id="{63A5B5B5-ADFB-5D46-BA52-E9D4C5324B73}"/>
              </a:ext>
            </a:extLst>
          </p:cNvPr>
          <p:cNvSpPr>
            <a:spLocks noGrp="1"/>
          </p:cNvSpPr>
          <p:nvPr>
            <p:ph type="ftr" sz="quarter" idx="11"/>
          </p:nvPr>
        </p:nvSpPr>
        <p:spPr/>
        <p:txBody>
          <a:bodyPr/>
          <a:lstStyle/>
          <a:p>
            <a:r>
              <a:rPr lang="en-US"/>
              <a:t>https://github.com/acmsigsoft/EmpiricalStandards</a:t>
            </a:r>
          </a:p>
        </p:txBody>
      </p:sp>
      <p:sp>
        <p:nvSpPr>
          <p:cNvPr id="4" name="Slide Number Placeholder 3">
            <a:extLst>
              <a:ext uri="{FF2B5EF4-FFF2-40B4-BE49-F238E27FC236}">
                <a16:creationId xmlns:a16="http://schemas.microsoft.com/office/drawing/2014/main" id="{393C13FA-03EB-8C48-8E06-3758C56B7688}"/>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39018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F883-F720-0943-8C19-6865BF559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A5304-9C8C-AD42-8397-A36048FCC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D3953-BA0F-2747-94D1-E728B5AAC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4D3C2-CB4C-B541-A5C7-E938B1E0B968}"/>
              </a:ext>
            </a:extLst>
          </p:cNvPr>
          <p:cNvSpPr>
            <a:spLocks noGrp="1"/>
          </p:cNvSpPr>
          <p:nvPr>
            <p:ph type="dt" sz="half" idx="10"/>
          </p:nvPr>
        </p:nvSpPr>
        <p:spPr/>
        <p:txBody>
          <a:bodyPr/>
          <a:lstStyle/>
          <a:p>
            <a:fld id="{C6A5759C-6147-8B4A-84C2-1E33555F7766}" type="datetime1">
              <a:rPr lang="en-CA" smtClean="0"/>
              <a:t>2021-01-09</a:t>
            </a:fld>
            <a:endParaRPr lang="en-US"/>
          </a:p>
        </p:txBody>
      </p:sp>
      <p:sp>
        <p:nvSpPr>
          <p:cNvPr id="6" name="Footer Placeholder 5">
            <a:extLst>
              <a:ext uri="{FF2B5EF4-FFF2-40B4-BE49-F238E27FC236}">
                <a16:creationId xmlns:a16="http://schemas.microsoft.com/office/drawing/2014/main" id="{F4BDCFDB-9ABA-C648-98A8-CA057E5F6319}"/>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44A119CC-E864-9546-93D9-830FA92A76A7}"/>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46655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4155-205B-ED4F-9873-D6F07D330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2B17C3-57CD-B848-BD4D-98C7A883E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846DCC-8520-5445-8955-B6B6537E2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ED186-2C6E-9746-9F7C-77AA5D90673E}"/>
              </a:ext>
            </a:extLst>
          </p:cNvPr>
          <p:cNvSpPr>
            <a:spLocks noGrp="1"/>
          </p:cNvSpPr>
          <p:nvPr>
            <p:ph type="dt" sz="half" idx="10"/>
          </p:nvPr>
        </p:nvSpPr>
        <p:spPr/>
        <p:txBody>
          <a:bodyPr/>
          <a:lstStyle/>
          <a:p>
            <a:fld id="{468FFE0D-FC94-304B-8BE0-DEFD4BE6029F}" type="datetime1">
              <a:rPr lang="en-CA" smtClean="0"/>
              <a:t>2021-01-09</a:t>
            </a:fld>
            <a:endParaRPr lang="en-US"/>
          </a:p>
        </p:txBody>
      </p:sp>
      <p:sp>
        <p:nvSpPr>
          <p:cNvPr id="6" name="Footer Placeholder 5">
            <a:extLst>
              <a:ext uri="{FF2B5EF4-FFF2-40B4-BE49-F238E27FC236}">
                <a16:creationId xmlns:a16="http://schemas.microsoft.com/office/drawing/2014/main" id="{5B64861D-B4BB-D944-9BDD-4665E0FAA69B}"/>
              </a:ext>
            </a:extLst>
          </p:cNvPr>
          <p:cNvSpPr>
            <a:spLocks noGrp="1"/>
          </p:cNvSpPr>
          <p:nvPr>
            <p:ph type="ftr" sz="quarter" idx="11"/>
          </p:nvPr>
        </p:nvSpPr>
        <p:spPr/>
        <p:txBody>
          <a:bodyPr/>
          <a:lstStyle/>
          <a:p>
            <a:r>
              <a:rPr lang="en-US"/>
              <a:t>https://github.com/acmsigsoft/EmpiricalStandards</a:t>
            </a:r>
          </a:p>
        </p:txBody>
      </p:sp>
      <p:sp>
        <p:nvSpPr>
          <p:cNvPr id="7" name="Slide Number Placeholder 6">
            <a:extLst>
              <a:ext uri="{FF2B5EF4-FFF2-40B4-BE49-F238E27FC236}">
                <a16:creationId xmlns:a16="http://schemas.microsoft.com/office/drawing/2014/main" id="{A6541949-6761-1248-9735-9F65C23AC5B8}"/>
              </a:ext>
            </a:extLst>
          </p:cNvPr>
          <p:cNvSpPr>
            <a:spLocks noGrp="1"/>
          </p:cNvSpPr>
          <p:nvPr>
            <p:ph type="sldNum" sz="quarter" idx="12"/>
          </p:nvPr>
        </p:nvSpPr>
        <p:spPr/>
        <p:txBody>
          <a:bodyPr/>
          <a:lstStyle/>
          <a:p>
            <a:fld id="{A081E220-E076-7F40-A8AE-EA8AC2AB44F8}" type="slidenum">
              <a:rPr lang="en-US" smtClean="0"/>
              <a:t>‹#›</a:t>
            </a:fld>
            <a:endParaRPr lang="en-US"/>
          </a:p>
        </p:txBody>
      </p:sp>
    </p:spTree>
    <p:extLst>
      <p:ext uri="{BB962C8B-B14F-4D97-AF65-F5344CB8AC3E}">
        <p14:creationId xmlns:p14="http://schemas.microsoft.com/office/powerpoint/2010/main" val="96937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680E6-BBDD-E942-AC8D-F5E898942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08CBB-ACFF-6A46-A797-80AD20FF4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609DD-FA97-5C45-9756-ED62409B2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49FE1-E3D5-C343-A7CA-56C963A54A3C}" type="datetime1">
              <a:rPr lang="en-CA" smtClean="0"/>
              <a:t>2021-01-09</a:t>
            </a:fld>
            <a:endParaRPr lang="en-US"/>
          </a:p>
        </p:txBody>
      </p:sp>
      <p:sp>
        <p:nvSpPr>
          <p:cNvPr id="5" name="Footer Placeholder 4">
            <a:extLst>
              <a:ext uri="{FF2B5EF4-FFF2-40B4-BE49-F238E27FC236}">
                <a16:creationId xmlns:a16="http://schemas.microsoft.com/office/drawing/2014/main" id="{83E0D0CD-785A-1247-9AC7-EA575CCCB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https://github.com/acmsigsoft/EmpiricalStandards</a:t>
            </a:r>
          </a:p>
        </p:txBody>
      </p:sp>
      <p:sp>
        <p:nvSpPr>
          <p:cNvPr id="6" name="Slide Number Placeholder 5">
            <a:extLst>
              <a:ext uri="{FF2B5EF4-FFF2-40B4-BE49-F238E27FC236}">
                <a16:creationId xmlns:a16="http://schemas.microsoft.com/office/drawing/2014/main" id="{A3BC9854-A215-6241-B7FE-290E27B0F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1E220-E076-7F40-A8AE-EA8AC2AB44F8}" type="slidenum">
              <a:rPr lang="en-US" smtClean="0"/>
              <a:t>‹#›</a:t>
            </a:fld>
            <a:endParaRPr lang="en-US"/>
          </a:p>
        </p:txBody>
      </p:sp>
    </p:spTree>
    <p:extLst>
      <p:ext uri="{BB962C8B-B14F-4D97-AF65-F5344CB8AC3E}">
        <p14:creationId xmlns:p14="http://schemas.microsoft.com/office/powerpoint/2010/main" val="388918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Word_Document4.doc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3.xml"/><Relationship Id="rId16" Type="http://schemas.openxmlformats.org/officeDocument/2006/relationships/diagramColors" Target="../diagrams/colors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package" Target="../embeddings/Microsoft_Word_Document5.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package" Target="../embeddings/Microsoft_Word_Document6.docx"/></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Document1.doc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Word_Document2.doc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Word_Document3.docx"/></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400187-F5AB-7543-AD57-40F5949D3527}"/>
              </a:ext>
            </a:extLst>
          </p:cNvPr>
          <p:cNvSpPr>
            <a:spLocks noGrp="1"/>
          </p:cNvSpPr>
          <p:nvPr>
            <p:ph type="ctrTitle"/>
          </p:nvPr>
        </p:nvSpPr>
        <p:spPr>
          <a:xfrm>
            <a:off x="804672" y="962246"/>
            <a:ext cx="6437700" cy="2611967"/>
          </a:xfrm>
        </p:spPr>
        <p:txBody>
          <a:bodyPr anchor="b">
            <a:normAutofit/>
          </a:bodyPr>
          <a:lstStyle/>
          <a:p>
            <a:pPr algn="l"/>
            <a:r>
              <a:rPr lang="en-US" sz="5400" dirty="0"/>
              <a:t>Revolutionizing Peer Review with Empirical Standards</a:t>
            </a:r>
          </a:p>
        </p:txBody>
      </p:sp>
      <p:sp>
        <p:nvSpPr>
          <p:cNvPr id="5" name="Footer Placeholder 4">
            <a:extLst>
              <a:ext uri="{FF2B5EF4-FFF2-40B4-BE49-F238E27FC236}">
                <a16:creationId xmlns:a16="http://schemas.microsoft.com/office/drawing/2014/main" id="{2E561CEC-82E5-F345-89BA-8AC2117FAD59}"/>
              </a:ext>
            </a:extLst>
          </p:cNvPr>
          <p:cNvSpPr>
            <a:spLocks noGrp="1"/>
          </p:cNvSpPr>
          <p:nvPr>
            <p:ph type="ftr" sz="quarter" idx="11"/>
          </p:nvPr>
        </p:nvSpPr>
        <p:spPr>
          <a:xfrm>
            <a:off x="804672" y="6355080"/>
            <a:ext cx="3419856" cy="365125"/>
          </a:xfrm>
        </p:spPr>
        <p:txBody>
          <a:bodyPr>
            <a:normAutofit/>
          </a:bodyPr>
          <a:lstStyle/>
          <a:p>
            <a:pPr algn="l">
              <a:spcAft>
                <a:spcPts val="600"/>
              </a:spcAft>
            </a:pPr>
            <a:r>
              <a:rPr lang="en-US" dirty="0">
                <a:solidFill>
                  <a:schemeClr val="tx1">
                    <a:alpha val="70000"/>
                  </a:schemeClr>
                </a:solidFill>
              </a:rPr>
              <a:t>https://</a:t>
            </a:r>
            <a:r>
              <a:rPr lang="en-US" dirty="0" err="1">
                <a:solidFill>
                  <a:schemeClr val="tx1">
                    <a:alpha val="70000"/>
                  </a:schemeClr>
                </a:solidFill>
              </a:rPr>
              <a:t>github.com</a:t>
            </a:r>
            <a:r>
              <a:rPr lang="en-US" dirty="0">
                <a:solidFill>
                  <a:schemeClr val="tx1">
                    <a:alpha val="70000"/>
                  </a:schemeClr>
                </a:solidFill>
              </a:rPr>
              <a:t>/</a:t>
            </a:r>
            <a:r>
              <a:rPr lang="en-US" dirty="0" err="1">
                <a:solidFill>
                  <a:schemeClr val="tx1">
                    <a:alpha val="70000"/>
                  </a:schemeClr>
                </a:solidFill>
              </a:rPr>
              <a:t>acmsigsoft</a:t>
            </a:r>
            <a:r>
              <a:rPr lang="en-US" dirty="0">
                <a:solidFill>
                  <a:schemeClr val="tx1">
                    <a:alpha val="70000"/>
                  </a:schemeClr>
                </a:solidFill>
              </a:rPr>
              <a:t>/</a:t>
            </a:r>
            <a:r>
              <a:rPr lang="en-US" dirty="0" err="1">
                <a:solidFill>
                  <a:schemeClr val="tx1">
                    <a:alpha val="70000"/>
                  </a:schemeClr>
                </a:solidFill>
              </a:rPr>
              <a:t>EmpiricalStandards</a:t>
            </a:r>
            <a:endParaRPr lang="en-US" dirty="0">
              <a:solidFill>
                <a:schemeClr val="tx1">
                  <a:alpha val="70000"/>
                </a:schemeClr>
              </a:solidFill>
            </a:endParaRPr>
          </a:p>
        </p:txBody>
      </p:sp>
      <p:sp>
        <p:nvSpPr>
          <p:cNvPr id="9" name="Title 1">
            <a:extLst>
              <a:ext uri="{FF2B5EF4-FFF2-40B4-BE49-F238E27FC236}">
                <a16:creationId xmlns:a16="http://schemas.microsoft.com/office/drawing/2014/main" id="{41E2E273-7FDE-6C4F-A798-20F113D96A63}"/>
              </a:ext>
            </a:extLst>
          </p:cNvPr>
          <p:cNvSpPr txBox="1">
            <a:spLocks/>
          </p:cNvSpPr>
          <p:nvPr/>
        </p:nvSpPr>
        <p:spPr>
          <a:xfrm>
            <a:off x="804671" y="3574213"/>
            <a:ext cx="1726861" cy="365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t>Paul Ralph</a:t>
            </a:r>
          </a:p>
        </p:txBody>
      </p:sp>
      <p:sp>
        <p:nvSpPr>
          <p:cNvPr id="11" name="Title 1">
            <a:extLst>
              <a:ext uri="{FF2B5EF4-FFF2-40B4-BE49-F238E27FC236}">
                <a16:creationId xmlns:a16="http://schemas.microsoft.com/office/drawing/2014/main" id="{DBE7DD8E-9FB9-9E49-8F4D-79D3F454EC28}"/>
              </a:ext>
            </a:extLst>
          </p:cNvPr>
          <p:cNvSpPr txBox="1">
            <a:spLocks/>
          </p:cNvSpPr>
          <p:nvPr/>
        </p:nvSpPr>
        <p:spPr>
          <a:xfrm>
            <a:off x="804671" y="3825673"/>
            <a:ext cx="1862329" cy="36512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100" dirty="0"/>
              <a:t>Dalhousie</a:t>
            </a:r>
            <a:r>
              <a:rPr lang="en-US" sz="1800" dirty="0"/>
              <a:t> </a:t>
            </a:r>
            <a:r>
              <a:rPr lang="en-US" sz="2300" dirty="0"/>
              <a:t>University</a:t>
            </a:r>
            <a:endParaRPr lang="en-US" sz="1800" dirty="0"/>
          </a:p>
        </p:txBody>
      </p:sp>
      <p:sp>
        <p:nvSpPr>
          <p:cNvPr id="13" name="Oval 12">
            <a:extLst>
              <a:ext uri="{FF2B5EF4-FFF2-40B4-BE49-F238E27FC236}">
                <a16:creationId xmlns:a16="http://schemas.microsoft.com/office/drawing/2014/main" id="{CC41E864-F6F1-C840-9691-A80A59C947BF}"/>
              </a:ext>
            </a:extLst>
          </p:cNvPr>
          <p:cNvSpPr/>
          <p:nvPr/>
        </p:nvSpPr>
        <p:spPr>
          <a:xfrm>
            <a:off x="68366" y="6265515"/>
            <a:ext cx="4794580" cy="54425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194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311527"/>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4095424737"/>
              </p:ext>
            </p:extLst>
          </p:nvPr>
        </p:nvGraphicFramePr>
        <p:xfrm>
          <a:off x="396875" y="446088"/>
          <a:ext cx="11398250" cy="5337175"/>
        </p:xfrm>
        <a:graphic>
          <a:graphicData uri="http://schemas.openxmlformats.org/presentationml/2006/ole">
            <mc:AlternateContent xmlns:mc="http://schemas.openxmlformats.org/markup-compatibility/2006">
              <mc:Choice xmlns:v="urn:schemas-microsoft-com:vml" Requires="v">
                <p:oleObj spid="_x0000_s8247" name="Document" r:id="rId4" imgW="10363200" imgH="4851400" progId="Word.Document.12">
                  <p:embed/>
                </p:oleObj>
              </mc:Choice>
              <mc:Fallback>
                <p:oleObj name="Document" r:id="rId4" imgW="10363200" imgH="48514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396875" y="446088"/>
                        <a:ext cx="11398250" cy="533717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EFFA7E4-323A-6449-A2C8-A7EBE5691ACE}"/>
              </a:ext>
            </a:extLst>
          </p:cNvPr>
          <p:cNvSpPr/>
          <p:nvPr/>
        </p:nvSpPr>
        <p:spPr>
          <a:xfrm>
            <a:off x="266700" y="4762500"/>
            <a:ext cx="11366500" cy="571500"/>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DACD037C-FA58-6549-9E1C-64BE0A37386A}"/>
              </a:ext>
            </a:extLst>
          </p:cNvPr>
          <p:cNvSpPr/>
          <p:nvPr/>
        </p:nvSpPr>
        <p:spPr>
          <a:xfrm>
            <a:off x="266700" y="1930400"/>
            <a:ext cx="11366500" cy="571500"/>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0619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13FA4A-CC91-ED4E-BC39-D3DD321E86A1}"/>
              </a:ext>
            </a:extLst>
          </p:cNvPr>
          <p:cNvSpPr>
            <a:spLocks noGrp="1"/>
          </p:cNvSpPr>
          <p:nvPr>
            <p:ph type="body" idx="1"/>
          </p:nvPr>
        </p:nvSpPr>
        <p:spPr>
          <a:xfrm>
            <a:off x="839788" y="279874"/>
            <a:ext cx="5157787" cy="823912"/>
          </a:xfrm>
        </p:spPr>
        <p:txBody>
          <a:bodyPr/>
          <a:lstStyle/>
          <a:p>
            <a:r>
              <a:rPr lang="en-US" dirty="0"/>
              <a:t>Done</a:t>
            </a:r>
          </a:p>
        </p:txBody>
      </p:sp>
      <p:sp>
        <p:nvSpPr>
          <p:cNvPr id="5" name="Content Placeholder 4">
            <a:extLst>
              <a:ext uri="{FF2B5EF4-FFF2-40B4-BE49-F238E27FC236}">
                <a16:creationId xmlns:a16="http://schemas.microsoft.com/office/drawing/2014/main" id="{6B5A0B61-3CD6-9E47-BDCD-23C791144566}"/>
              </a:ext>
            </a:extLst>
          </p:cNvPr>
          <p:cNvSpPr>
            <a:spLocks noGrp="1"/>
          </p:cNvSpPr>
          <p:nvPr>
            <p:ph sz="half" idx="2"/>
          </p:nvPr>
        </p:nvSpPr>
        <p:spPr>
          <a:xfrm>
            <a:off x="839788" y="1115660"/>
            <a:ext cx="4848493" cy="5237634"/>
          </a:xfrm>
        </p:spPr>
        <p:txBody>
          <a:bodyPr>
            <a:normAutofit/>
          </a:bodyPr>
          <a:lstStyle/>
          <a:p>
            <a:r>
              <a:rPr lang="en-US" dirty="0"/>
              <a:t>Action Research</a:t>
            </a:r>
          </a:p>
          <a:p>
            <a:r>
              <a:rPr lang="en-US" dirty="0"/>
              <a:t>Case Study</a:t>
            </a:r>
          </a:p>
          <a:p>
            <a:r>
              <a:rPr lang="en-US" dirty="0"/>
              <a:t>Engineering Research</a:t>
            </a:r>
          </a:p>
          <a:p>
            <a:r>
              <a:rPr lang="en-US" dirty="0"/>
              <a:t>(Controlled) Experiment</a:t>
            </a:r>
          </a:p>
          <a:p>
            <a:r>
              <a:rPr lang="en-US" dirty="0"/>
              <a:t>Grounded Theory</a:t>
            </a:r>
          </a:p>
          <a:p>
            <a:r>
              <a:rPr lang="en-US" dirty="0"/>
              <a:t>Qualitative Survey (Interviews)</a:t>
            </a:r>
          </a:p>
          <a:p>
            <a:r>
              <a:rPr lang="en-US" dirty="0"/>
              <a:t>Questionnaire Survey</a:t>
            </a:r>
          </a:p>
          <a:p>
            <a:r>
              <a:rPr lang="en-US" dirty="0"/>
              <a:t>Systematic Review</a:t>
            </a:r>
          </a:p>
          <a:p>
            <a:r>
              <a:rPr lang="en-US" dirty="0"/>
              <a:t>The General Standard</a:t>
            </a:r>
          </a:p>
        </p:txBody>
      </p:sp>
      <p:sp>
        <p:nvSpPr>
          <p:cNvPr id="6" name="Text Placeholder 5">
            <a:extLst>
              <a:ext uri="{FF2B5EF4-FFF2-40B4-BE49-F238E27FC236}">
                <a16:creationId xmlns:a16="http://schemas.microsoft.com/office/drawing/2014/main" id="{5AC72E8E-835D-464A-AD51-26DC488EC4E4}"/>
              </a:ext>
            </a:extLst>
          </p:cNvPr>
          <p:cNvSpPr>
            <a:spLocks noGrp="1"/>
          </p:cNvSpPr>
          <p:nvPr>
            <p:ph type="body" sz="quarter" idx="3"/>
          </p:nvPr>
        </p:nvSpPr>
        <p:spPr>
          <a:xfrm>
            <a:off x="5771407" y="296891"/>
            <a:ext cx="5183188" cy="823912"/>
          </a:xfrm>
        </p:spPr>
        <p:txBody>
          <a:bodyPr/>
          <a:lstStyle/>
          <a:p>
            <a:r>
              <a:rPr lang="en-US" dirty="0"/>
              <a:t>In Progress</a:t>
            </a:r>
          </a:p>
        </p:txBody>
      </p:sp>
      <p:sp>
        <p:nvSpPr>
          <p:cNvPr id="7" name="Content Placeholder 6">
            <a:extLst>
              <a:ext uri="{FF2B5EF4-FFF2-40B4-BE49-F238E27FC236}">
                <a16:creationId xmlns:a16="http://schemas.microsoft.com/office/drawing/2014/main" id="{24325FAE-41AE-294B-A776-8B1548D21018}"/>
              </a:ext>
            </a:extLst>
          </p:cNvPr>
          <p:cNvSpPr>
            <a:spLocks noGrp="1"/>
          </p:cNvSpPr>
          <p:nvPr>
            <p:ph sz="quarter" idx="4"/>
          </p:nvPr>
        </p:nvSpPr>
        <p:spPr>
          <a:xfrm>
            <a:off x="5771407" y="1103785"/>
            <a:ext cx="6127668" cy="5237635"/>
          </a:xfrm>
        </p:spPr>
        <p:txBody>
          <a:bodyPr>
            <a:normAutofit/>
          </a:bodyPr>
          <a:lstStyle/>
          <a:p>
            <a:r>
              <a:rPr lang="en-US" dirty="0"/>
              <a:t>Artifact Evaluation</a:t>
            </a:r>
          </a:p>
          <a:p>
            <a:r>
              <a:rPr lang="en-US" dirty="0"/>
              <a:t>Case Survey</a:t>
            </a:r>
          </a:p>
          <a:p>
            <a:r>
              <a:rPr lang="en-US" dirty="0"/>
              <a:t>Discourse Analysis</a:t>
            </a:r>
          </a:p>
          <a:p>
            <a:r>
              <a:rPr lang="en-US" dirty="0"/>
              <a:t>Exploratory Data Science (e.g. MSR)</a:t>
            </a:r>
          </a:p>
          <a:p>
            <a:r>
              <a:rPr lang="en-US" dirty="0"/>
              <a:t>Longitudinal Studies</a:t>
            </a:r>
          </a:p>
          <a:p>
            <a:r>
              <a:rPr lang="en-US" dirty="0"/>
              <a:t>Qualitative Simulations</a:t>
            </a:r>
          </a:p>
          <a:p>
            <a:r>
              <a:rPr lang="en-US" dirty="0"/>
              <a:t>Quantitative Simulations</a:t>
            </a:r>
          </a:p>
          <a:p>
            <a:r>
              <a:rPr lang="en-US" dirty="0"/>
              <a:t>Optimization Studies (Search-based SE)</a:t>
            </a:r>
          </a:p>
          <a:p>
            <a:r>
              <a:rPr lang="en-US" dirty="0"/>
              <a:t>Mixed Methods</a:t>
            </a:r>
          </a:p>
        </p:txBody>
      </p:sp>
      <p:sp>
        <p:nvSpPr>
          <p:cNvPr id="2" name="Footer Placeholder 1">
            <a:extLst>
              <a:ext uri="{FF2B5EF4-FFF2-40B4-BE49-F238E27FC236}">
                <a16:creationId xmlns:a16="http://schemas.microsoft.com/office/drawing/2014/main" id="{42DA93FA-721E-9D4C-8A77-00E0F6D7B0C6}"/>
              </a:ext>
            </a:extLst>
          </p:cNvPr>
          <p:cNvSpPr>
            <a:spLocks noGrp="1"/>
          </p:cNvSpPr>
          <p:nvPr>
            <p:ph type="ftr" sz="quarter" idx="11"/>
          </p:nvPr>
        </p:nvSpPr>
        <p:spPr>
          <a:xfrm>
            <a:off x="10463" y="6170731"/>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Tree>
    <p:extLst>
      <p:ext uri="{BB962C8B-B14F-4D97-AF65-F5344CB8AC3E}">
        <p14:creationId xmlns:p14="http://schemas.microsoft.com/office/powerpoint/2010/main" val="407303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DF49ADCB-C483-1E40-8438-CED8676E952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952" t="8999" r="13183" b="28689"/>
          <a:stretch/>
        </p:blipFill>
        <p:spPr>
          <a:xfrm flipH="1">
            <a:off x="6316136" y="194732"/>
            <a:ext cx="5647267" cy="5949951"/>
          </a:xfrm>
          <a:prstGeom prst="rect">
            <a:avLst/>
          </a:prstGeom>
        </p:spPr>
      </p:pic>
      <p:sp>
        <p:nvSpPr>
          <p:cNvPr id="4" name="TextBox 3">
            <a:extLst>
              <a:ext uri="{FF2B5EF4-FFF2-40B4-BE49-F238E27FC236}">
                <a16:creationId xmlns:a16="http://schemas.microsoft.com/office/drawing/2014/main" id="{D212EA10-757A-8048-BFA9-87B4B1CAB2F9}"/>
              </a:ext>
            </a:extLst>
          </p:cNvPr>
          <p:cNvSpPr txBox="1"/>
          <p:nvPr/>
        </p:nvSpPr>
        <p:spPr>
          <a:xfrm>
            <a:off x="7374467" y="1328996"/>
            <a:ext cx="3750734" cy="1569660"/>
          </a:xfrm>
          <a:prstGeom prst="rect">
            <a:avLst/>
          </a:prstGeom>
          <a:noFill/>
        </p:spPr>
        <p:txBody>
          <a:bodyPr wrap="square" rtlCol="0">
            <a:spAutoFit/>
          </a:bodyPr>
          <a:lstStyle/>
          <a:p>
            <a:pPr algn="ctr"/>
            <a:r>
              <a:rPr lang="en-US" sz="3200" dirty="0"/>
              <a:t>Evaluates Manuscript against </a:t>
            </a:r>
          </a:p>
          <a:p>
            <a:pPr algn="ctr"/>
            <a:r>
              <a:rPr lang="en-US" sz="3200" dirty="0"/>
              <a:t>Empirical Standard</a:t>
            </a:r>
          </a:p>
        </p:txBody>
      </p:sp>
      <p:sp>
        <p:nvSpPr>
          <p:cNvPr id="5" name="Footer Placeholder 4">
            <a:extLst>
              <a:ext uri="{FF2B5EF4-FFF2-40B4-BE49-F238E27FC236}">
                <a16:creationId xmlns:a16="http://schemas.microsoft.com/office/drawing/2014/main" id="{9D5B3226-E8EE-FD43-BB20-60A3604EB2C1}"/>
              </a:ext>
            </a:extLst>
          </p:cNvPr>
          <p:cNvSpPr>
            <a:spLocks noGrp="1"/>
          </p:cNvSpPr>
          <p:nvPr>
            <p:ph type="ftr" sz="quarter" idx="11"/>
          </p:nvPr>
        </p:nvSpPr>
        <p:spPr>
          <a:xfrm>
            <a:off x="0" y="63068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pic>
        <p:nvPicPr>
          <p:cNvPr id="7" name="Content Placeholder 7">
            <a:extLst>
              <a:ext uri="{FF2B5EF4-FFF2-40B4-BE49-F238E27FC236}">
                <a16:creationId xmlns:a16="http://schemas.microsoft.com/office/drawing/2014/main" id="{35C9FFA5-76FF-144F-811B-47E2FBE375D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952" t="8999" r="13183" b="28689"/>
          <a:stretch/>
        </p:blipFill>
        <p:spPr>
          <a:xfrm>
            <a:off x="313264" y="186001"/>
            <a:ext cx="5647267" cy="5949951"/>
          </a:xfrm>
          <a:prstGeom prst="rect">
            <a:avLst/>
          </a:prstGeom>
        </p:spPr>
      </p:pic>
      <p:sp>
        <p:nvSpPr>
          <p:cNvPr id="12" name="TextBox 11">
            <a:extLst>
              <a:ext uri="{FF2B5EF4-FFF2-40B4-BE49-F238E27FC236}">
                <a16:creationId xmlns:a16="http://schemas.microsoft.com/office/drawing/2014/main" id="{917B44B5-F6B3-3643-86AE-1DEFCAC06F7B}"/>
              </a:ext>
            </a:extLst>
          </p:cNvPr>
          <p:cNvSpPr txBox="1"/>
          <p:nvPr/>
        </p:nvSpPr>
        <p:spPr>
          <a:xfrm>
            <a:off x="1126067" y="1328996"/>
            <a:ext cx="3750734" cy="1569660"/>
          </a:xfrm>
          <a:prstGeom prst="rect">
            <a:avLst/>
          </a:prstGeom>
          <a:noFill/>
        </p:spPr>
        <p:txBody>
          <a:bodyPr wrap="square" rtlCol="0">
            <a:spAutoFit/>
          </a:bodyPr>
          <a:lstStyle/>
          <a:p>
            <a:pPr algn="ctr"/>
            <a:r>
              <a:rPr lang="en-US" sz="3200" dirty="0"/>
              <a:t>Prepares Manuscript using </a:t>
            </a:r>
          </a:p>
          <a:p>
            <a:pPr algn="ctr"/>
            <a:r>
              <a:rPr lang="en-US" sz="3200" dirty="0"/>
              <a:t>Empirical Standard</a:t>
            </a:r>
          </a:p>
        </p:txBody>
      </p:sp>
      <p:sp>
        <p:nvSpPr>
          <p:cNvPr id="13" name="TextBox 12">
            <a:extLst>
              <a:ext uri="{FF2B5EF4-FFF2-40B4-BE49-F238E27FC236}">
                <a16:creationId xmlns:a16="http://schemas.microsoft.com/office/drawing/2014/main" id="{6A1260D1-3B76-6E4D-A6C8-CC89CFE99821}"/>
              </a:ext>
            </a:extLst>
          </p:cNvPr>
          <p:cNvSpPr txBox="1"/>
          <p:nvPr/>
        </p:nvSpPr>
        <p:spPr>
          <a:xfrm>
            <a:off x="3928534" y="5683017"/>
            <a:ext cx="1143000" cy="461665"/>
          </a:xfrm>
          <a:prstGeom prst="rect">
            <a:avLst/>
          </a:prstGeom>
          <a:noFill/>
        </p:spPr>
        <p:txBody>
          <a:bodyPr wrap="square" rtlCol="0">
            <a:spAutoFit/>
          </a:bodyPr>
          <a:lstStyle/>
          <a:p>
            <a:pPr algn="ctr"/>
            <a:r>
              <a:rPr lang="en-US" sz="2400" dirty="0"/>
              <a:t>Author</a:t>
            </a:r>
          </a:p>
        </p:txBody>
      </p:sp>
      <p:sp>
        <p:nvSpPr>
          <p:cNvPr id="14" name="TextBox 13">
            <a:extLst>
              <a:ext uri="{FF2B5EF4-FFF2-40B4-BE49-F238E27FC236}">
                <a16:creationId xmlns:a16="http://schemas.microsoft.com/office/drawing/2014/main" id="{6AED049E-BB95-2C46-977B-A87829A39D70}"/>
              </a:ext>
            </a:extLst>
          </p:cNvPr>
          <p:cNvSpPr txBox="1"/>
          <p:nvPr/>
        </p:nvSpPr>
        <p:spPr>
          <a:xfrm>
            <a:off x="6947943" y="5663966"/>
            <a:ext cx="1383317" cy="461665"/>
          </a:xfrm>
          <a:prstGeom prst="rect">
            <a:avLst/>
          </a:prstGeom>
          <a:noFill/>
        </p:spPr>
        <p:txBody>
          <a:bodyPr wrap="square" rtlCol="0">
            <a:spAutoFit/>
          </a:bodyPr>
          <a:lstStyle/>
          <a:p>
            <a:pPr algn="ctr"/>
            <a:r>
              <a:rPr lang="en-US" sz="2400" dirty="0"/>
              <a:t>Reviewer</a:t>
            </a:r>
          </a:p>
        </p:txBody>
      </p:sp>
    </p:spTree>
    <p:extLst>
      <p:ext uri="{BB962C8B-B14F-4D97-AF65-F5344CB8AC3E}">
        <p14:creationId xmlns:p14="http://schemas.microsoft.com/office/powerpoint/2010/main" val="118856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9FDD-7D52-8143-9CE8-4AFF4A518A4F}"/>
              </a:ext>
            </a:extLst>
          </p:cNvPr>
          <p:cNvSpPr>
            <a:spLocks noGrp="1"/>
          </p:cNvSpPr>
          <p:nvPr>
            <p:ph type="title"/>
          </p:nvPr>
        </p:nvSpPr>
        <p:spPr>
          <a:xfrm>
            <a:off x="243440" y="37893"/>
            <a:ext cx="10515600" cy="1325563"/>
          </a:xfrm>
        </p:spPr>
        <p:txBody>
          <a:bodyPr/>
          <a:lstStyle/>
          <a:p>
            <a:r>
              <a:rPr lang="en-US" dirty="0"/>
              <a:t>Possible Review Process</a:t>
            </a:r>
          </a:p>
        </p:txBody>
      </p:sp>
      <p:sp>
        <p:nvSpPr>
          <p:cNvPr id="3" name="Text Placeholder 2">
            <a:extLst>
              <a:ext uri="{FF2B5EF4-FFF2-40B4-BE49-F238E27FC236}">
                <a16:creationId xmlns:a16="http://schemas.microsoft.com/office/drawing/2014/main" id="{A9978F82-E69B-8744-AA25-6F68E285B2FC}"/>
              </a:ext>
            </a:extLst>
          </p:cNvPr>
          <p:cNvSpPr>
            <a:spLocks noGrp="1"/>
          </p:cNvSpPr>
          <p:nvPr>
            <p:ph type="body" idx="1"/>
          </p:nvPr>
        </p:nvSpPr>
        <p:spPr>
          <a:xfrm>
            <a:off x="1378225" y="3198582"/>
            <a:ext cx="1619457" cy="823912"/>
          </a:xfrm>
        </p:spPr>
        <p:txBody>
          <a:bodyPr anchor="ctr"/>
          <a:lstStyle/>
          <a:p>
            <a:pPr algn="r"/>
            <a:r>
              <a:rPr lang="en-US" dirty="0"/>
              <a:t>Authors</a:t>
            </a:r>
          </a:p>
        </p:txBody>
      </p:sp>
      <p:graphicFrame>
        <p:nvGraphicFramePr>
          <p:cNvPr id="8" name="Content Placeholder 7">
            <a:extLst>
              <a:ext uri="{FF2B5EF4-FFF2-40B4-BE49-F238E27FC236}">
                <a16:creationId xmlns:a16="http://schemas.microsoft.com/office/drawing/2014/main" id="{DAE3405E-0701-0B4E-BE29-15532AD89033}"/>
              </a:ext>
            </a:extLst>
          </p:cNvPr>
          <p:cNvGraphicFramePr>
            <a:graphicFrameLocks noGrp="1"/>
          </p:cNvGraphicFramePr>
          <p:nvPr>
            <p:ph sz="half" idx="2"/>
            <p:extLst>
              <p:ext uri="{D42A27DB-BD31-4B8C-83A1-F6EECF244321}">
                <p14:modId xmlns:p14="http://schemas.microsoft.com/office/powerpoint/2010/main" val="2261526976"/>
              </p:ext>
            </p:extLst>
          </p:nvPr>
        </p:nvGraphicFramePr>
        <p:xfrm>
          <a:off x="3097695" y="2660109"/>
          <a:ext cx="7716078" cy="190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508C1320-E12F-B848-8897-9A2D42A42697}"/>
              </a:ext>
            </a:extLst>
          </p:cNvPr>
          <p:cNvSpPr>
            <a:spLocks noGrp="1"/>
          </p:cNvSpPr>
          <p:nvPr>
            <p:ph type="body" sz="quarter" idx="3"/>
          </p:nvPr>
        </p:nvSpPr>
        <p:spPr>
          <a:xfrm>
            <a:off x="1523999" y="4898703"/>
            <a:ext cx="1473683" cy="823912"/>
          </a:xfrm>
        </p:spPr>
        <p:txBody>
          <a:bodyPr anchor="ctr"/>
          <a:lstStyle/>
          <a:p>
            <a:pPr algn="r"/>
            <a:r>
              <a:rPr lang="en-US" dirty="0"/>
              <a:t>Review</a:t>
            </a:r>
          </a:p>
        </p:txBody>
      </p:sp>
      <p:graphicFrame>
        <p:nvGraphicFramePr>
          <p:cNvPr id="9" name="Content Placeholder 8">
            <a:extLst>
              <a:ext uri="{FF2B5EF4-FFF2-40B4-BE49-F238E27FC236}">
                <a16:creationId xmlns:a16="http://schemas.microsoft.com/office/drawing/2014/main" id="{B329FF66-4DA1-E14E-AF11-17128DA2CE71}"/>
              </a:ext>
            </a:extLst>
          </p:cNvPr>
          <p:cNvGraphicFramePr>
            <a:graphicFrameLocks noGrp="1"/>
          </p:cNvGraphicFramePr>
          <p:nvPr>
            <p:ph sz="quarter" idx="4"/>
            <p:extLst>
              <p:ext uri="{D42A27DB-BD31-4B8C-83A1-F6EECF244321}">
                <p14:modId xmlns:p14="http://schemas.microsoft.com/office/powerpoint/2010/main" val="1312629954"/>
              </p:ext>
            </p:extLst>
          </p:nvPr>
        </p:nvGraphicFramePr>
        <p:xfrm>
          <a:off x="3097695" y="4694387"/>
          <a:ext cx="7716078" cy="12914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Footer Placeholder 6">
            <a:extLst>
              <a:ext uri="{FF2B5EF4-FFF2-40B4-BE49-F238E27FC236}">
                <a16:creationId xmlns:a16="http://schemas.microsoft.com/office/drawing/2014/main" id="{AD73015B-E1B2-764B-98F8-E48D7D5192BC}"/>
              </a:ext>
            </a:extLst>
          </p:cNvPr>
          <p:cNvSpPr>
            <a:spLocks noGrp="1"/>
          </p:cNvSpPr>
          <p:nvPr>
            <p:ph type="ftr" sz="quarter" idx="11"/>
          </p:nvPr>
        </p:nvSpPr>
        <p:spPr>
          <a:xfrm>
            <a:off x="0" y="631659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
        <p:nvSpPr>
          <p:cNvPr id="10" name="Text Placeholder 2">
            <a:extLst>
              <a:ext uri="{FF2B5EF4-FFF2-40B4-BE49-F238E27FC236}">
                <a16:creationId xmlns:a16="http://schemas.microsoft.com/office/drawing/2014/main" id="{0E14758D-30B6-B143-8318-3B80348AF001}"/>
              </a:ext>
            </a:extLst>
          </p:cNvPr>
          <p:cNvSpPr txBox="1">
            <a:spLocks/>
          </p:cNvSpPr>
          <p:nvPr/>
        </p:nvSpPr>
        <p:spPr>
          <a:xfrm>
            <a:off x="1378225" y="1492423"/>
            <a:ext cx="1619457"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dirty="0"/>
              <a:t>Venue</a:t>
            </a:r>
          </a:p>
        </p:txBody>
      </p:sp>
      <p:graphicFrame>
        <p:nvGraphicFramePr>
          <p:cNvPr id="11" name="Content Placeholder 7">
            <a:extLst>
              <a:ext uri="{FF2B5EF4-FFF2-40B4-BE49-F238E27FC236}">
                <a16:creationId xmlns:a16="http://schemas.microsoft.com/office/drawing/2014/main" id="{2AF9C247-E34A-6F4D-AFF8-7F6872F95688}"/>
              </a:ext>
            </a:extLst>
          </p:cNvPr>
          <p:cNvGraphicFramePr>
            <a:graphicFrameLocks/>
          </p:cNvGraphicFramePr>
          <p:nvPr>
            <p:extLst>
              <p:ext uri="{D42A27DB-BD31-4B8C-83A1-F6EECF244321}">
                <p14:modId xmlns:p14="http://schemas.microsoft.com/office/powerpoint/2010/main" val="1181976112"/>
              </p:ext>
            </p:extLst>
          </p:nvPr>
        </p:nvGraphicFramePr>
        <p:xfrm>
          <a:off x="3097695" y="953950"/>
          <a:ext cx="7716078" cy="190009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63210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8" grpId="0">
        <p:bldAsOne/>
      </p:bldGraphic>
      <p:bldP spid="5" grpId="0" build="p"/>
      <p:bldGraphic spid="9" grpId="0">
        <p:bldAsOne/>
      </p:bldGraphic>
      <p:bldP spid="10" grpId="0"/>
      <p:bldGraphic spid="11"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2D7A-7AF0-C04B-94F5-2E0B461F3EE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Controlled Experiment</a:t>
            </a:r>
          </a:p>
        </p:txBody>
      </p:sp>
      <p:sp>
        <p:nvSpPr>
          <p:cNvPr id="4" name="Text Placeholder 3">
            <a:extLst>
              <a:ext uri="{FF2B5EF4-FFF2-40B4-BE49-F238E27FC236}">
                <a16:creationId xmlns:a16="http://schemas.microsoft.com/office/drawing/2014/main" id="{E2FFFFFF-3280-DA40-A232-155E9FA9D8F2}"/>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400050" indent="-342900">
              <a:spcAft>
                <a:spcPts val="1800"/>
              </a:spcAft>
              <a:buFont typeface="Wingdings" pitchFamily="2" charset="2"/>
              <a:buChar char="q"/>
            </a:pPr>
            <a:r>
              <a:rPr lang="en-US" sz="2000" dirty="0"/>
              <a:t>States formal hypotheses</a:t>
            </a:r>
          </a:p>
          <a:p>
            <a:pPr marL="400050" indent="-342900">
              <a:spcAft>
                <a:spcPts val="1800"/>
              </a:spcAft>
              <a:buFont typeface="Wingdings" pitchFamily="2" charset="2"/>
              <a:buChar char="q"/>
            </a:pPr>
            <a:r>
              <a:rPr lang="en-US" sz="2000" dirty="0"/>
              <a:t>Uses random assignment</a:t>
            </a:r>
          </a:p>
          <a:p>
            <a:pPr marL="400050" indent="-342900">
              <a:spcAft>
                <a:spcPts val="1800"/>
              </a:spcAft>
              <a:buFont typeface="Wingdings" pitchFamily="2" charset="2"/>
              <a:buChar char="q"/>
            </a:pPr>
            <a:r>
              <a:rPr lang="en-US" sz="2000" dirty="0"/>
              <a:t>Describes independent, dependent </a:t>
            </a:r>
            <a:br>
              <a:rPr lang="en-US" sz="2000" dirty="0"/>
            </a:br>
            <a:r>
              <a:rPr lang="en-US" sz="2000" dirty="0"/>
              <a:t>and extraneous variables</a:t>
            </a:r>
            <a:r>
              <a:rPr lang="en-US" sz="2000" dirty="0">
                <a:effectLst/>
              </a:rPr>
              <a:t> </a:t>
            </a:r>
          </a:p>
          <a:p>
            <a:pPr marL="400050" indent="-342900">
              <a:spcAft>
                <a:spcPts val="1800"/>
              </a:spcAft>
              <a:buFont typeface="Wingdings" pitchFamily="2" charset="2"/>
              <a:buChar char="q"/>
            </a:pPr>
            <a:r>
              <a:rPr lang="en-US" sz="2000" dirty="0"/>
              <a:t>…</a:t>
            </a:r>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C31D8B6F-939B-D14F-B22E-F22962F4D0A9}"/>
              </a:ext>
            </a:extLst>
          </p:cNvPr>
          <p:cNvPicPr>
            <a:picLocks noGrp="1" noChangeAspect="1"/>
          </p:cNvPicPr>
          <p:nvPr>
            <p:ph idx="1"/>
          </p:nvPr>
        </p:nvPicPr>
        <p:blipFill>
          <a:blip r:embed="rId3"/>
          <a:stretch>
            <a:fillRect/>
          </a:stretch>
        </p:blipFill>
        <p:spPr>
          <a:xfrm>
            <a:off x="5405862" y="1291617"/>
            <a:ext cx="6019331" cy="4271519"/>
          </a:xfrm>
          <a:prstGeom prst="rect">
            <a:avLst/>
          </a:prstGeom>
          <a:effectLst/>
        </p:spPr>
      </p:pic>
      <p:sp>
        <p:nvSpPr>
          <p:cNvPr id="5" name="Footer Placeholder 4">
            <a:extLst>
              <a:ext uri="{FF2B5EF4-FFF2-40B4-BE49-F238E27FC236}">
                <a16:creationId xmlns:a16="http://schemas.microsoft.com/office/drawing/2014/main" id="{3B475495-8F11-F649-AE6B-020798AB73ED}"/>
              </a:ext>
            </a:extLst>
          </p:cNvPr>
          <p:cNvSpPr>
            <a:spLocks noGrp="1"/>
          </p:cNvSpPr>
          <p:nvPr>
            <p:ph type="ftr" sz="quarter" idx="11"/>
          </p:nvPr>
        </p:nvSpPr>
        <p:spPr>
          <a:xfrm>
            <a:off x="5123688" y="6356350"/>
            <a:ext cx="4114800" cy="365125"/>
          </a:xfrm>
        </p:spPr>
        <p:txBody>
          <a:bodyPr vert="horz" lIns="91440" tIns="45720" rIns="91440" bIns="45720" rtlCol="0" anchor="ctr">
            <a:normAutofit/>
          </a:bodyPr>
          <a:lstStyle/>
          <a:p>
            <a:pPr algn="l">
              <a:spcAft>
                <a:spcPts val="600"/>
              </a:spcAft>
            </a:pPr>
            <a:r>
              <a:rPr lang="en-US" kern="1200">
                <a:solidFill>
                  <a:srgbClr val="303030"/>
                </a:solidFill>
                <a:latin typeface="+mn-lt"/>
                <a:ea typeface="+mn-ea"/>
                <a:cs typeface="+mn-cs"/>
              </a:rPr>
              <a:t>https://github.com/acmsigsoft/EmpiricalStandards</a:t>
            </a:r>
          </a:p>
        </p:txBody>
      </p:sp>
      <p:cxnSp>
        <p:nvCxnSpPr>
          <p:cNvPr id="8" name="Elbow Connector 7">
            <a:extLst>
              <a:ext uri="{FF2B5EF4-FFF2-40B4-BE49-F238E27FC236}">
                <a16:creationId xmlns:a16="http://schemas.microsoft.com/office/drawing/2014/main" id="{D667FAF6-545F-4D48-8548-DC817D1EDA81}"/>
              </a:ext>
            </a:extLst>
          </p:cNvPr>
          <p:cNvCxnSpPr>
            <a:cxnSpLocks/>
          </p:cNvCxnSpPr>
          <p:nvPr/>
        </p:nvCxnSpPr>
        <p:spPr>
          <a:xfrm flipV="1">
            <a:off x="3750732" y="1458600"/>
            <a:ext cx="1800000" cy="1800000"/>
          </a:xfrm>
          <a:prstGeom prst="bentConnector3">
            <a:avLst>
              <a:gd name="adj1" fmla="val 61585"/>
            </a:avLst>
          </a:prstGeom>
          <a:ln w="3175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0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
        <p:nvSpPr>
          <p:cNvPr id="46" name="TextBox 45">
            <a:extLst>
              <a:ext uri="{FF2B5EF4-FFF2-40B4-BE49-F238E27FC236}">
                <a16:creationId xmlns:a16="http://schemas.microsoft.com/office/drawing/2014/main" id="{75D56C4D-C3DD-5242-8DA5-AE65FAF9682F}"/>
              </a:ext>
            </a:extLst>
          </p:cNvPr>
          <p:cNvSpPr txBox="1"/>
          <p:nvPr/>
        </p:nvSpPr>
        <p:spPr>
          <a:xfrm>
            <a:off x="3966635" y="2494196"/>
            <a:ext cx="4258730" cy="1323439"/>
          </a:xfrm>
          <a:prstGeom prst="rect">
            <a:avLst/>
          </a:prstGeom>
          <a:noFill/>
        </p:spPr>
        <p:txBody>
          <a:bodyPr wrap="square" rtlCol="0">
            <a:spAutoFit/>
          </a:bodyPr>
          <a:lstStyle/>
          <a:p>
            <a:pPr algn="ctr"/>
            <a:r>
              <a:rPr lang="en-US" sz="4000" dirty="0"/>
              <a:t>Evolving </a:t>
            </a:r>
          </a:p>
          <a:p>
            <a:pPr algn="ctr"/>
            <a:r>
              <a:rPr lang="en-US" sz="4000" dirty="0"/>
              <a:t>Standards</a:t>
            </a:r>
          </a:p>
        </p:txBody>
      </p:sp>
      <p:graphicFrame>
        <p:nvGraphicFramePr>
          <p:cNvPr id="7" name="Diagram 6">
            <a:extLst>
              <a:ext uri="{FF2B5EF4-FFF2-40B4-BE49-F238E27FC236}">
                <a16:creationId xmlns:a16="http://schemas.microsoft.com/office/drawing/2014/main" id="{8E7D667D-E256-B842-9675-4F02710347F5}"/>
              </a:ext>
            </a:extLst>
          </p:cNvPr>
          <p:cNvGraphicFramePr/>
          <p:nvPr>
            <p:extLst>
              <p:ext uri="{D42A27DB-BD31-4B8C-83A1-F6EECF244321}">
                <p14:modId xmlns:p14="http://schemas.microsoft.com/office/powerpoint/2010/main" val="973740654"/>
              </p:ext>
            </p:extLst>
          </p:nvPr>
        </p:nvGraphicFramePr>
        <p:xfrm>
          <a:off x="2257062" y="159401"/>
          <a:ext cx="7755039" cy="6438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628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159C0E-5934-DD4D-B040-6DFFB3C3C3F4}"/>
              </a:ext>
            </a:extLst>
          </p:cNvPr>
          <p:cNvSpPr>
            <a:spLocks noGrp="1"/>
          </p:cNvSpPr>
          <p:nvPr>
            <p:ph type="title"/>
          </p:nvPr>
        </p:nvSpPr>
        <p:spPr/>
        <p:txBody>
          <a:bodyPr/>
          <a:lstStyle/>
          <a:p>
            <a:r>
              <a:rPr lang="en-US" dirty="0"/>
              <a:t>The General Standard</a:t>
            </a:r>
          </a:p>
        </p:txBody>
      </p:sp>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413896"/>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1639341577"/>
              </p:ext>
            </p:extLst>
          </p:nvPr>
        </p:nvGraphicFramePr>
        <p:xfrm>
          <a:off x="956210" y="1232693"/>
          <a:ext cx="11398250" cy="5002213"/>
        </p:xfrm>
        <a:graphic>
          <a:graphicData uri="http://schemas.openxmlformats.org/presentationml/2006/ole">
            <mc:AlternateContent xmlns:mc="http://schemas.openxmlformats.org/markup-compatibility/2006">
              <mc:Choice xmlns:v="urn:schemas-microsoft-com:vml" Requires="v">
                <p:oleObj spid="_x0000_s11290" name="Document" r:id="rId4" imgW="10363200" imgH="4546600" progId="Word.Document.12">
                  <p:embed/>
                </p:oleObj>
              </mc:Choice>
              <mc:Fallback>
                <p:oleObj name="Document" r:id="rId4" imgW="10363200" imgH="45466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956210" y="1232693"/>
                        <a:ext cx="11398250" cy="5002213"/>
                      </a:xfrm>
                      <a:prstGeom prst="rect">
                        <a:avLst/>
                      </a:prstGeom>
                    </p:spPr>
                  </p:pic>
                </p:oleObj>
              </mc:Fallback>
            </mc:AlternateContent>
          </a:graphicData>
        </a:graphic>
      </p:graphicFrame>
      <p:sp>
        <p:nvSpPr>
          <p:cNvPr id="3" name="Oval 2">
            <a:extLst>
              <a:ext uri="{FF2B5EF4-FFF2-40B4-BE49-F238E27FC236}">
                <a16:creationId xmlns:a16="http://schemas.microsoft.com/office/drawing/2014/main" id="{BD9FF38D-1009-824E-A59E-14E87904CF22}"/>
              </a:ext>
            </a:extLst>
          </p:cNvPr>
          <p:cNvSpPr/>
          <p:nvPr/>
        </p:nvSpPr>
        <p:spPr>
          <a:xfrm>
            <a:off x="838200" y="2677261"/>
            <a:ext cx="3200400" cy="46863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F64818-DEF4-7C43-A7EE-1F835714A568}"/>
              </a:ext>
            </a:extLst>
          </p:cNvPr>
          <p:cNvSpPr/>
          <p:nvPr/>
        </p:nvSpPr>
        <p:spPr>
          <a:xfrm>
            <a:off x="2717700" y="5056050"/>
            <a:ext cx="2286100" cy="3541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12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159C0E-5934-DD4D-B040-6DFFB3C3C3F4}"/>
              </a:ext>
            </a:extLst>
          </p:cNvPr>
          <p:cNvSpPr>
            <a:spLocks noGrp="1"/>
          </p:cNvSpPr>
          <p:nvPr>
            <p:ph type="title"/>
          </p:nvPr>
        </p:nvSpPr>
        <p:spPr/>
        <p:txBody>
          <a:bodyPr/>
          <a:lstStyle/>
          <a:p>
            <a:r>
              <a:rPr lang="en-US" dirty="0"/>
              <a:t>The General Standard</a:t>
            </a:r>
          </a:p>
        </p:txBody>
      </p:sp>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294438"/>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3534900642"/>
              </p:ext>
            </p:extLst>
          </p:nvPr>
        </p:nvGraphicFramePr>
        <p:xfrm>
          <a:off x="752475" y="1349375"/>
          <a:ext cx="11398250" cy="4945063"/>
        </p:xfrm>
        <a:graphic>
          <a:graphicData uri="http://schemas.openxmlformats.org/presentationml/2006/ole">
            <mc:AlternateContent xmlns:mc="http://schemas.openxmlformats.org/markup-compatibility/2006">
              <mc:Choice xmlns:v="urn:schemas-microsoft-com:vml" Requires="v">
                <p:oleObj spid="_x0000_s13339" name="Document" r:id="rId4" imgW="10363200" imgH="4495800" progId="Word.Document.12">
                  <p:embed/>
                </p:oleObj>
              </mc:Choice>
              <mc:Fallback>
                <p:oleObj name="Document" r:id="rId4" imgW="10363200" imgH="44958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752475" y="1349375"/>
                        <a:ext cx="11398250" cy="4945063"/>
                      </a:xfrm>
                      <a:prstGeom prst="rect">
                        <a:avLst/>
                      </a:prstGeom>
                    </p:spPr>
                  </p:pic>
                </p:oleObj>
              </mc:Fallback>
            </mc:AlternateContent>
          </a:graphicData>
        </a:graphic>
      </p:graphicFrame>
      <p:sp>
        <p:nvSpPr>
          <p:cNvPr id="3" name="Oval 2">
            <a:extLst>
              <a:ext uri="{FF2B5EF4-FFF2-40B4-BE49-F238E27FC236}">
                <a16:creationId xmlns:a16="http://schemas.microsoft.com/office/drawing/2014/main" id="{BD9FF38D-1009-824E-A59E-14E87904CF22}"/>
              </a:ext>
            </a:extLst>
          </p:cNvPr>
          <p:cNvSpPr/>
          <p:nvPr/>
        </p:nvSpPr>
        <p:spPr>
          <a:xfrm>
            <a:off x="2260550" y="2448661"/>
            <a:ext cx="5651550" cy="46863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F64818-DEF4-7C43-A7EE-1F835714A568}"/>
              </a:ext>
            </a:extLst>
          </p:cNvPr>
          <p:cNvSpPr/>
          <p:nvPr/>
        </p:nvSpPr>
        <p:spPr>
          <a:xfrm>
            <a:off x="2552600" y="3543300"/>
            <a:ext cx="6693000" cy="56089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4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B159C0E-5934-DD4D-B040-6DFFB3C3C3F4}"/>
              </a:ext>
            </a:extLst>
          </p:cNvPr>
          <p:cNvSpPr>
            <a:spLocks noGrp="1"/>
          </p:cNvSpPr>
          <p:nvPr>
            <p:ph type="title"/>
          </p:nvPr>
        </p:nvSpPr>
        <p:spPr>
          <a:xfrm>
            <a:off x="762000" y="559678"/>
            <a:ext cx="3567915" cy="4952492"/>
          </a:xfrm>
        </p:spPr>
        <p:txBody>
          <a:bodyPr>
            <a:normAutofit/>
          </a:bodyPr>
          <a:lstStyle/>
          <a:p>
            <a:r>
              <a:rPr lang="en-US" dirty="0">
                <a:solidFill>
                  <a:schemeClr val="bg1"/>
                </a:solidFill>
              </a:rPr>
              <a:t>The General Standard</a:t>
            </a:r>
          </a:p>
        </p:txBody>
      </p:sp>
      <p:cxnSp>
        <p:nvCxnSpPr>
          <p:cNvPr id="15" name="Straight Connector 1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5181600" y="6356350"/>
            <a:ext cx="4542118" cy="365125"/>
          </a:xfrm>
        </p:spPr>
        <p:txBody>
          <a:bodyPr>
            <a:normAutofit/>
          </a:bodyPr>
          <a:lstStyle/>
          <a:p>
            <a:pPr algn="l">
              <a:spcAft>
                <a:spcPts val="600"/>
              </a:spcAft>
            </a:pPr>
            <a:r>
              <a:rPr lang="en-US">
                <a:solidFill>
                  <a:schemeClr val="tx1">
                    <a:alpha val="80000"/>
                  </a:schemeClr>
                </a:solidFill>
              </a:rPr>
              <a:t>https://github.com/acmsigsoft/EmpiricalStandards</a:t>
            </a:r>
          </a:p>
        </p:txBody>
      </p:sp>
      <p:graphicFrame>
        <p:nvGraphicFramePr>
          <p:cNvPr id="9" name="Content Placeholder 4">
            <a:extLst>
              <a:ext uri="{FF2B5EF4-FFF2-40B4-BE49-F238E27FC236}">
                <a16:creationId xmlns:a16="http://schemas.microsoft.com/office/drawing/2014/main" id="{AFB1489E-D78F-4346-A522-64F37993976A}"/>
              </a:ext>
            </a:extLst>
          </p:cNvPr>
          <p:cNvGraphicFramePr>
            <a:graphicFrameLocks noGrp="1"/>
          </p:cNvGraphicFramePr>
          <p:nvPr>
            <p:ph idx="1"/>
            <p:extLst>
              <p:ext uri="{D42A27DB-BD31-4B8C-83A1-F6EECF244321}">
                <p14:modId xmlns:p14="http://schemas.microsoft.com/office/powerpoint/2010/main" val="423294101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609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540F861-ABC0-8E4B-8760-CAE545779387}"/>
              </a:ext>
            </a:extLst>
          </p:cNvPr>
          <p:cNvSpPr>
            <a:spLocks noGrp="1"/>
          </p:cNvSpPr>
          <p:nvPr>
            <p:ph type="title"/>
          </p:nvPr>
        </p:nvSpPr>
        <p:spPr>
          <a:xfrm>
            <a:off x="804672" y="1412489"/>
            <a:ext cx="2871095" cy="2156621"/>
          </a:xfrm>
        </p:spPr>
        <p:txBody>
          <a:bodyPr anchor="t">
            <a:normAutofit/>
          </a:bodyPr>
          <a:lstStyle/>
          <a:p>
            <a:r>
              <a:rPr lang="en-US" sz="3600" dirty="0">
                <a:solidFill>
                  <a:srgbClr val="FFFFFF"/>
                </a:solidFill>
              </a:rPr>
              <a:t>The General Standard: Antipatterns</a:t>
            </a:r>
          </a:p>
        </p:txBody>
      </p:sp>
      <p:sp>
        <p:nvSpPr>
          <p:cNvPr id="6" name="Content Placeholder 5">
            <a:extLst>
              <a:ext uri="{FF2B5EF4-FFF2-40B4-BE49-F238E27FC236}">
                <a16:creationId xmlns:a16="http://schemas.microsoft.com/office/drawing/2014/main" id="{0542B9AE-D6B5-9A43-81F6-A983F05A4563}"/>
              </a:ext>
            </a:extLst>
          </p:cNvPr>
          <p:cNvSpPr>
            <a:spLocks noGrp="1"/>
          </p:cNvSpPr>
          <p:nvPr>
            <p:ph sz="half" idx="1"/>
          </p:nvPr>
        </p:nvSpPr>
        <p:spPr>
          <a:xfrm>
            <a:off x="4632959" y="1412489"/>
            <a:ext cx="2926080" cy="4363844"/>
          </a:xfrm>
        </p:spPr>
        <p:txBody>
          <a:bodyPr>
            <a:normAutofit/>
          </a:bodyPr>
          <a:lstStyle/>
          <a:p>
            <a:pPr marL="0" indent="0">
              <a:buNone/>
            </a:pPr>
            <a:r>
              <a:rPr lang="en-US" sz="2400" b="1" dirty="0"/>
              <a:t>For Research</a:t>
            </a:r>
          </a:p>
          <a:p>
            <a:r>
              <a:rPr lang="en-US" sz="2400" dirty="0" err="1"/>
              <a:t>HARKing</a:t>
            </a:r>
            <a:endParaRPr lang="en-US" sz="2400" dirty="0"/>
          </a:p>
          <a:p>
            <a:r>
              <a:rPr lang="en-US" sz="2400" dirty="0"/>
              <a:t>p-hacking</a:t>
            </a:r>
          </a:p>
          <a:p>
            <a:r>
              <a:rPr lang="en-US" sz="2400" dirty="0"/>
              <a:t>salami-slicing</a:t>
            </a:r>
          </a:p>
          <a:p>
            <a:r>
              <a:rPr lang="en-US" sz="2400" dirty="0"/>
              <a:t>underpowered studies</a:t>
            </a:r>
          </a:p>
          <a:p>
            <a:endParaRPr lang="en-US" sz="2400" dirty="0"/>
          </a:p>
        </p:txBody>
      </p:sp>
      <p:sp>
        <p:nvSpPr>
          <p:cNvPr id="7" name="Content Placeholder 6">
            <a:extLst>
              <a:ext uri="{FF2B5EF4-FFF2-40B4-BE49-F238E27FC236}">
                <a16:creationId xmlns:a16="http://schemas.microsoft.com/office/drawing/2014/main" id="{94141726-AF97-3147-8EF0-1001347CA88B}"/>
              </a:ext>
            </a:extLst>
          </p:cNvPr>
          <p:cNvSpPr>
            <a:spLocks noGrp="1"/>
          </p:cNvSpPr>
          <p:nvPr>
            <p:ph sz="half" idx="2"/>
          </p:nvPr>
        </p:nvSpPr>
        <p:spPr>
          <a:xfrm>
            <a:off x="8451604" y="1412489"/>
            <a:ext cx="2926080" cy="4363844"/>
          </a:xfrm>
        </p:spPr>
        <p:txBody>
          <a:bodyPr>
            <a:normAutofit/>
          </a:bodyPr>
          <a:lstStyle/>
          <a:p>
            <a:pPr marL="0" indent="0">
              <a:buNone/>
            </a:pPr>
            <a:r>
              <a:rPr lang="en-US" sz="2400" b="1" dirty="0"/>
              <a:t>For Reviewing</a:t>
            </a:r>
          </a:p>
          <a:p>
            <a:r>
              <a:rPr lang="en-US" sz="2400" dirty="0"/>
              <a:t>skimming</a:t>
            </a:r>
          </a:p>
          <a:p>
            <a:r>
              <a:rPr lang="en-US" sz="2400" dirty="0"/>
              <a:t>drive-by reviewing</a:t>
            </a:r>
          </a:p>
          <a:p>
            <a:r>
              <a:rPr lang="en-US" sz="2400" dirty="0"/>
              <a:t>nit-picking</a:t>
            </a:r>
          </a:p>
          <a:p>
            <a:r>
              <a:rPr lang="en-US" sz="2400" dirty="0"/>
              <a:t>cross-paradigmatic criticism</a:t>
            </a:r>
          </a:p>
          <a:p>
            <a:r>
              <a:rPr lang="en-US" sz="2400" dirty="0"/>
              <a:t>self-promotion</a:t>
            </a:r>
          </a:p>
          <a:p>
            <a:endParaRPr lang="en-US" sz="2400" dirty="0"/>
          </a:p>
        </p:txBody>
      </p:sp>
      <p:sp>
        <p:nvSpPr>
          <p:cNvPr id="4" name="Footer Placeholder 3">
            <a:extLst>
              <a:ext uri="{FF2B5EF4-FFF2-40B4-BE49-F238E27FC236}">
                <a16:creationId xmlns:a16="http://schemas.microsoft.com/office/drawing/2014/main" id="{09EBB9DC-BD36-9743-9C9D-8E9989D2051F}"/>
              </a:ext>
            </a:extLst>
          </p:cNvPr>
          <p:cNvSpPr>
            <a:spLocks noGrp="1"/>
          </p:cNvSpPr>
          <p:nvPr>
            <p:ph type="ftr" sz="quarter" idx="11"/>
          </p:nvPr>
        </p:nvSpPr>
        <p:spPr>
          <a:xfrm>
            <a:off x="4209866" y="6171998"/>
            <a:ext cx="6649579" cy="365125"/>
          </a:xfrm>
        </p:spPr>
        <p:txBody>
          <a:bodyPr>
            <a:normAutofit/>
          </a:bodyPr>
          <a:lstStyle/>
          <a:p>
            <a:pPr algn="r">
              <a:spcAft>
                <a:spcPts val="600"/>
              </a:spcAft>
            </a:pPr>
            <a:r>
              <a:rPr lang="en-US" sz="1100">
                <a:solidFill>
                  <a:schemeClr val="tx1">
                    <a:alpha val="80000"/>
                  </a:schemeClr>
                </a:solidFill>
              </a:rPr>
              <a:t>https://github.com/acmsigsoft/EmpiricalStandards</a:t>
            </a:r>
          </a:p>
        </p:txBody>
      </p:sp>
    </p:spTree>
    <p:extLst>
      <p:ext uri="{BB962C8B-B14F-4D97-AF65-F5344CB8AC3E}">
        <p14:creationId xmlns:p14="http://schemas.microsoft.com/office/powerpoint/2010/main" val="282666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DF49ADCB-C483-1E40-8438-CED8676E952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896270" y="-384599"/>
            <a:ext cx="10399459" cy="8368666"/>
          </a:xfrm>
          <a:prstGeom prst="rect">
            <a:avLst/>
          </a:prstGeom>
        </p:spPr>
      </p:pic>
      <p:sp>
        <p:nvSpPr>
          <p:cNvPr id="4" name="TextBox 3">
            <a:extLst>
              <a:ext uri="{FF2B5EF4-FFF2-40B4-BE49-F238E27FC236}">
                <a16:creationId xmlns:a16="http://schemas.microsoft.com/office/drawing/2014/main" id="{D212EA10-757A-8048-BFA9-87B4B1CAB2F9}"/>
              </a:ext>
            </a:extLst>
          </p:cNvPr>
          <p:cNvSpPr txBox="1"/>
          <p:nvPr/>
        </p:nvSpPr>
        <p:spPr>
          <a:xfrm>
            <a:off x="3657601" y="2317602"/>
            <a:ext cx="1921933" cy="954107"/>
          </a:xfrm>
          <a:prstGeom prst="rect">
            <a:avLst/>
          </a:prstGeom>
          <a:noFill/>
        </p:spPr>
        <p:txBody>
          <a:bodyPr wrap="square" rtlCol="0">
            <a:spAutoFit/>
          </a:bodyPr>
          <a:lstStyle/>
          <a:p>
            <a:pPr algn="ctr"/>
            <a:r>
              <a:rPr lang="en-US" sz="2800" dirty="0"/>
              <a:t>Evaluate Manuscript</a:t>
            </a:r>
          </a:p>
        </p:txBody>
      </p:sp>
      <p:sp>
        <p:nvSpPr>
          <p:cNvPr id="6" name="TextBox 5">
            <a:extLst>
              <a:ext uri="{FF2B5EF4-FFF2-40B4-BE49-F238E27FC236}">
                <a16:creationId xmlns:a16="http://schemas.microsoft.com/office/drawing/2014/main" id="{0055FF45-92CB-8342-B9B1-BD0153A395FA}"/>
              </a:ext>
            </a:extLst>
          </p:cNvPr>
          <p:cNvSpPr txBox="1"/>
          <p:nvPr/>
        </p:nvSpPr>
        <p:spPr>
          <a:xfrm>
            <a:off x="6371168" y="2317601"/>
            <a:ext cx="1921933" cy="954107"/>
          </a:xfrm>
          <a:prstGeom prst="rect">
            <a:avLst/>
          </a:prstGeom>
          <a:noFill/>
        </p:spPr>
        <p:txBody>
          <a:bodyPr wrap="square" rtlCol="0">
            <a:spAutoFit/>
          </a:bodyPr>
          <a:lstStyle/>
          <a:p>
            <a:pPr algn="ctr"/>
            <a:r>
              <a:rPr lang="en-US" sz="2800" dirty="0"/>
              <a:t>Generate Rubric</a:t>
            </a:r>
          </a:p>
        </p:txBody>
      </p:sp>
      <p:sp>
        <p:nvSpPr>
          <p:cNvPr id="7" name="Footer Placeholder 6">
            <a:extLst>
              <a:ext uri="{FF2B5EF4-FFF2-40B4-BE49-F238E27FC236}">
                <a16:creationId xmlns:a16="http://schemas.microsoft.com/office/drawing/2014/main" id="{2D3BA48A-4A15-8B43-8C73-B694D3D5CD87}"/>
              </a:ext>
            </a:extLst>
          </p:cNvPr>
          <p:cNvSpPr>
            <a:spLocks noGrp="1"/>
          </p:cNvSpPr>
          <p:nvPr>
            <p:ph type="ftr" sz="quarter" idx="11"/>
          </p:nvPr>
        </p:nvSpPr>
        <p:spPr>
          <a:xfrm>
            <a:off x="186268" y="6254750"/>
            <a:ext cx="3395133"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pSp>
        <p:nvGrpSpPr>
          <p:cNvPr id="5" name="Graphic 2">
            <a:extLst>
              <a:ext uri="{FF2B5EF4-FFF2-40B4-BE49-F238E27FC236}">
                <a16:creationId xmlns:a16="http://schemas.microsoft.com/office/drawing/2014/main" id="{401787B9-4E54-DB4B-B608-2D649D049E1F}"/>
              </a:ext>
            </a:extLst>
          </p:cNvPr>
          <p:cNvGrpSpPr/>
          <p:nvPr/>
        </p:nvGrpSpPr>
        <p:grpSpPr>
          <a:xfrm>
            <a:off x="2914227" y="-296377"/>
            <a:ext cx="6096000" cy="7450753"/>
            <a:chOff x="2954867" y="868346"/>
            <a:chExt cx="6096000" cy="7450753"/>
          </a:xfrm>
        </p:grpSpPr>
        <p:sp>
          <p:nvSpPr>
            <p:cNvPr id="8" name="Freeform 7">
              <a:extLst>
                <a:ext uri="{FF2B5EF4-FFF2-40B4-BE49-F238E27FC236}">
                  <a16:creationId xmlns:a16="http://schemas.microsoft.com/office/drawing/2014/main" id="{DE971806-1DD4-D04C-9316-9EF6D826A61A}"/>
                </a:ext>
              </a:extLst>
            </p:cNvPr>
            <p:cNvSpPr/>
            <p:nvPr/>
          </p:nvSpPr>
          <p:spPr>
            <a:xfrm>
              <a:off x="3124200" y="2266956"/>
              <a:ext cx="5748368" cy="3166217"/>
            </a:xfrm>
            <a:custGeom>
              <a:avLst/>
              <a:gdLst>
                <a:gd name="connsiteX0" fmla="*/ 4233334 w 5748368"/>
                <a:gd name="connsiteY0" fmla="*/ 185916 h 3166217"/>
                <a:gd name="connsiteX1" fmla="*/ 2709333 w 5748368"/>
                <a:gd name="connsiteY1" fmla="*/ 1676067 h 3166217"/>
                <a:gd name="connsiteX2" fmla="*/ 1524000 w 5748368"/>
                <a:gd name="connsiteY2" fmla="*/ 2835073 h 3166217"/>
                <a:gd name="connsiteX3" fmla="*/ 338667 w 5748368"/>
                <a:gd name="connsiteY3" fmla="*/ 1676067 h 3166217"/>
                <a:gd name="connsiteX4" fmla="*/ 1524000 w 5748368"/>
                <a:gd name="connsiteY4" fmla="*/ 517061 h 3166217"/>
                <a:gd name="connsiteX5" fmla="*/ 2055707 w 5748368"/>
                <a:gd name="connsiteY5" fmla="*/ 641240 h 3166217"/>
                <a:gd name="connsiteX6" fmla="*/ 1862667 w 5748368"/>
                <a:gd name="connsiteY6" fmla="*/ 672699 h 3166217"/>
                <a:gd name="connsiteX7" fmla="*/ 1722120 w 5748368"/>
                <a:gd name="connsiteY7" fmla="*/ 861451 h 3166217"/>
                <a:gd name="connsiteX8" fmla="*/ 1891453 w 5748368"/>
                <a:gd name="connsiteY8" fmla="*/ 1000532 h 3166217"/>
                <a:gd name="connsiteX9" fmla="*/ 1918547 w 5748368"/>
                <a:gd name="connsiteY9" fmla="*/ 1000532 h 3166217"/>
                <a:gd name="connsiteX10" fmla="*/ 2509520 w 5748368"/>
                <a:gd name="connsiteY10" fmla="*/ 906156 h 3166217"/>
                <a:gd name="connsiteX11" fmla="*/ 2648373 w 5748368"/>
                <a:gd name="connsiteY11" fmla="*/ 740583 h 3166217"/>
                <a:gd name="connsiteX12" fmla="*/ 2648373 w 5748368"/>
                <a:gd name="connsiteY12" fmla="*/ 740583 h 3166217"/>
                <a:gd name="connsiteX13" fmla="*/ 2648373 w 5748368"/>
                <a:gd name="connsiteY13" fmla="*/ 719059 h 3166217"/>
                <a:gd name="connsiteX14" fmla="*/ 2551853 w 5748368"/>
                <a:gd name="connsiteY14" fmla="*/ 141212 h 3166217"/>
                <a:gd name="connsiteX15" fmla="*/ 2355427 w 5748368"/>
                <a:gd name="connsiteY15" fmla="*/ 2131 h 3166217"/>
                <a:gd name="connsiteX16" fmla="*/ 2213187 w 5748368"/>
                <a:gd name="connsiteY16" fmla="*/ 194195 h 3166217"/>
                <a:gd name="connsiteX17" fmla="*/ 2241973 w 5748368"/>
                <a:gd name="connsiteY17" fmla="*/ 369702 h 3166217"/>
                <a:gd name="connsiteX18" fmla="*/ 1524000 w 5748368"/>
                <a:gd name="connsiteY18" fmla="*/ 185916 h 3166217"/>
                <a:gd name="connsiteX19" fmla="*/ 0 w 5748368"/>
                <a:gd name="connsiteY19" fmla="*/ 1676067 h 3166217"/>
                <a:gd name="connsiteX20" fmla="*/ 1524000 w 5748368"/>
                <a:gd name="connsiteY20" fmla="*/ 3166218 h 3166217"/>
                <a:gd name="connsiteX21" fmla="*/ 3048000 w 5748368"/>
                <a:gd name="connsiteY21" fmla="*/ 1676067 h 3166217"/>
                <a:gd name="connsiteX22" fmla="*/ 4240158 w 5748368"/>
                <a:gd name="connsiteY22" fmla="*/ 523767 h 3166217"/>
                <a:gd name="connsiteX23" fmla="*/ 5418633 w 5748368"/>
                <a:gd name="connsiteY23" fmla="*/ 1689445 h 3166217"/>
                <a:gd name="connsiteX24" fmla="*/ 4226475 w 5748368"/>
                <a:gd name="connsiteY24" fmla="*/ 2841746 h 3166217"/>
                <a:gd name="connsiteX25" fmla="*/ 3396827 w 5748368"/>
                <a:gd name="connsiteY25" fmla="*/ 2503929 h 3166217"/>
                <a:gd name="connsiteX26" fmla="*/ 3156373 w 5748368"/>
                <a:gd name="connsiteY26" fmla="*/ 2505584 h 3166217"/>
                <a:gd name="connsiteX27" fmla="*/ 3158067 w 5748368"/>
                <a:gd name="connsiteY27" fmla="*/ 2740697 h 3166217"/>
                <a:gd name="connsiteX28" fmla="*/ 5313206 w 5748368"/>
                <a:gd name="connsiteY28" fmla="*/ 2718659 h 3166217"/>
                <a:gd name="connsiteX29" fmla="*/ 5290668 w 5748368"/>
                <a:gd name="connsiteY29" fmla="*/ 611387 h 3166217"/>
                <a:gd name="connsiteX30" fmla="*/ 4233334 w 5748368"/>
                <a:gd name="connsiteY30" fmla="*/ 185916 h 316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48368" h="3166217">
                  <a:moveTo>
                    <a:pt x="4233334" y="185916"/>
                  </a:moveTo>
                  <a:cubicBezTo>
                    <a:pt x="3391645" y="185916"/>
                    <a:pt x="2709333" y="853073"/>
                    <a:pt x="2709333" y="1676067"/>
                  </a:cubicBezTo>
                  <a:cubicBezTo>
                    <a:pt x="2709333" y="2316170"/>
                    <a:pt x="2178643" y="2835073"/>
                    <a:pt x="1524000" y="2835073"/>
                  </a:cubicBezTo>
                  <a:cubicBezTo>
                    <a:pt x="869359" y="2835073"/>
                    <a:pt x="338667" y="2316170"/>
                    <a:pt x="338667" y="1676067"/>
                  </a:cubicBezTo>
                  <a:cubicBezTo>
                    <a:pt x="338667" y="1035965"/>
                    <a:pt x="869359" y="517061"/>
                    <a:pt x="1524000" y="517061"/>
                  </a:cubicBezTo>
                  <a:cubicBezTo>
                    <a:pt x="1708794" y="516697"/>
                    <a:pt x="1891030" y="559265"/>
                    <a:pt x="2055707" y="641240"/>
                  </a:cubicBezTo>
                  <a:lnTo>
                    <a:pt x="1862667" y="672699"/>
                  </a:lnTo>
                  <a:cubicBezTo>
                    <a:pt x="1770702" y="687120"/>
                    <a:pt x="1707913" y="771446"/>
                    <a:pt x="1722120" y="861451"/>
                  </a:cubicBezTo>
                  <a:cubicBezTo>
                    <a:pt x="1735531" y="942433"/>
                    <a:pt x="1807566" y="1001592"/>
                    <a:pt x="1891453" y="1000532"/>
                  </a:cubicBezTo>
                  <a:lnTo>
                    <a:pt x="1918547" y="1000532"/>
                  </a:lnTo>
                  <a:lnTo>
                    <a:pt x="2509520" y="906156"/>
                  </a:lnTo>
                  <a:cubicBezTo>
                    <a:pt x="2590986" y="891585"/>
                    <a:pt x="2649728" y="821548"/>
                    <a:pt x="2648373" y="740583"/>
                  </a:cubicBezTo>
                  <a:lnTo>
                    <a:pt x="2648373" y="740583"/>
                  </a:lnTo>
                  <a:cubicBezTo>
                    <a:pt x="2649220" y="733431"/>
                    <a:pt x="2649220" y="726212"/>
                    <a:pt x="2648373" y="719059"/>
                  </a:cubicBezTo>
                  <a:lnTo>
                    <a:pt x="2551853" y="141212"/>
                  </a:lnTo>
                  <a:cubicBezTo>
                    <a:pt x="2536884" y="49768"/>
                    <a:pt x="2448950" y="-12501"/>
                    <a:pt x="2355427" y="2131"/>
                  </a:cubicBezTo>
                  <a:cubicBezTo>
                    <a:pt x="2261904" y="16763"/>
                    <a:pt x="2198218" y="102753"/>
                    <a:pt x="2213187" y="194195"/>
                  </a:cubicBezTo>
                  <a:lnTo>
                    <a:pt x="2241973" y="369702"/>
                  </a:lnTo>
                  <a:cubicBezTo>
                    <a:pt x="2022196" y="250547"/>
                    <a:pt x="1775291" y="187347"/>
                    <a:pt x="1524000" y="185916"/>
                  </a:cubicBezTo>
                  <a:cubicBezTo>
                    <a:pt x="682319" y="185916"/>
                    <a:pt x="0" y="853073"/>
                    <a:pt x="0" y="1676067"/>
                  </a:cubicBezTo>
                  <a:cubicBezTo>
                    <a:pt x="0" y="2499061"/>
                    <a:pt x="682319" y="3166218"/>
                    <a:pt x="1524000" y="3166218"/>
                  </a:cubicBezTo>
                  <a:cubicBezTo>
                    <a:pt x="2365688" y="3166218"/>
                    <a:pt x="3048000" y="2499061"/>
                    <a:pt x="3048000" y="1676067"/>
                  </a:cubicBezTo>
                  <a:cubicBezTo>
                    <a:pt x="3051776" y="1035981"/>
                    <a:pt x="3585532" y="520074"/>
                    <a:pt x="4240158" y="523767"/>
                  </a:cubicBezTo>
                  <a:cubicBezTo>
                    <a:pt x="4894784" y="527459"/>
                    <a:pt x="5422409" y="1049359"/>
                    <a:pt x="5418633" y="1689445"/>
                  </a:cubicBezTo>
                  <a:cubicBezTo>
                    <a:pt x="5414857" y="2329531"/>
                    <a:pt x="4881101" y="2845438"/>
                    <a:pt x="4226475" y="2841746"/>
                  </a:cubicBezTo>
                  <a:cubicBezTo>
                    <a:pt x="3915292" y="2839991"/>
                    <a:pt x="3617299" y="2718659"/>
                    <a:pt x="3396827" y="2503929"/>
                  </a:cubicBezTo>
                  <a:cubicBezTo>
                    <a:pt x="3329957" y="2439455"/>
                    <a:pt x="3222312" y="2440200"/>
                    <a:pt x="3156373" y="2505584"/>
                  </a:cubicBezTo>
                  <a:cubicBezTo>
                    <a:pt x="3090435" y="2570969"/>
                    <a:pt x="3091197" y="2676223"/>
                    <a:pt x="3158067" y="2740697"/>
                  </a:cubicBezTo>
                  <a:cubicBezTo>
                    <a:pt x="3759420" y="3316524"/>
                    <a:pt x="4724316" y="3306656"/>
                    <a:pt x="5313206" y="2718659"/>
                  </a:cubicBezTo>
                  <a:cubicBezTo>
                    <a:pt x="5902114" y="2130662"/>
                    <a:pt x="5892021" y="1187215"/>
                    <a:pt x="5290668" y="611387"/>
                  </a:cubicBezTo>
                  <a:cubicBezTo>
                    <a:pt x="5008051" y="340760"/>
                    <a:pt x="4628896" y="188191"/>
                    <a:pt x="4233334" y="185916"/>
                  </a:cubicBezTo>
                  <a:close/>
                </a:path>
              </a:pathLst>
            </a:custGeom>
            <a:solidFill>
              <a:srgbClr val="000000"/>
            </a:solidFill>
            <a:ln w="169333"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7D0BB47F-91CA-7346-BBE6-A868A3D5C5E5}"/>
                </a:ext>
              </a:extLst>
            </p:cNvPr>
            <p:cNvSpPr txBox="1"/>
            <p:nvPr/>
          </p:nvSpPr>
          <p:spPr>
            <a:xfrm>
              <a:off x="2863427" y="8438951"/>
              <a:ext cx="12374880" cy="1084873"/>
            </a:xfrm>
            <a:prstGeom prst="rect">
              <a:avLst/>
            </a:prstGeom>
            <a:noFill/>
          </p:spPr>
          <p:txBody>
            <a:bodyPr wrap="none" rtlCol="0">
              <a:spAutoFit/>
            </a:bodyPr>
            <a:lstStyle/>
            <a:p>
              <a:pPr algn="l"/>
              <a:r>
                <a:rPr lang="en-US" sz="6593" b="1" spc="0" baseline="0">
                  <a:solidFill>
                    <a:srgbClr val="000000"/>
                  </a:solidFill>
                  <a:latin typeface="Helvetica Neue"/>
                  <a:ea typeface="Helvetica Neue"/>
                  <a:cs typeface="Helvetica Neue"/>
                  <a:sym typeface="Helvetica Neue"/>
                  <a:rtl val="0"/>
                </a:rPr>
                <a:t>Created by Vadim Solomakhin</a:t>
              </a:r>
            </a:p>
          </p:txBody>
        </p:sp>
        <p:sp>
          <p:nvSpPr>
            <p:cNvPr id="10" name="TextBox 9">
              <a:extLst>
                <a:ext uri="{FF2B5EF4-FFF2-40B4-BE49-F238E27FC236}">
                  <a16:creationId xmlns:a16="http://schemas.microsoft.com/office/drawing/2014/main" id="{FDF9E328-972F-3A4B-AE55-774033314F3D}"/>
                </a:ext>
              </a:extLst>
            </p:cNvPr>
            <p:cNvSpPr txBox="1"/>
            <p:nvPr/>
          </p:nvSpPr>
          <p:spPr>
            <a:xfrm>
              <a:off x="2863427" y="9266813"/>
              <a:ext cx="9157546" cy="1084873"/>
            </a:xfrm>
            <a:prstGeom prst="rect">
              <a:avLst/>
            </a:prstGeom>
            <a:noFill/>
          </p:spPr>
          <p:txBody>
            <a:bodyPr wrap="none" rtlCol="0">
              <a:spAutoFit/>
            </a:bodyPr>
            <a:lstStyle/>
            <a:p>
              <a:pPr algn="l"/>
              <a:r>
                <a:rPr lang="en-US" sz="6593" b="1" spc="0" baseline="0">
                  <a:solidFill>
                    <a:srgbClr val="000000"/>
                  </a:solidFill>
                  <a:latin typeface="Helvetica Neue"/>
                  <a:ea typeface="Helvetica Neue"/>
                  <a:cs typeface="Helvetica Neue"/>
                  <a:sym typeface="Helvetica Neue"/>
                  <a:rtl val="0"/>
                </a:rPr>
                <a:t>from the Noun Project</a:t>
              </a:r>
            </a:p>
          </p:txBody>
        </p:sp>
      </p:grpSp>
    </p:spTree>
    <p:extLst>
      <p:ext uri="{BB962C8B-B14F-4D97-AF65-F5344CB8AC3E}">
        <p14:creationId xmlns:p14="http://schemas.microsoft.com/office/powerpoint/2010/main" val="2070186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326B33-34A7-924E-87CC-88762E3927A2}"/>
              </a:ext>
            </a:extLst>
          </p:cNvPr>
          <p:cNvSpPr>
            <a:spLocks noGrp="1"/>
          </p:cNvSpPr>
          <p:nvPr>
            <p:ph type="title"/>
          </p:nvPr>
        </p:nvSpPr>
        <p:spPr>
          <a:xfrm>
            <a:off x="762000" y="559678"/>
            <a:ext cx="3567915" cy="4952492"/>
          </a:xfrm>
        </p:spPr>
        <p:txBody>
          <a:bodyPr>
            <a:normAutofit/>
          </a:bodyPr>
          <a:lstStyle/>
          <a:p>
            <a:r>
              <a:rPr lang="en-US">
                <a:solidFill>
                  <a:schemeClr val="bg1"/>
                </a:solidFill>
              </a:rPr>
              <a:t>Use the Standards!</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F79167D-12E9-BA43-99C2-56DFC3499FDA}"/>
              </a:ext>
            </a:extLst>
          </p:cNvPr>
          <p:cNvSpPr>
            <a:spLocks noGrp="1"/>
          </p:cNvSpPr>
          <p:nvPr>
            <p:ph type="ftr" sz="quarter" idx="11"/>
          </p:nvPr>
        </p:nvSpPr>
        <p:spPr>
          <a:xfrm>
            <a:off x="5181600" y="6356350"/>
            <a:ext cx="4542118" cy="365125"/>
          </a:xfrm>
        </p:spPr>
        <p:txBody>
          <a:bodyPr>
            <a:normAutofit/>
          </a:bodyPr>
          <a:lstStyle/>
          <a:p>
            <a:pPr algn="l">
              <a:spcAft>
                <a:spcPts val="600"/>
              </a:spcAft>
            </a:pPr>
            <a:r>
              <a:rPr lang="en-US">
                <a:solidFill>
                  <a:schemeClr val="tx1">
                    <a:alpha val="80000"/>
                  </a:schemeClr>
                </a:solidFill>
              </a:rPr>
              <a:t>https://github.com/acmsigsoft/EmpiricalStandards</a:t>
            </a:r>
          </a:p>
        </p:txBody>
      </p:sp>
      <p:graphicFrame>
        <p:nvGraphicFramePr>
          <p:cNvPr id="6" name="Content Placeholder 2">
            <a:extLst>
              <a:ext uri="{FF2B5EF4-FFF2-40B4-BE49-F238E27FC236}">
                <a16:creationId xmlns:a16="http://schemas.microsoft.com/office/drawing/2014/main" id="{421F509F-CF4E-4DEA-B920-6A61E1B6028D}"/>
              </a:ext>
            </a:extLst>
          </p:cNvPr>
          <p:cNvGraphicFramePr>
            <a:graphicFrameLocks noGrp="1"/>
          </p:cNvGraphicFramePr>
          <p:nvPr>
            <p:ph idx="1"/>
            <p:extLst>
              <p:ext uri="{D42A27DB-BD31-4B8C-83A1-F6EECF244321}">
                <p14:modId xmlns:p14="http://schemas.microsoft.com/office/powerpoint/2010/main" val="140610489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615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326B33-34A7-924E-87CC-88762E3927A2}"/>
              </a:ext>
            </a:extLst>
          </p:cNvPr>
          <p:cNvSpPr>
            <a:spLocks noGrp="1"/>
          </p:cNvSpPr>
          <p:nvPr>
            <p:ph type="title"/>
          </p:nvPr>
        </p:nvSpPr>
        <p:spPr>
          <a:xfrm>
            <a:off x="762000" y="559678"/>
            <a:ext cx="3567915" cy="4952492"/>
          </a:xfrm>
        </p:spPr>
        <p:txBody>
          <a:bodyPr>
            <a:normAutofit/>
          </a:bodyPr>
          <a:lstStyle/>
          <a:p>
            <a:r>
              <a:rPr lang="en-US">
                <a:solidFill>
                  <a:schemeClr val="bg1"/>
                </a:solidFill>
              </a:rPr>
              <a:t>Get Involved!</a:t>
            </a:r>
          </a:p>
        </p:txBody>
      </p:sp>
      <p:cxnSp>
        <p:nvCxnSpPr>
          <p:cNvPr id="16" name="Straight Connector 15">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F79167D-12E9-BA43-99C2-56DFC3499FDA}"/>
              </a:ext>
            </a:extLst>
          </p:cNvPr>
          <p:cNvSpPr>
            <a:spLocks noGrp="1"/>
          </p:cNvSpPr>
          <p:nvPr>
            <p:ph type="ftr" sz="quarter" idx="11"/>
          </p:nvPr>
        </p:nvSpPr>
        <p:spPr>
          <a:xfrm>
            <a:off x="5181600" y="6356350"/>
            <a:ext cx="4542118" cy="365125"/>
          </a:xfrm>
        </p:spPr>
        <p:txBody>
          <a:bodyPr>
            <a:normAutofit/>
          </a:bodyPr>
          <a:lstStyle/>
          <a:p>
            <a:pPr algn="l">
              <a:spcAft>
                <a:spcPts val="600"/>
              </a:spcAft>
            </a:pPr>
            <a:r>
              <a:rPr lang="en-US">
                <a:solidFill>
                  <a:schemeClr val="tx1">
                    <a:alpha val="80000"/>
                  </a:schemeClr>
                </a:solidFill>
              </a:rPr>
              <a:t>https://github.com/acmsigsoft/EmpiricalStandards</a:t>
            </a:r>
          </a:p>
        </p:txBody>
      </p:sp>
      <p:sp>
        <p:nvSpPr>
          <p:cNvPr id="5" name="Content Placeholder 2">
            <a:extLst>
              <a:ext uri="{FF2B5EF4-FFF2-40B4-BE49-F238E27FC236}">
                <a16:creationId xmlns:a16="http://schemas.microsoft.com/office/drawing/2014/main" id="{1D1D2E17-E55D-A544-BFD5-D7D3B5AFF61B}"/>
              </a:ext>
            </a:extLst>
          </p:cNvPr>
          <p:cNvSpPr txBox="1">
            <a:spLocks/>
          </p:cNvSpPr>
          <p:nvPr/>
        </p:nvSpPr>
        <p:spPr>
          <a:xfrm>
            <a:off x="6541654"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10" name="Content Placeholder 7">
            <a:extLst>
              <a:ext uri="{FF2B5EF4-FFF2-40B4-BE49-F238E27FC236}">
                <a16:creationId xmlns:a16="http://schemas.microsoft.com/office/drawing/2014/main" id="{416CEBE6-E186-45D2-ADFB-7B6F1826C834}"/>
              </a:ext>
            </a:extLst>
          </p:cNvPr>
          <p:cNvGraphicFramePr>
            <a:graphicFrameLocks noGrp="1"/>
          </p:cNvGraphicFramePr>
          <p:nvPr>
            <p:ph idx="1"/>
            <p:extLst>
              <p:ext uri="{D42A27DB-BD31-4B8C-83A1-F6EECF244321}">
                <p14:modId xmlns:p14="http://schemas.microsoft.com/office/powerpoint/2010/main" val="300029900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347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a:extLst>
              <a:ext uri="{FF2B5EF4-FFF2-40B4-BE49-F238E27FC236}">
                <a16:creationId xmlns:a16="http://schemas.microsoft.com/office/drawing/2014/main" id="{A324A62D-FA8E-824D-A04F-B5FE26104BD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313268" y="4689477"/>
            <a:ext cx="1126067" cy="1212199"/>
          </a:xfrm>
          <a:prstGeom prst="rect">
            <a:avLst/>
          </a:prstGeom>
        </p:spPr>
      </p:pic>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pic>
        <p:nvPicPr>
          <p:cNvPr id="34" name="Content Placeholder 7">
            <a:extLst>
              <a:ext uri="{FF2B5EF4-FFF2-40B4-BE49-F238E27FC236}">
                <a16:creationId xmlns:a16="http://schemas.microsoft.com/office/drawing/2014/main" id="{35B278D5-713C-7943-A7C9-928F9BE887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45065" y="4689476"/>
            <a:ext cx="1126067" cy="1212199"/>
          </a:xfrm>
          <a:prstGeom prst="rect">
            <a:avLst/>
          </a:prstGeom>
        </p:spPr>
      </p:pic>
      <p:pic>
        <p:nvPicPr>
          <p:cNvPr id="35" name="Content Placeholder 7">
            <a:extLst>
              <a:ext uri="{FF2B5EF4-FFF2-40B4-BE49-F238E27FC236}">
                <a16:creationId xmlns:a16="http://schemas.microsoft.com/office/drawing/2014/main" id="{C01F8D14-D955-A440-8D89-FBE9925E8A0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803398" y="4689475"/>
            <a:ext cx="1126067" cy="1212199"/>
          </a:xfrm>
          <a:prstGeom prst="rect">
            <a:avLst/>
          </a:prstGeom>
        </p:spPr>
      </p:pic>
      <p:pic>
        <p:nvPicPr>
          <p:cNvPr id="36" name="Content Placeholder 7">
            <a:extLst>
              <a:ext uri="{FF2B5EF4-FFF2-40B4-BE49-F238E27FC236}">
                <a16:creationId xmlns:a16="http://schemas.microsoft.com/office/drawing/2014/main" id="{DA270EF1-C5AC-B84E-988F-67794F638CC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2887129" y="4689474"/>
            <a:ext cx="1126067" cy="1212199"/>
          </a:xfrm>
          <a:prstGeom prst="rect">
            <a:avLst/>
          </a:prstGeom>
        </p:spPr>
      </p:pic>
      <p:pic>
        <p:nvPicPr>
          <p:cNvPr id="37" name="Content Placeholder 7">
            <a:extLst>
              <a:ext uri="{FF2B5EF4-FFF2-40B4-BE49-F238E27FC236}">
                <a16:creationId xmlns:a16="http://schemas.microsoft.com/office/drawing/2014/main" id="{692F11EB-7130-714C-AD8B-A265985343E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4013196" y="4689477"/>
            <a:ext cx="1126067" cy="1212199"/>
          </a:xfrm>
          <a:prstGeom prst="rect">
            <a:avLst/>
          </a:prstGeom>
        </p:spPr>
      </p:pic>
      <p:pic>
        <p:nvPicPr>
          <p:cNvPr id="38" name="Content Placeholder 7">
            <a:extLst>
              <a:ext uri="{FF2B5EF4-FFF2-40B4-BE49-F238E27FC236}">
                <a16:creationId xmlns:a16="http://schemas.microsoft.com/office/drawing/2014/main" id="{D12EED8B-8947-714E-93C8-B3DDB3F152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5071529" y="4689476"/>
            <a:ext cx="1126067" cy="1212199"/>
          </a:xfrm>
          <a:prstGeom prst="rect">
            <a:avLst/>
          </a:prstGeom>
        </p:spPr>
      </p:pic>
      <p:pic>
        <p:nvPicPr>
          <p:cNvPr id="39" name="Content Placeholder 7">
            <a:extLst>
              <a:ext uri="{FF2B5EF4-FFF2-40B4-BE49-F238E27FC236}">
                <a16:creationId xmlns:a16="http://schemas.microsoft.com/office/drawing/2014/main" id="{06317EE8-1D81-674B-87D0-56E753D59FA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6129862" y="4689475"/>
            <a:ext cx="1126067" cy="1212199"/>
          </a:xfrm>
          <a:prstGeom prst="rect">
            <a:avLst/>
          </a:prstGeom>
        </p:spPr>
      </p:pic>
      <p:pic>
        <p:nvPicPr>
          <p:cNvPr id="40" name="Content Placeholder 7">
            <a:extLst>
              <a:ext uri="{FF2B5EF4-FFF2-40B4-BE49-F238E27FC236}">
                <a16:creationId xmlns:a16="http://schemas.microsoft.com/office/drawing/2014/main" id="{2459B032-2295-9C4F-8CC9-3150C3C8B00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213593" y="4689474"/>
            <a:ext cx="1126067" cy="1212199"/>
          </a:xfrm>
          <a:prstGeom prst="rect">
            <a:avLst/>
          </a:prstGeom>
        </p:spPr>
      </p:pic>
      <p:pic>
        <p:nvPicPr>
          <p:cNvPr id="41" name="Content Placeholder 7">
            <a:extLst>
              <a:ext uri="{FF2B5EF4-FFF2-40B4-BE49-F238E27FC236}">
                <a16:creationId xmlns:a16="http://schemas.microsoft.com/office/drawing/2014/main" id="{197FFADA-39B3-534A-905B-9C27B93DDBC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8339660" y="4689474"/>
            <a:ext cx="1126067" cy="1212199"/>
          </a:xfrm>
          <a:prstGeom prst="rect">
            <a:avLst/>
          </a:prstGeom>
        </p:spPr>
      </p:pic>
      <p:pic>
        <p:nvPicPr>
          <p:cNvPr id="42" name="Content Placeholder 7">
            <a:extLst>
              <a:ext uri="{FF2B5EF4-FFF2-40B4-BE49-F238E27FC236}">
                <a16:creationId xmlns:a16="http://schemas.microsoft.com/office/drawing/2014/main" id="{1A5998D6-76B6-FA4C-A12C-98AB02C3FC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9397993" y="4689473"/>
            <a:ext cx="1126067" cy="1212199"/>
          </a:xfrm>
          <a:prstGeom prst="rect">
            <a:avLst/>
          </a:prstGeom>
        </p:spPr>
      </p:pic>
      <p:pic>
        <p:nvPicPr>
          <p:cNvPr id="43" name="Content Placeholder 7">
            <a:extLst>
              <a:ext uri="{FF2B5EF4-FFF2-40B4-BE49-F238E27FC236}">
                <a16:creationId xmlns:a16="http://schemas.microsoft.com/office/drawing/2014/main" id="{CC4B6107-8A11-DA4A-9265-CE51CBBECE2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0456326" y="4689472"/>
            <a:ext cx="1126067" cy="1212199"/>
          </a:xfrm>
          <a:prstGeom prst="rect">
            <a:avLst/>
          </a:prstGeom>
        </p:spPr>
      </p:pic>
      <p:pic>
        <p:nvPicPr>
          <p:cNvPr id="44" name="Content Placeholder 7">
            <a:extLst>
              <a:ext uri="{FF2B5EF4-FFF2-40B4-BE49-F238E27FC236}">
                <a16:creationId xmlns:a16="http://schemas.microsoft.com/office/drawing/2014/main" id="{34A31878-DD1E-F94D-846E-08655A472E8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1540057" y="4689471"/>
            <a:ext cx="1126067" cy="1212199"/>
          </a:xfrm>
          <a:prstGeom prst="rect">
            <a:avLst/>
          </a:prstGeom>
        </p:spPr>
      </p:pic>
      <p:sp>
        <p:nvSpPr>
          <p:cNvPr id="45" name="TextBox 44">
            <a:extLst>
              <a:ext uri="{FF2B5EF4-FFF2-40B4-BE49-F238E27FC236}">
                <a16:creationId xmlns:a16="http://schemas.microsoft.com/office/drawing/2014/main" id="{77E85C1B-0F7A-F04F-A204-3F954655C7B6}"/>
              </a:ext>
            </a:extLst>
          </p:cNvPr>
          <p:cNvSpPr txBox="1"/>
          <p:nvPr/>
        </p:nvSpPr>
        <p:spPr>
          <a:xfrm>
            <a:off x="3966635" y="5901670"/>
            <a:ext cx="4258730" cy="400110"/>
          </a:xfrm>
          <a:prstGeom prst="rect">
            <a:avLst/>
          </a:prstGeom>
          <a:noFill/>
        </p:spPr>
        <p:txBody>
          <a:bodyPr wrap="square" rtlCol="0">
            <a:spAutoFit/>
          </a:bodyPr>
          <a:lstStyle/>
          <a:p>
            <a:pPr algn="ctr"/>
            <a:r>
              <a:rPr lang="en-US" sz="2000" dirty="0"/>
              <a:t>Software Engineering Community</a:t>
            </a:r>
          </a:p>
        </p:txBody>
      </p:sp>
      <p:sp>
        <p:nvSpPr>
          <p:cNvPr id="46" name="TextBox 45">
            <a:extLst>
              <a:ext uri="{FF2B5EF4-FFF2-40B4-BE49-F238E27FC236}">
                <a16:creationId xmlns:a16="http://schemas.microsoft.com/office/drawing/2014/main" id="{75D56C4D-C3DD-5242-8DA5-AE65FAF9682F}"/>
              </a:ext>
            </a:extLst>
          </p:cNvPr>
          <p:cNvSpPr txBox="1"/>
          <p:nvPr/>
        </p:nvSpPr>
        <p:spPr>
          <a:xfrm>
            <a:off x="3966635" y="156110"/>
            <a:ext cx="4258730" cy="707886"/>
          </a:xfrm>
          <a:prstGeom prst="rect">
            <a:avLst/>
          </a:prstGeom>
          <a:noFill/>
        </p:spPr>
        <p:txBody>
          <a:bodyPr wrap="square" rtlCol="0">
            <a:spAutoFit/>
          </a:bodyPr>
          <a:lstStyle/>
          <a:p>
            <a:pPr algn="ctr"/>
            <a:r>
              <a:rPr lang="en-US" sz="4000" dirty="0"/>
              <a:t>Empirical Standards</a:t>
            </a:r>
          </a:p>
        </p:txBody>
      </p:sp>
      <p:pic>
        <p:nvPicPr>
          <p:cNvPr id="3" name="Graphic 2" descr="Checklist">
            <a:extLst>
              <a:ext uri="{FF2B5EF4-FFF2-40B4-BE49-F238E27FC236}">
                <a16:creationId xmlns:a16="http://schemas.microsoft.com/office/drawing/2014/main" id="{4FE98B38-B267-0242-9A9A-3E3D3D7D18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062" y="1036255"/>
            <a:ext cx="1126066" cy="1126066"/>
          </a:xfrm>
          <a:prstGeom prst="rect">
            <a:avLst/>
          </a:prstGeom>
        </p:spPr>
      </p:pic>
      <p:sp>
        <p:nvSpPr>
          <p:cNvPr id="47" name="TextBox 46">
            <a:extLst>
              <a:ext uri="{FF2B5EF4-FFF2-40B4-BE49-F238E27FC236}">
                <a16:creationId xmlns:a16="http://schemas.microsoft.com/office/drawing/2014/main" id="{6F7F9E9D-B800-284F-AA41-279C1517FF42}"/>
              </a:ext>
            </a:extLst>
          </p:cNvPr>
          <p:cNvSpPr txBox="1"/>
          <p:nvPr/>
        </p:nvSpPr>
        <p:spPr>
          <a:xfrm>
            <a:off x="380996" y="2082387"/>
            <a:ext cx="1655999" cy="707886"/>
          </a:xfrm>
          <a:prstGeom prst="rect">
            <a:avLst/>
          </a:prstGeom>
          <a:noFill/>
        </p:spPr>
        <p:txBody>
          <a:bodyPr wrap="square" rtlCol="0">
            <a:spAutoFit/>
          </a:bodyPr>
          <a:lstStyle/>
          <a:p>
            <a:pPr algn="ctr"/>
            <a:r>
              <a:rPr lang="en-US" sz="2000" dirty="0"/>
              <a:t>Engineering Research</a:t>
            </a:r>
          </a:p>
        </p:txBody>
      </p:sp>
      <p:sp>
        <p:nvSpPr>
          <p:cNvPr id="48" name="TextBox 47">
            <a:extLst>
              <a:ext uri="{FF2B5EF4-FFF2-40B4-BE49-F238E27FC236}">
                <a16:creationId xmlns:a16="http://schemas.microsoft.com/office/drawing/2014/main" id="{589FF905-6523-C04A-9D00-987A5EB8DF8F}"/>
              </a:ext>
            </a:extLst>
          </p:cNvPr>
          <p:cNvSpPr txBox="1"/>
          <p:nvPr/>
        </p:nvSpPr>
        <p:spPr>
          <a:xfrm>
            <a:off x="1790382" y="2082387"/>
            <a:ext cx="1655999" cy="400110"/>
          </a:xfrm>
          <a:prstGeom prst="rect">
            <a:avLst/>
          </a:prstGeom>
          <a:noFill/>
        </p:spPr>
        <p:txBody>
          <a:bodyPr wrap="square" rtlCol="0">
            <a:spAutoFit/>
          </a:bodyPr>
          <a:lstStyle/>
          <a:p>
            <a:pPr algn="ctr"/>
            <a:r>
              <a:rPr lang="en-US" sz="2000" dirty="0"/>
              <a:t>Experiment</a:t>
            </a:r>
          </a:p>
        </p:txBody>
      </p:sp>
      <p:sp>
        <p:nvSpPr>
          <p:cNvPr id="49" name="TextBox 48">
            <a:extLst>
              <a:ext uri="{FF2B5EF4-FFF2-40B4-BE49-F238E27FC236}">
                <a16:creationId xmlns:a16="http://schemas.microsoft.com/office/drawing/2014/main" id="{649FE530-C4BF-7F45-81CD-48EDEE69D6D0}"/>
              </a:ext>
            </a:extLst>
          </p:cNvPr>
          <p:cNvSpPr txBox="1"/>
          <p:nvPr/>
        </p:nvSpPr>
        <p:spPr>
          <a:xfrm>
            <a:off x="3199768" y="2082387"/>
            <a:ext cx="1655999" cy="707886"/>
          </a:xfrm>
          <a:prstGeom prst="rect">
            <a:avLst/>
          </a:prstGeom>
          <a:noFill/>
        </p:spPr>
        <p:txBody>
          <a:bodyPr wrap="square" rtlCol="0">
            <a:spAutoFit/>
          </a:bodyPr>
          <a:lstStyle/>
          <a:p>
            <a:pPr algn="ctr"/>
            <a:r>
              <a:rPr lang="en-US" sz="2000" dirty="0"/>
              <a:t>Case </a:t>
            </a:r>
          </a:p>
          <a:p>
            <a:pPr algn="ctr"/>
            <a:r>
              <a:rPr lang="en-US" sz="2000" dirty="0"/>
              <a:t>Study</a:t>
            </a:r>
          </a:p>
        </p:txBody>
      </p:sp>
      <p:sp>
        <p:nvSpPr>
          <p:cNvPr id="50" name="TextBox 49">
            <a:extLst>
              <a:ext uri="{FF2B5EF4-FFF2-40B4-BE49-F238E27FC236}">
                <a16:creationId xmlns:a16="http://schemas.microsoft.com/office/drawing/2014/main" id="{7C8897A8-F7BB-2E40-9939-513AB37C966A}"/>
              </a:ext>
            </a:extLst>
          </p:cNvPr>
          <p:cNvSpPr txBox="1"/>
          <p:nvPr/>
        </p:nvSpPr>
        <p:spPr>
          <a:xfrm>
            <a:off x="4609154" y="2082387"/>
            <a:ext cx="1655999" cy="707886"/>
          </a:xfrm>
          <a:prstGeom prst="rect">
            <a:avLst/>
          </a:prstGeom>
          <a:noFill/>
        </p:spPr>
        <p:txBody>
          <a:bodyPr wrap="square" rtlCol="0">
            <a:spAutoFit/>
          </a:bodyPr>
          <a:lstStyle/>
          <a:p>
            <a:pPr algn="ctr"/>
            <a:r>
              <a:rPr lang="en-US" sz="2000" dirty="0"/>
              <a:t>Systematic Review</a:t>
            </a:r>
          </a:p>
        </p:txBody>
      </p:sp>
      <p:sp>
        <p:nvSpPr>
          <p:cNvPr id="51" name="TextBox 50">
            <a:extLst>
              <a:ext uri="{FF2B5EF4-FFF2-40B4-BE49-F238E27FC236}">
                <a16:creationId xmlns:a16="http://schemas.microsoft.com/office/drawing/2014/main" id="{1DB5029C-4BAD-5745-9AA2-A338BA5C1D2F}"/>
              </a:ext>
            </a:extLst>
          </p:cNvPr>
          <p:cNvSpPr txBox="1"/>
          <p:nvPr/>
        </p:nvSpPr>
        <p:spPr>
          <a:xfrm>
            <a:off x="6018540" y="2082387"/>
            <a:ext cx="1655999" cy="400110"/>
          </a:xfrm>
          <a:prstGeom prst="rect">
            <a:avLst/>
          </a:prstGeom>
          <a:noFill/>
        </p:spPr>
        <p:txBody>
          <a:bodyPr wrap="square" rtlCol="0">
            <a:spAutoFit/>
          </a:bodyPr>
          <a:lstStyle/>
          <a:p>
            <a:pPr algn="ctr"/>
            <a:r>
              <a:rPr lang="en-US" sz="2000" dirty="0"/>
              <a:t>Questionnaire</a:t>
            </a:r>
          </a:p>
        </p:txBody>
      </p:sp>
      <p:sp>
        <p:nvSpPr>
          <p:cNvPr id="52" name="TextBox 51">
            <a:extLst>
              <a:ext uri="{FF2B5EF4-FFF2-40B4-BE49-F238E27FC236}">
                <a16:creationId xmlns:a16="http://schemas.microsoft.com/office/drawing/2014/main" id="{C38893BC-07FC-A24D-9A35-D1661B0D0320}"/>
              </a:ext>
            </a:extLst>
          </p:cNvPr>
          <p:cNvSpPr txBox="1"/>
          <p:nvPr/>
        </p:nvSpPr>
        <p:spPr>
          <a:xfrm>
            <a:off x="7427926" y="2082387"/>
            <a:ext cx="1655999" cy="707886"/>
          </a:xfrm>
          <a:prstGeom prst="rect">
            <a:avLst/>
          </a:prstGeom>
          <a:noFill/>
        </p:spPr>
        <p:txBody>
          <a:bodyPr wrap="square" rtlCol="0">
            <a:spAutoFit/>
          </a:bodyPr>
          <a:lstStyle/>
          <a:p>
            <a:pPr algn="ctr"/>
            <a:r>
              <a:rPr lang="en-US" sz="2000" dirty="0"/>
              <a:t>Grounded Theory</a:t>
            </a:r>
          </a:p>
        </p:txBody>
      </p:sp>
      <p:sp>
        <p:nvSpPr>
          <p:cNvPr id="53" name="TextBox 52">
            <a:extLst>
              <a:ext uri="{FF2B5EF4-FFF2-40B4-BE49-F238E27FC236}">
                <a16:creationId xmlns:a16="http://schemas.microsoft.com/office/drawing/2014/main" id="{2ADE76ED-AB93-A749-B6F8-9A4E4D4BF10E}"/>
              </a:ext>
            </a:extLst>
          </p:cNvPr>
          <p:cNvSpPr txBox="1"/>
          <p:nvPr/>
        </p:nvSpPr>
        <p:spPr>
          <a:xfrm>
            <a:off x="8837312" y="2082386"/>
            <a:ext cx="1655999" cy="707886"/>
          </a:xfrm>
          <a:prstGeom prst="rect">
            <a:avLst/>
          </a:prstGeom>
          <a:noFill/>
        </p:spPr>
        <p:txBody>
          <a:bodyPr wrap="square" rtlCol="0">
            <a:spAutoFit/>
          </a:bodyPr>
          <a:lstStyle/>
          <a:p>
            <a:pPr algn="ctr"/>
            <a:r>
              <a:rPr lang="en-US" sz="2000" dirty="0"/>
              <a:t>Data </a:t>
            </a:r>
          </a:p>
          <a:p>
            <a:pPr algn="ctr"/>
            <a:r>
              <a:rPr lang="en-US" sz="2000" dirty="0"/>
              <a:t>Science</a:t>
            </a:r>
          </a:p>
        </p:txBody>
      </p:sp>
      <p:sp>
        <p:nvSpPr>
          <p:cNvPr id="54" name="TextBox 53">
            <a:extLst>
              <a:ext uri="{FF2B5EF4-FFF2-40B4-BE49-F238E27FC236}">
                <a16:creationId xmlns:a16="http://schemas.microsoft.com/office/drawing/2014/main" id="{407CA705-AA78-E447-BB76-FF23BBDC1D94}"/>
              </a:ext>
            </a:extLst>
          </p:cNvPr>
          <p:cNvSpPr txBox="1"/>
          <p:nvPr/>
        </p:nvSpPr>
        <p:spPr>
          <a:xfrm>
            <a:off x="10246698" y="2082386"/>
            <a:ext cx="1655999" cy="400110"/>
          </a:xfrm>
          <a:prstGeom prst="rect">
            <a:avLst/>
          </a:prstGeom>
          <a:noFill/>
        </p:spPr>
        <p:txBody>
          <a:bodyPr wrap="square" rtlCol="0">
            <a:spAutoFit/>
          </a:bodyPr>
          <a:lstStyle/>
          <a:p>
            <a:pPr algn="ctr"/>
            <a:r>
              <a:rPr lang="en-US" sz="2000" dirty="0"/>
              <a:t>Simulation</a:t>
            </a:r>
          </a:p>
        </p:txBody>
      </p:sp>
      <p:pic>
        <p:nvPicPr>
          <p:cNvPr id="56" name="Graphic 55" descr="Checklist">
            <a:extLst>
              <a:ext uri="{FF2B5EF4-FFF2-40B4-BE49-F238E27FC236}">
                <a16:creationId xmlns:a16="http://schemas.microsoft.com/office/drawing/2014/main" id="{2F3D318D-4B4C-1346-BBC6-AAEBAA6680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51646" y="1036255"/>
            <a:ext cx="1126066" cy="1126066"/>
          </a:xfrm>
          <a:prstGeom prst="rect">
            <a:avLst/>
          </a:prstGeom>
        </p:spPr>
      </p:pic>
      <p:pic>
        <p:nvPicPr>
          <p:cNvPr id="57" name="Graphic 56" descr="Checklist">
            <a:extLst>
              <a:ext uri="{FF2B5EF4-FFF2-40B4-BE49-F238E27FC236}">
                <a16:creationId xmlns:a16="http://schemas.microsoft.com/office/drawing/2014/main" id="{6EFD4B98-EB24-D64F-B8F3-FEF6BE7B4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2230" y="1036255"/>
            <a:ext cx="1126066" cy="1126066"/>
          </a:xfrm>
          <a:prstGeom prst="rect">
            <a:avLst/>
          </a:prstGeom>
        </p:spPr>
      </p:pic>
      <p:pic>
        <p:nvPicPr>
          <p:cNvPr id="58" name="Graphic 57" descr="Checklist">
            <a:extLst>
              <a:ext uri="{FF2B5EF4-FFF2-40B4-BE49-F238E27FC236}">
                <a16:creationId xmlns:a16="http://schemas.microsoft.com/office/drawing/2014/main" id="{CA8BCE67-D6C1-FE42-81AC-95CD5B392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2814" y="1036255"/>
            <a:ext cx="1126066" cy="1126066"/>
          </a:xfrm>
          <a:prstGeom prst="rect">
            <a:avLst/>
          </a:prstGeom>
        </p:spPr>
      </p:pic>
      <p:pic>
        <p:nvPicPr>
          <p:cNvPr id="59" name="Graphic 58" descr="Checklist">
            <a:extLst>
              <a:ext uri="{FF2B5EF4-FFF2-40B4-BE49-F238E27FC236}">
                <a16:creationId xmlns:a16="http://schemas.microsoft.com/office/drawing/2014/main" id="{0EA40CEE-8B52-EA4D-A385-4186704B75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3398" y="1036255"/>
            <a:ext cx="1126066" cy="1126066"/>
          </a:xfrm>
          <a:prstGeom prst="rect">
            <a:avLst/>
          </a:prstGeom>
        </p:spPr>
      </p:pic>
      <p:pic>
        <p:nvPicPr>
          <p:cNvPr id="60" name="Graphic 59" descr="Checklist">
            <a:extLst>
              <a:ext uri="{FF2B5EF4-FFF2-40B4-BE49-F238E27FC236}">
                <a16:creationId xmlns:a16="http://schemas.microsoft.com/office/drawing/2014/main" id="{05553F46-B825-7244-A742-B5CB0E166A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93982" y="1036255"/>
            <a:ext cx="1126066" cy="1126066"/>
          </a:xfrm>
          <a:prstGeom prst="rect">
            <a:avLst/>
          </a:prstGeom>
        </p:spPr>
      </p:pic>
      <p:pic>
        <p:nvPicPr>
          <p:cNvPr id="61" name="Graphic 60" descr="Checklist">
            <a:extLst>
              <a:ext uri="{FF2B5EF4-FFF2-40B4-BE49-F238E27FC236}">
                <a16:creationId xmlns:a16="http://schemas.microsoft.com/office/drawing/2014/main" id="{B10C977A-6F53-0944-9CF7-A22109428F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04566" y="1036255"/>
            <a:ext cx="1126066" cy="1126066"/>
          </a:xfrm>
          <a:prstGeom prst="rect">
            <a:avLst/>
          </a:prstGeom>
        </p:spPr>
      </p:pic>
      <p:pic>
        <p:nvPicPr>
          <p:cNvPr id="62" name="Graphic 61" descr="Checklist">
            <a:extLst>
              <a:ext uri="{FF2B5EF4-FFF2-40B4-BE49-F238E27FC236}">
                <a16:creationId xmlns:a16="http://schemas.microsoft.com/office/drawing/2014/main" id="{65186D05-99C0-F942-9C2B-1A4BD6BEB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15148" y="1036255"/>
            <a:ext cx="1126066" cy="1126066"/>
          </a:xfrm>
          <a:prstGeom prst="rect">
            <a:avLst/>
          </a:prstGeom>
        </p:spPr>
      </p:pic>
      <p:pic>
        <p:nvPicPr>
          <p:cNvPr id="63" name="Graphic 62" descr="Checklist">
            <a:extLst>
              <a:ext uri="{FF2B5EF4-FFF2-40B4-BE49-F238E27FC236}">
                <a16:creationId xmlns:a16="http://schemas.microsoft.com/office/drawing/2014/main" id="{47AFAB6C-48B0-824C-9AD2-0746AD9824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759" y="1036255"/>
            <a:ext cx="1126066" cy="1126066"/>
          </a:xfrm>
          <a:prstGeom prst="rect">
            <a:avLst/>
          </a:prstGeom>
        </p:spPr>
      </p:pic>
      <p:pic>
        <p:nvPicPr>
          <p:cNvPr id="64" name="Graphic 63" descr="Checklist">
            <a:extLst>
              <a:ext uri="{FF2B5EF4-FFF2-40B4-BE49-F238E27FC236}">
                <a16:creationId xmlns:a16="http://schemas.microsoft.com/office/drawing/2014/main" id="{ECB56B92-8C64-F44D-BCB7-AF3CE9855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11004" y="1036255"/>
            <a:ext cx="1126066" cy="1126066"/>
          </a:xfrm>
          <a:prstGeom prst="rect">
            <a:avLst/>
          </a:prstGeom>
        </p:spPr>
      </p:pic>
      <p:sp>
        <p:nvSpPr>
          <p:cNvPr id="6" name="Down Arrow 5">
            <a:extLst>
              <a:ext uri="{FF2B5EF4-FFF2-40B4-BE49-F238E27FC236}">
                <a16:creationId xmlns:a16="http://schemas.microsoft.com/office/drawing/2014/main" id="{EDD61588-50F0-0C4E-8C3C-B79347968AD8}"/>
              </a:ext>
            </a:extLst>
          </p:cNvPr>
          <p:cNvSpPr/>
          <p:nvPr/>
        </p:nvSpPr>
        <p:spPr>
          <a:xfrm rot="10800000">
            <a:off x="103899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7557C9AD-0905-8B4D-9569-2C772B8733DA}"/>
              </a:ext>
            </a:extLst>
          </p:cNvPr>
          <p:cNvSpPr/>
          <p:nvPr/>
        </p:nvSpPr>
        <p:spPr>
          <a:xfrm rot="10800000">
            <a:off x="244908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a:extLst>
              <a:ext uri="{FF2B5EF4-FFF2-40B4-BE49-F238E27FC236}">
                <a16:creationId xmlns:a16="http://schemas.microsoft.com/office/drawing/2014/main" id="{10C658A5-B3FC-134C-83B1-4CEB5561751D}"/>
              </a:ext>
            </a:extLst>
          </p:cNvPr>
          <p:cNvSpPr/>
          <p:nvPr/>
        </p:nvSpPr>
        <p:spPr>
          <a:xfrm rot="10800000">
            <a:off x="385916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F49DDB73-04F4-3F4F-92FB-F16D4FAFB089}"/>
              </a:ext>
            </a:extLst>
          </p:cNvPr>
          <p:cNvSpPr/>
          <p:nvPr/>
        </p:nvSpPr>
        <p:spPr>
          <a:xfrm rot="10800000">
            <a:off x="5269253"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340CF7EC-F130-294E-9D90-6367D8E590AB}"/>
              </a:ext>
            </a:extLst>
          </p:cNvPr>
          <p:cNvSpPr/>
          <p:nvPr/>
        </p:nvSpPr>
        <p:spPr>
          <a:xfrm rot="10800000">
            <a:off x="6679339"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FBBC80FE-3C2B-5A4D-9EFC-4F0095344FFA}"/>
              </a:ext>
            </a:extLst>
          </p:cNvPr>
          <p:cNvSpPr/>
          <p:nvPr/>
        </p:nvSpPr>
        <p:spPr>
          <a:xfrm rot="10800000">
            <a:off x="808942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a:extLst>
              <a:ext uri="{FF2B5EF4-FFF2-40B4-BE49-F238E27FC236}">
                <a16:creationId xmlns:a16="http://schemas.microsoft.com/office/drawing/2014/main" id="{C067E8BC-E939-9040-90B6-2135F12A5F53}"/>
              </a:ext>
            </a:extLst>
          </p:cNvPr>
          <p:cNvSpPr/>
          <p:nvPr/>
        </p:nvSpPr>
        <p:spPr>
          <a:xfrm rot="10800000">
            <a:off x="949951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a:extLst>
              <a:ext uri="{FF2B5EF4-FFF2-40B4-BE49-F238E27FC236}">
                <a16:creationId xmlns:a16="http://schemas.microsoft.com/office/drawing/2014/main" id="{EF73200C-74C0-1746-9C8F-8C3F9B2FECD3}"/>
              </a:ext>
            </a:extLst>
          </p:cNvPr>
          <p:cNvSpPr/>
          <p:nvPr/>
        </p:nvSpPr>
        <p:spPr>
          <a:xfrm rot="10800000">
            <a:off x="1090959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0135066-E1EF-8C42-9646-097BB1358282}"/>
              </a:ext>
            </a:extLst>
          </p:cNvPr>
          <p:cNvSpPr txBox="1"/>
          <p:nvPr/>
        </p:nvSpPr>
        <p:spPr>
          <a:xfrm>
            <a:off x="-855909" y="2076187"/>
            <a:ext cx="1311038" cy="400110"/>
          </a:xfrm>
          <a:prstGeom prst="rect">
            <a:avLst/>
          </a:prstGeom>
          <a:noFill/>
        </p:spPr>
        <p:txBody>
          <a:bodyPr wrap="square" rtlCol="0">
            <a:spAutoFit/>
          </a:bodyPr>
          <a:lstStyle/>
          <a:p>
            <a:pPr algn="ctr"/>
            <a:r>
              <a:rPr lang="en-US" sz="2000" dirty="0"/>
              <a:t>Sampling</a:t>
            </a:r>
          </a:p>
        </p:txBody>
      </p:sp>
      <p:sp>
        <p:nvSpPr>
          <p:cNvPr id="73" name="TextBox 72">
            <a:extLst>
              <a:ext uri="{FF2B5EF4-FFF2-40B4-BE49-F238E27FC236}">
                <a16:creationId xmlns:a16="http://schemas.microsoft.com/office/drawing/2014/main" id="{5BCEE211-2C37-C045-BDAF-2B63908865A2}"/>
              </a:ext>
            </a:extLst>
          </p:cNvPr>
          <p:cNvSpPr txBox="1"/>
          <p:nvPr/>
        </p:nvSpPr>
        <p:spPr>
          <a:xfrm>
            <a:off x="11641214" y="2089284"/>
            <a:ext cx="1655999" cy="400110"/>
          </a:xfrm>
          <a:prstGeom prst="rect">
            <a:avLst/>
          </a:prstGeom>
          <a:noFill/>
        </p:spPr>
        <p:txBody>
          <a:bodyPr wrap="square" rtlCol="0">
            <a:spAutoFit/>
          </a:bodyPr>
          <a:lstStyle/>
          <a:p>
            <a:pPr algn="ctr"/>
            <a:r>
              <a:rPr lang="en-US" sz="2000" dirty="0"/>
              <a:t>Longitudinal</a:t>
            </a:r>
          </a:p>
        </p:txBody>
      </p:sp>
    </p:spTree>
    <p:extLst>
      <p:ext uri="{BB962C8B-B14F-4D97-AF65-F5344CB8AC3E}">
        <p14:creationId xmlns:p14="http://schemas.microsoft.com/office/powerpoint/2010/main" val="347459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a:extLst>
              <a:ext uri="{FF2B5EF4-FFF2-40B4-BE49-F238E27FC236}">
                <a16:creationId xmlns:a16="http://schemas.microsoft.com/office/drawing/2014/main" id="{A324A62D-FA8E-824D-A04F-B5FE26104BD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4884415" y="760500"/>
            <a:ext cx="2165791" cy="1742858"/>
          </a:xfrm>
          <a:prstGeom prst="rect">
            <a:avLst/>
          </a:prstGeom>
        </p:spPr>
      </p:pic>
      <p:sp>
        <p:nvSpPr>
          <p:cNvPr id="11" name="TextBox 10">
            <a:extLst>
              <a:ext uri="{FF2B5EF4-FFF2-40B4-BE49-F238E27FC236}">
                <a16:creationId xmlns:a16="http://schemas.microsoft.com/office/drawing/2014/main" id="{A3B7E165-12B6-CB4B-99A2-2A0812D7F63C}"/>
              </a:ext>
            </a:extLst>
          </p:cNvPr>
          <p:cNvSpPr txBox="1"/>
          <p:nvPr/>
        </p:nvSpPr>
        <p:spPr>
          <a:xfrm>
            <a:off x="5267119" y="1032431"/>
            <a:ext cx="1383317" cy="523220"/>
          </a:xfrm>
          <a:prstGeom prst="rect">
            <a:avLst/>
          </a:prstGeom>
          <a:noFill/>
        </p:spPr>
        <p:txBody>
          <a:bodyPr wrap="square" rtlCol="0">
            <a:spAutoFit/>
          </a:bodyPr>
          <a:lstStyle/>
          <a:p>
            <a:pPr algn="ctr"/>
            <a:r>
              <a:rPr lang="en-US" sz="2800" dirty="0"/>
              <a:t>Rubric</a:t>
            </a:r>
          </a:p>
        </p:txBody>
      </p:sp>
      <p:pic>
        <p:nvPicPr>
          <p:cNvPr id="19" name="Content Placeholder 7">
            <a:extLst>
              <a:ext uri="{FF2B5EF4-FFF2-40B4-BE49-F238E27FC236}">
                <a16:creationId xmlns:a16="http://schemas.microsoft.com/office/drawing/2014/main" id="{94840817-43D6-2B4C-B368-3B4D029D5B9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6793726" y="1945834"/>
            <a:ext cx="2165791" cy="1742858"/>
          </a:xfrm>
          <a:prstGeom prst="rect">
            <a:avLst/>
          </a:prstGeom>
        </p:spPr>
      </p:pic>
      <p:sp>
        <p:nvSpPr>
          <p:cNvPr id="20" name="TextBox 19">
            <a:extLst>
              <a:ext uri="{FF2B5EF4-FFF2-40B4-BE49-F238E27FC236}">
                <a16:creationId xmlns:a16="http://schemas.microsoft.com/office/drawing/2014/main" id="{96569670-E1E0-0C41-9B1D-924D3310CCE4}"/>
              </a:ext>
            </a:extLst>
          </p:cNvPr>
          <p:cNvSpPr txBox="1"/>
          <p:nvPr/>
        </p:nvSpPr>
        <p:spPr>
          <a:xfrm>
            <a:off x="7176430" y="2217765"/>
            <a:ext cx="1383317" cy="523220"/>
          </a:xfrm>
          <a:prstGeom prst="rect">
            <a:avLst/>
          </a:prstGeom>
          <a:noFill/>
        </p:spPr>
        <p:txBody>
          <a:bodyPr wrap="square" rtlCol="0">
            <a:spAutoFit/>
          </a:bodyPr>
          <a:lstStyle/>
          <a:p>
            <a:pPr algn="ctr"/>
            <a:r>
              <a:rPr lang="en-US" sz="2800" dirty="0"/>
              <a:t>Rubric</a:t>
            </a:r>
          </a:p>
        </p:txBody>
      </p:sp>
      <p:pic>
        <p:nvPicPr>
          <p:cNvPr id="21" name="Content Placeholder 7">
            <a:extLst>
              <a:ext uri="{FF2B5EF4-FFF2-40B4-BE49-F238E27FC236}">
                <a16:creationId xmlns:a16="http://schemas.microsoft.com/office/drawing/2014/main" id="{C8633251-B1F6-B84F-8F1E-6C2BB69805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2866712" y="1951681"/>
            <a:ext cx="2165791" cy="1742858"/>
          </a:xfrm>
          <a:prstGeom prst="rect">
            <a:avLst/>
          </a:prstGeom>
        </p:spPr>
      </p:pic>
      <p:sp>
        <p:nvSpPr>
          <p:cNvPr id="22" name="TextBox 21">
            <a:extLst>
              <a:ext uri="{FF2B5EF4-FFF2-40B4-BE49-F238E27FC236}">
                <a16:creationId xmlns:a16="http://schemas.microsoft.com/office/drawing/2014/main" id="{34FC8ED4-02DD-3949-AC30-ABF01C7D5AE3}"/>
              </a:ext>
            </a:extLst>
          </p:cNvPr>
          <p:cNvSpPr txBox="1"/>
          <p:nvPr/>
        </p:nvSpPr>
        <p:spPr>
          <a:xfrm>
            <a:off x="3249416" y="2223612"/>
            <a:ext cx="1383317" cy="523220"/>
          </a:xfrm>
          <a:prstGeom prst="rect">
            <a:avLst/>
          </a:prstGeom>
          <a:noFill/>
        </p:spPr>
        <p:txBody>
          <a:bodyPr wrap="square" rtlCol="0">
            <a:spAutoFit/>
          </a:bodyPr>
          <a:lstStyle/>
          <a:p>
            <a:pPr algn="ctr"/>
            <a:r>
              <a:rPr lang="en-US" sz="2800" dirty="0"/>
              <a:t>Rubric</a:t>
            </a:r>
          </a:p>
        </p:txBody>
      </p:sp>
      <p:pic>
        <p:nvPicPr>
          <p:cNvPr id="23" name="Content Placeholder 7">
            <a:extLst>
              <a:ext uri="{FF2B5EF4-FFF2-40B4-BE49-F238E27FC236}">
                <a16:creationId xmlns:a16="http://schemas.microsoft.com/office/drawing/2014/main" id="{B17B10A7-2397-6E47-A239-6117A82E464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3427911" y="4093660"/>
            <a:ext cx="2165791" cy="1742858"/>
          </a:xfrm>
          <a:prstGeom prst="rect">
            <a:avLst/>
          </a:prstGeom>
        </p:spPr>
      </p:pic>
      <p:sp>
        <p:nvSpPr>
          <p:cNvPr id="24" name="TextBox 23">
            <a:extLst>
              <a:ext uri="{FF2B5EF4-FFF2-40B4-BE49-F238E27FC236}">
                <a16:creationId xmlns:a16="http://schemas.microsoft.com/office/drawing/2014/main" id="{169FB368-0F6C-674D-9C65-FDE2AFA3A228}"/>
              </a:ext>
            </a:extLst>
          </p:cNvPr>
          <p:cNvSpPr txBox="1"/>
          <p:nvPr/>
        </p:nvSpPr>
        <p:spPr>
          <a:xfrm>
            <a:off x="3810615" y="4365591"/>
            <a:ext cx="1383317" cy="523220"/>
          </a:xfrm>
          <a:prstGeom prst="rect">
            <a:avLst/>
          </a:prstGeom>
          <a:noFill/>
        </p:spPr>
        <p:txBody>
          <a:bodyPr wrap="square" rtlCol="0">
            <a:spAutoFit/>
          </a:bodyPr>
          <a:lstStyle/>
          <a:p>
            <a:pPr algn="ctr"/>
            <a:r>
              <a:rPr lang="en-US" sz="2800" dirty="0"/>
              <a:t>Rubric</a:t>
            </a:r>
          </a:p>
        </p:txBody>
      </p:sp>
      <p:pic>
        <p:nvPicPr>
          <p:cNvPr id="25" name="Content Placeholder 7">
            <a:extLst>
              <a:ext uri="{FF2B5EF4-FFF2-40B4-BE49-F238E27FC236}">
                <a16:creationId xmlns:a16="http://schemas.microsoft.com/office/drawing/2014/main" id="{6158C5F4-F46B-D548-AEAC-FAE4CBD800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237" b="25602"/>
          <a:stretch/>
        </p:blipFill>
        <p:spPr>
          <a:xfrm>
            <a:off x="6152935" y="4089552"/>
            <a:ext cx="2165791" cy="1742858"/>
          </a:xfrm>
          <a:prstGeom prst="rect">
            <a:avLst/>
          </a:prstGeom>
        </p:spPr>
      </p:pic>
      <p:sp>
        <p:nvSpPr>
          <p:cNvPr id="26" name="TextBox 25">
            <a:extLst>
              <a:ext uri="{FF2B5EF4-FFF2-40B4-BE49-F238E27FC236}">
                <a16:creationId xmlns:a16="http://schemas.microsoft.com/office/drawing/2014/main" id="{F805251A-93E9-454A-9668-DD7DB85942C9}"/>
              </a:ext>
            </a:extLst>
          </p:cNvPr>
          <p:cNvSpPr txBox="1"/>
          <p:nvPr/>
        </p:nvSpPr>
        <p:spPr>
          <a:xfrm>
            <a:off x="6535639" y="4361483"/>
            <a:ext cx="1383317" cy="523220"/>
          </a:xfrm>
          <a:prstGeom prst="rect">
            <a:avLst/>
          </a:prstGeom>
          <a:noFill/>
        </p:spPr>
        <p:txBody>
          <a:bodyPr wrap="square" rtlCol="0">
            <a:spAutoFit/>
          </a:bodyPr>
          <a:lstStyle/>
          <a:p>
            <a:pPr algn="ctr"/>
            <a:r>
              <a:rPr lang="en-US" sz="2800" dirty="0"/>
              <a:t>Rubric</a:t>
            </a:r>
          </a:p>
        </p:txBody>
      </p:sp>
      <p:sp>
        <p:nvSpPr>
          <p:cNvPr id="27" name="TextBox 26">
            <a:extLst>
              <a:ext uri="{FF2B5EF4-FFF2-40B4-BE49-F238E27FC236}">
                <a16:creationId xmlns:a16="http://schemas.microsoft.com/office/drawing/2014/main" id="{B7E1B0AD-5D7C-9646-949D-36771DA0C45A}"/>
              </a:ext>
            </a:extLst>
          </p:cNvPr>
          <p:cNvSpPr txBox="1"/>
          <p:nvPr/>
        </p:nvSpPr>
        <p:spPr>
          <a:xfrm>
            <a:off x="5267118" y="299330"/>
            <a:ext cx="1383317" cy="400110"/>
          </a:xfrm>
          <a:prstGeom prst="rect">
            <a:avLst/>
          </a:prstGeom>
          <a:noFill/>
        </p:spPr>
        <p:txBody>
          <a:bodyPr wrap="square" rtlCol="0">
            <a:spAutoFit/>
          </a:bodyPr>
          <a:lstStyle/>
          <a:p>
            <a:pPr algn="ctr"/>
            <a:r>
              <a:rPr lang="en-US" sz="2000" dirty="0"/>
              <a:t>Reviewer 2</a:t>
            </a:r>
          </a:p>
        </p:txBody>
      </p:sp>
      <p:sp>
        <p:nvSpPr>
          <p:cNvPr id="28" name="TextBox 27">
            <a:extLst>
              <a:ext uri="{FF2B5EF4-FFF2-40B4-BE49-F238E27FC236}">
                <a16:creationId xmlns:a16="http://schemas.microsoft.com/office/drawing/2014/main" id="{8151A375-F278-E148-BE82-DDD5F090691D}"/>
              </a:ext>
            </a:extLst>
          </p:cNvPr>
          <p:cNvSpPr txBox="1"/>
          <p:nvPr/>
        </p:nvSpPr>
        <p:spPr>
          <a:xfrm>
            <a:off x="3257948" y="1596240"/>
            <a:ext cx="1383317" cy="400110"/>
          </a:xfrm>
          <a:prstGeom prst="rect">
            <a:avLst/>
          </a:prstGeom>
          <a:noFill/>
        </p:spPr>
        <p:txBody>
          <a:bodyPr wrap="square" rtlCol="0">
            <a:spAutoFit/>
          </a:bodyPr>
          <a:lstStyle/>
          <a:p>
            <a:pPr algn="ctr"/>
            <a:r>
              <a:rPr lang="en-US" sz="2000" dirty="0"/>
              <a:t>Reviewer 1</a:t>
            </a:r>
          </a:p>
        </p:txBody>
      </p:sp>
      <p:sp>
        <p:nvSpPr>
          <p:cNvPr id="29" name="TextBox 28">
            <a:extLst>
              <a:ext uri="{FF2B5EF4-FFF2-40B4-BE49-F238E27FC236}">
                <a16:creationId xmlns:a16="http://schemas.microsoft.com/office/drawing/2014/main" id="{CAE104DE-805A-AC42-A57E-26A382866DEC}"/>
              </a:ext>
            </a:extLst>
          </p:cNvPr>
          <p:cNvSpPr txBox="1"/>
          <p:nvPr/>
        </p:nvSpPr>
        <p:spPr>
          <a:xfrm>
            <a:off x="7188957" y="1551419"/>
            <a:ext cx="1383317" cy="400110"/>
          </a:xfrm>
          <a:prstGeom prst="rect">
            <a:avLst/>
          </a:prstGeom>
          <a:noFill/>
        </p:spPr>
        <p:txBody>
          <a:bodyPr wrap="square" rtlCol="0">
            <a:spAutoFit/>
          </a:bodyPr>
          <a:lstStyle/>
          <a:p>
            <a:pPr algn="ctr"/>
            <a:r>
              <a:rPr lang="en-US" sz="2000" dirty="0"/>
              <a:t>Reviewer 3</a:t>
            </a:r>
          </a:p>
        </p:txBody>
      </p:sp>
      <p:sp>
        <p:nvSpPr>
          <p:cNvPr id="30" name="TextBox 29">
            <a:extLst>
              <a:ext uri="{FF2B5EF4-FFF2-40B4-BE49-F238E27FC236}">
                <a16:creationId xmlns:a16="http://schemas.microsoft.com/office/drawing/2014/main" id="{4F65CE45-3BEC-C944-B72E-A1C06826F292}"/>
              </a:ext>
            </a:extLst>
          </p:cNvPr>
          <p:cNvSpPr txBox="1"/>
          <p:nvPr/>
        </p:nvSpPr>
        <p:spPr>
          <a:xfrm>
            <a:off x="3798343" y="5750892"/>
            <a:ext cx="1383317" cy="400110"/>
          </a:xfrm>
          <a:prstGeom prst="rect">
            <a:avLst/>
          </a:prstGeom>
          <a:noFill/>
        </p:spPr>
        <p:txBody>
          <a:bodyPr wrap="square" rtlCol="0">
            <a:spAutoFit/>
          </a:bodyPr>
          <a:lstStyle/>
          <a:p>
            <a:pPr algn="ctr"/>
            <a:r>
              <a:rPr lang="en-US" sz="2000" dirty="0"/>
              <a:t>Author</a:t>
            </a:r>
          </a:p>
        </p:txBody>
      </p:sp>
      <p:sp>
        <p:nvSpPr>
          <p:cNvPr id="31" name="TextBox 30">
            <a:extLst>
              <a:ext uri="{FF2B5EF4-FFF2-40B4-BE49-F238E27FC236}">
                <a16:creationId xmlns:a16="http://schemas.microsoft.com/office/drawing/2014/main" id="{74E437E8-8EA5-984F-B09F-D3AD52C30EF0}"/>
              </a:ext>
            </a:extLst>
          </p:cNvPr>
          <p:cNvSpPr txBox="1"/>
          <p:nvPr/>
        </p:nvSpPr>
        <p:spPr>
          <a:xfrm>
            <a:off x="6535638" y="5750892"/>
            <a:ext cx="1383317" cy="400110"/>
          </a:xfrm>
          <a:prstGeom prst="rect">
            <a:avLst/>
          </a:prstGeom>
          <a:noFill/>
        </p:spPr>
        <p:txBody>
          <a:bodyPr wrap="square" rtlCol="0">
            <a:spAutoFit/>
          </a:bodyPr>
          <a:lstStyle/>
          <a:p>
            <a:pPr algn="ctr"/>
            <a:r>
              <a:rPr lang="en-US" sz="2000" dirty="0"/>
              <a:t>Editor</a:t>
            </a:r>
          </a:p>
        </p:txBody>
      </p:sp>
      <p:sp>
        <p:nvSpPr>
          <p:cNvPr id="32" name="Explosion 2 31">
            <a:extLst>
              <a:ext uri="{FF2B5EF4-FFF2-40B4-BE49-F238E27FC236}">
                <a16:creationId xmlns:a16="http://schemas.microsoft.com/office/drawing/2014/main" id="{8B7A857A-95AD-7D4D-8C1B-C2F2F9A44DAB}"/>
              </a:ext>
            </a:extLst>
          </p:cNvPr>
          <p:cNvSpPr/>
          <p:nvPr/>
        </p:nvSpPr>
        <p:spPr>
          <a:xfrm>
            <a:off x="5216316" y="2715584"/>
            <a:ext cx="1616282" cy="1348567"/>
          </a:xfrm>
          <a:prstGeom prst="irregularSeal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Tree>
    <p:extLst>
      <p:ext uri="{BB962C8B-B14F-4D97-AF65-F5344CB8AC3E}">
        <p14:creationId xmlns:p14="http://schemas.microsoft.com/office/powerpoint/2010/main" val="46068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a:extLst>
              <a:ext uri="{FF2B5EF4-FFF2-40B4-BE49-F238E27FC236}">
                <a16:creationId xmlns:a16="http://schemas.microsoft.com/office/drawing/2014/main" id="{A324A62D-FA8E-824D-A04F-B5FE26104BD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313268" y="4689477"/>
            <a:ext cx="1126067" cy="1212199"/>
          </a:xfrm>
          <a:prstGeom prst="rect">
            <a:avLst/>
          </a:prstGeom>
        </p:spPr>
      </p:pic>
      <p:sp>
        <p:nvSpPr>
          <p:cNvPr id="33" name="Footer Placeholder 32">
            <a:extLst>
              <a:ext uri="{FF2B5EF4-FFF2-40B4-BE49-F238E27FC236}">
                <a16:creationId xmlns:a16="http://schemas.microsoft.com/office/drawing/2014/main" id="{686556C2-EBC1-3940-A826-AA0E3255110B}"/>
              </a:ext>
            </a:extLst>
          </p:cNvPr>
          <p:cNvSpPr>
            <a:spLocks noGrp="1"/>
          </p:cNvSpPr>
          <p:nvPr>
            <p:ph type="ftr" sz="quarter" idx="11"/>
          </p:nvPr>
        </p:nvSpPr>
        <p:spPr>
          <a:xfrm>
            <a:off x="-173726" y="6333474"/>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pic>
        <p:nvPicPr>
          <p:cNvPr id="34" name="Content Placeholder 7">
            <a:extLst>
              <a:ext uri="{FF2B5EF4-FFF2-40B4-BE49-F238E27FC236}">
                <a16:creationId xmlns:a16="http://schemas.microsoft.com/office/drawing/2014/main" id="{35B278D5-713C-7943-A7C9-928F9BE8878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45065" y="4689476"/>
            <a:ext cx="1126067" cy="1212199"/>
          </a:xfrm>
          <a:prstGeom prst="rect">
            <a:avLst/>
          </a:prstGeom>
        </p:spPr>
      </p:pic>
      <p:pic>
        <p:nvPicPr>
          <p:cNvPr id="35" name="Content Placeholder 7">
            <a:extLst>
              <a:ext uri="{FF2B5EF4-FFF2-40B4-BE49-F238E27FC236}">
                <a16:creationId xmlns:a16="http://schemas.microsoft.com/office/drawing/2014/main" id="{C01F8D14-D955-A440-8D89-FBE9925E8A0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803398" y="4689475"/>
            <a:ext cx="1126067" cy="1212199"/>
          </a:xfrm>
          <a:prstGeom prst="rect">
            <a:avLst/>
          </a:prstGeom>
        </p:spPr>
      </p:pic>
      <p:pic>
        <p:nvPicPr>
          <p:cNvPr id="36" name="Content Placeholder 7">
            <a:extLst>
              <a:ext uri="{FF2B5EF4-FFF2-40B4-BE49-F238E27FC236}">
                <a16:creationId xmlns:a16="http://schemas.microsoft.com/office/drawing/2014/main" id="{DA270EF1-C5AC-B84E-988F-67794F638CC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2887129" y="4689474"/>
            <a:ext cx="1126067" cy="1212199"/>
          </a:xfrm>
          <a:prstGeom prst="rect">
            <a:avLst/>
          </a:prstGeom>
        </p:spPr>
      </p:pic>
      <p:pic>
        <p:nvPicPr>
          <p:cNvPr id="37" name="Content Placeholder 7">
            <a:extLst>
              <a:ext uri="{FF2B5EF4-FFF2-40B4-BE49-F238E27FC236}">
                <a16:creationId xmlns:a16="http://schemas.microsoft.com/office/drawing/2014/main" id="{692F11EB-7130-714C-AD8B-A265985343E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4013196" y="4689477"/>
            <a:ext cx="1126067" cy="1212199"/>
          </a:xfrm>
          <a:prstGeom prst="rect">
            <a:avLst/>
          </a:prstGeom>
        </p:spPr>
      </p:pic>
      <p:pic>
        <p:nvPicPr>
          <p:cNvPr id="38" name="Content Placeholder 7">
            <a:extLst>
              <a:ext uri="{FF2B5EF4-FFF2-40B4-BE49-F238E27FC236}">
                <a16:creationId xmlns:a16="http://schemas.microsoft.com/office/drawing/2014/main" id="{D12EED8B-8947-714E-93C8-B3DDB3F152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5071529" y="4689476"/>
            <a:ext cx="1126067" cy="1212199"/>
          </a:xfrm>
          <a:prstGeom prst="rect">
            <a:avLst/>
          </a:prstGeom>
        </p:spPr>
      </p:pic>
      <p:pic>
        <p:nvPicPr>
          <p:cNvPr id="39" name="Content Placeholder 7">
            <a:extLst>
              <a:ext uri="{FF2B5EF4-FFF2-40B4-BE49-F238E27FC236}">
                <a16:creationId xmlns:a16="http://schemas.microsoft.com/office/drawing/2014/main" id="{06317EE8-1D81-674B-87D0-56E753D59FA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6129862" y="4689475"/>
            <a:ext cx="1126067" cy="1212199"/>
          </a:xfrm>
          <a:prstGeom prst="rect">
            <a:avLst/>
          </a:prstGeom>
        </p:spPr>
      </p:pic>
      <p:pic>
        <p:nvPicPr>
          <p:cNvPr id="40" name="Content Placeholder 7">
            <a:extLst>
              <a:ext uri="{FF2B5EF4-FFF2-40B4-BE49-F238E27FC236}">
                <a16:creationId xmlns:a16="http://schemas.microsoft.com/office/drawing/2014/main" id="{2459B032-2295-9C4F-8CC9-3150C3C8B005}"/>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7213593" y="4689474"/>
            <a:ext cx="1126067" cy="1212199"/>
          </a:xfrm>
          <a:prstGeom prst="rect">
            <a:avLst/>
          </a:prstGeom>
        </p:spPr>
      </p:pic>
      <p:pic>
        <p:nvPicPr>
          <p:cNvPr id="41" name="Content Placeholder 7">
            <a:extLst>
              <a:ext uri="{FF2B5EF4-FFF2-40B4-BE49-F238E27FC236}">
                <a16:creationId xmlns:a16="http://schemas.microsoft.com/office/drawing/2014/main" id="{197FFADA-39B3-534A-905B-9C27B93DDBC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8339660" y="4689474"/>
            <a:ext cx="1126067" cy="1212199"/>
          </a:xfrm>
          <a:prstGeom prst="rect">
            <a:avLst/>
          </a:prstGeom>
        </p:spPr>
      </p:pic>
      <p:pic>
        <p:nvPicPr>
          <p:cNvPr id="42" name="Content Placeholder 7">
            <a:extLst>
              <a:ext uri="{FF2B5EF4-FFF2-40B4-BE49-F238E27FC236}">
                <a16:creationId xmlns:a16="http://schemas.microsoft.com/office/drawing/2014/main" id="{1A5998D6-76B6-FA4C-A12C-98AB02C3FC1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9397993" y="4689473"/>
            <a:ext cx="1126067" cy="1212199"/>
          </a:xfrm>
          <a:prstGeom prst="rect">
            <a:avLst/>
          </a:prstGeom>
        </p:spPr>
      </p:pic>
      <p:pic>
        <p:nvPicPr>
          <p:cNvPr id="43" name="Content Placeholder 7">
            <a:extLst>
              <a:ext uri="{FF2B5EF4-FFF2-40B4-BE49-F238E27FC236}">
                <a16:creationId xmlns:a16="http://schemas.microsoft.com/office/drawing/2014/main" id="{CC4B6107-8A11-DA4A-9265-CE51CBBECE2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0456326" y="4689472"/>
            <a:ext cx="1126067" cy="1212199"/>
          </a:xfrm>
          <a:prstGeom prst="rect">
            <a:avLst/>
          </a:prstGeom>
        </p:spPr>
      </p:pic>
      <p:pic>
        <p:nvPicPr>
          <p:cNvPr id="44" name="Content Placeholder 7">
            <a:extLst>
              <a:ext uri="{FF2B5EF4-FFF2-40B4-BE49-F238E27FC236}">
                <a16:creationId xmlns:a16="http://schemas.microsoft.com/office/drawing/2014/main" id="{34A31878-DD1E-F94D-846E-08655A472E89}"/>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936" t="7237" r="13459" b="28432"/>
          <a:stretch/>
        </p:blipFill>
        <p:spPr>
          <a:xfrm>
            <a:off x="11540057" y="4689471"/>
            <a:ext cx="1126067" cy="1212199"/>
          </a:xfrm>
          <a:prstGeom prst="rect">
            <a:avLst/>
          </a:prstGeom>
        </p:spPr>
      </p:pic>
      <p:sp>
        <p:nvSpPr>
          <p:cNvPr id="45" name="TextBox 44">
            <a:extLst>
              <a:ext uri="{FF2B5EF4-FFF2-40B4-BE49-F238E27FC236}">
                <a16:creationId xmlns:a16="http://schemas.microsoft.com/office/drawing/2014/main" id="{77E85C1B-0F7A-F04F-A204-3F954655C7B6}"/>
              </a:ext>
            </a:extLst>
          </p:cNvPr>
          <p:cNvSpPr txBox="1"/>
          <p:nvPr/>
        </p:nvSpPr>
        <p:spPr>
          <a:xfrm>
            <a:off x="3966635" y="5901670"/>
            <a:ext cx="4258730" cy="400110"/>
          </a:xfrm>
          <a:prstGeom prst="rect">
            <a:avLst/>
          </a:prstGeom>
          <a:noFill/>
        </p:spPr>
        <p:txBody>
          <a:bodyPr wrap="square" rtlCol="0">
            <a:spAutoFit/>
          </a:bodyPr>
          <a:lstStyle/>
          <a:p>
            <a:pPr algn="ctr"/>
            <a:r>
              <a:rPr lang="en-US" sz="2000" dirty="0"/>
              <a:t>Software Engineering Community</a:t>
            </a:r>
          </a:p>
        </p:txBody>
      </p:sp>
      <p:sp>
        <p:nvSpPr>
          <p:cNvPr id="46" name="TextBox 45">
            <a:extLst>
              <a:ext uri="{FF2B5EF4-FFF2-40B4-BE49-F238E27FC236}">
                <a16:creationId xmlns:a16="http://schemas.microsoft.com/office/drawing/2014/main" id="{75D56C4D-C3DD-5242-8DA5-AE65FAF9682F}"/>
              </a:ext>
            </a:extLst>
          </p:cNvPr>
          <p:cNvSpPr txBox="1"/>
          <p:nvPr/>
        </p:nvSpPr>
        <p:spPr>
          <a:xfrm>
            <a:off x="3966635" y="156110"/>
            <a:ext cx="4258730" cy="707886"/>
          </a:xfrm>
          <a:prstGeom prst="rect">
            <a:avLst/>
          </a:prstGeom>
          <a:noFill/>
        </p:spPr>
        <p:txBody>
          <a:bodyPr wrap="square" rtlCol="0">
            <a:spAutoFit/>
          </a:bodyPr>
          <a:lstStyle/>
          <a:p>
            <a:pPr algn="ctr"/>
            <a:r>
              <a:rPr lang="en-US" sz="4000" dirty="0"/>
              <a:t>Empirical Standards</a:t>
            </a:r>
          </a:p>
        </p:txBody>
      </p:sp>
      <p:pic>
        <p:nvPicPr>
          <p:cNvPr id="3" name="Graphic 2" descr="Checklist">
            <a:extLst>
              <a:ext uri="{FF2B5EF4-FFF2-40B4-BE49-F238E27FC236}">
                <a16:creationId xmlns:a16="http://schemas.microsoft.com/office/drawing/2014/main" id="{4FE98B38-B267-0242-9A9A-3E3D3D7D18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062" y="1036255"/>
            <a:ext cx="1126066" cy="1126066"/>
          </a:xfrm>
          <a:prstGeom prst="rect">
            <a:avLst/>
          </a:prstGeom>
        </p:spPr>
      </p:pic>
      <p:sp>
        <p:nvSpPr>
          <p:cNvPr id="47" name="TextBox 46">
            <a:extLst>
              <a:ext uri="{FF2B5EF4-FFF2-40B4-BE49-F238E27FC236}">
                <a16:creationId xmlns:a16="http://schemas.microsoft.com/office/drawing/2014/main" id="{6F7F9E9D-B800-284F-AA41-279C1517FF42}"/>
              </a:ext>
            </a:extLst>
          </p:cNvPr>
          <p:cNvSpPr txBox="1"/>
          <p:nvPr/>
        </p:nvSpPr>
        <p:spPr>
          <a:xfrm>
            <a:off x="380996" y="2082387"/>
            <a:ext cx="1655999" cy="707886"/>
          </a:xfrm>
          <a:prstGeom prst="rect">
            <a:avLst/>
          </a:prstGeom>
          <a:noFill/>
        </p:spPr>
        <p:txBody>
          <a:bodyPr wrap="square" rtlCol="0">
            <a:spAutoFit/>
          </a:bodyPr>
          <a:lstStyle/>
          <a:p>
            <a:pPr algn="ctr"/>
            <a:r>
              <a:rPr lang="en-US" sz="2000" dirty="0"/>
              <a:t>Engineering Research</a:t>
            </a:r>
          </a:p>
        </p:txBody>
      </p:sp>
      <p:sp>
        <p:nvSpPr>
          <p:cNvPr id="48" name="TextBox 47">
            <a:extLst>
              <a:ext uri="{FF2B5EF4-FFF2-40B4-BE49-F238E27FC236}">
                <a16:creationId xmlns:a16="http://schemas.microsoft.com/office/drawing/2014/main" id="{589FF905-6523-C04A-9D00-987A5EB8DF8F}"/>
              </a:ext>
            </a:extLst>
          </p:cNvPr>
          <p:cNvSpPr txBox="1"/>
          <p:nvPr/>
        </p:nvSpPr>
        <p:spPr>
          <a:xfrm>
            <a:off x="1790382" y="2082387"/>
            <a:ext cx="1655999" cy="400110"/>
          </a:xfrm>
          <a:prstGeom prst="rect">
            <a:avLst/>
          </a:prstGeom>
          <a:noFill/>
        </p:spPr>
        <p:txBody>
          <a:bodyPr wrap="square" rtlCol="0">
            <a:spAutoFit/>
          </a:bodyPr>
          <a:lstStyle/>
          <a:p>
            <a:pPr algn="ctr"/>
            <a:r>
              <a:rPr lang="en-US" sz="2000" dirty="0"/>
              <a:t>Experiment</a:t>
            </a:r>
          </a:p>
        </p:txBody>
      </p:sp>
      <p:sp>
        <p:nvSpPr>
          <p:cNvPr id="49" name="TextBox 48">
            <a:extLst>
              <a:ext uri="{FF2B5EF4-FFF2-40B4-BE49-F238E27FC236}">
                <a16:creationId xmlns:a16="http://schemas.microsoft.com/office/drawing/2014/main" id="{649FE530-C4BF-7F45-81CD-48EDEE69D6D0}"/>
              </a:ext>
            </a:extLst>
          </p:cNvPr>
          <p:cNvSpPr txBox="1"/>
          <p:nvPr/>
        </p:nvSpPr>
        <p:spPr>
          <a:xfrm>
            <a:off x="3199768" y="2082387"/>
            <a:ext cx="1655999" cy="707886"/>
          </a:xfrm>
          <a:prstGeom prst="rect">
            <a:avLst/>
          </a:prstGeom>
          <a:noFill/>
        </p:spPr>
        <p:txBody>
          <a:bodyPr wrap="square" rtlCol="0">
            <a:spAutoFit/>
          </a:bodyPr>
          <a:lstStyle/>
          <a:p>
            <a:pPr algn="ctr"/>
            <a:r>
              <a:rPr lang="en-US" sz="2000" dirty="0"/>
              <a:t>Case </a:t>
            </a:r>
          </a:p>
          <a:p>
            <a:pPr algn="ctr"/>
            <a:r>
              <a:rPr lang="en-US" sz="2000" dirty="0"/>
              <a:t>Study</a:t>
            </a:r>
          </a:p>
        </p:txBody>
      </p:sp>
      <p:sp>
        <p:nvSpPr>
          <p:cNvPr id="50" name="TextBox 49">
            <a:extLst>
              <a:ext uri="{FF2B5EF4-FFF2-40B4-BE49-F238E27FC236}">
                <a16:creationId xmlns:a16="http://schemas.microsoft.com/office/drawing/2014/main" id="{7C8897A8-F7BB-2E40-9939-513AB37C966A}"/>
              </a:ext>
            </a:extLst>
          </p:cNvPr>
          <p:cNvSpPr txBox="1"/>
          <p:nvPr/>
        </p:nvSpPr>
        <p:spPr>
          <a:xfrm>
            <a:off x="4609154" y="2082387"/>
            <a:ext cx="1655999" cy="707886"/>
          </a:xfrm>
          <a:prstGeom prst="rect">
            <a:avLst/>
          </a:prstGeom>
          <a:noFill/>
        </p:spPr>
        <p:txBody>
          <a:bodyPr wrap="square" rtlCol="0">
            <a:spAutoFit/>
          </a:bodyPr>
          <a:lstStyle/>
          <a:p>
            <a:pPr algn="ctr"/>
            <a:r>
              <a:rPr lang="en-US" sz="2000" dirty="0"/>
              <a:t>Systematic Review</a:t>
            </a:r>
          </a:p>
        </p:txBody>
      </p:sp>
      <p:sp>
        <p:nvSpPr>
          <p:cNvPr id="51" name="TextBox 50">
            <a:extLst>
              <a:ext uri="{FF2B5EF4-FFF2-40B4-BE49-F238E27FC236}">
                <a16:creationId xmlns:a16="http://schemas.microsoft.com/office/drawing/2014/main" id="{1DB5029C-4BAD-5745-9AA2-A338BA5C1D2F}"/>
              </a:ext>
            </a:extLst>
          </p:cNvPr>
          <p:cNvSpPr txBox="1"/>
          <p:nvPr/>
        </p:nvSpPr>
        <p:spPr>
          <a:xfrm>
            <a:off x="6018540" y="2082387"/>
            <a:ext cx="1655999" cy="400110"/>
          </a:xfrm>
          <a:prstGeom prst="rect">
            <a:avLst/>
          </a:prstGeom>
          <a:noFill/>
        </p:spPr>
        <p:txBody>
          <a:bodyPr wrap="square" rtlCol="0">
            <a:spAutoFit/>
          </a:bodyPr>
          <a:lstStyle/>
          <a:p>
            <a:pPr algn="ctr"/>
            <a:r>
              <a:rPr lang="en-US" sz="2000" dirty="0"/>
              <a:t>Questionnaire</a:t>
            </a:r>
          </a:p>
        </p:txBody>
      </p:sp>
      <p:sp>
        <p:nvSpPr>
          <p:cNvPr id="52" name="TextBox 51">
            <a:extLst>
              <a:ext uri="{FF2B5EF4-FFF2-40B4-BE49-F238E27FC236}">
                <a16:creationId xmlns:a16="http://schemas.microsoft.com/office/drawing/2014/main" id="{C38893BC-07FC-A24D-9A35-D1661B0D0320}"/>
              </a:ext>
            </a:extLst>
          </p:cNvPr>
          <p:cNvSpPr txBox="1"/>
          <p:nvPr/>
        </p:nvSpPr>
        <p:spPr>
          <a:xfrm>
            <a:off x="7427926" y="2082387"/>
            <a:ext cx="1655999" cy="707886"/>
          </a:xfrm>
          <a:prstGeom prst="rect">
            <a:avLst/>
          </a:prstGeom>
          <a:noFill/>
        </p:spPr>
        <p:txBody>
          <a:bodyPr wrap="square" rtlCol="0">
            <a:spAutoFit/>
          </a:bodyPr>
          <a:lstStyle/>
          <a:p>
            <a:pPr algn="ctr"/>
            <a:r>
              <a:rPr lang="en-US" sz="2000" dirty="0"/>
              <a:t>Grounded Theory</a:t>
            </a:r>
          </a:p>
        </p:txBody>
      </p:sp>
      <p:sp>
        <p:nvSpPr>
          <p:cNvPr id="53" name="TextBox 52">
            <a:extLst>
              <a:ext uri="{FF2B5EF4-FFF2-40B4-BE49-F238E27FC236}">
                <a16:creationId xmlns:a16="http://schemas.microsoft.com/office/drawing/2014/main" id="{2ADE76ED-AB93-A749-B6F8-9A4E4D4BF10E}"/>
              </a:ext>
            </a:extLst>
          </p:cNvPr>
          <p:cNvSpPr txBox="1"/>
          <p:nvPr/>
        </p:nvSpPr>
        <p:spPr>
          <a:xfrm>
            <a:off x="8837312" y="2082386"/>
            <a:ext cx="1655999" cy="707886"/>
          </a:xfrm>
          <a:prstGeom prst="rect">
            <a:avLst/>
          </a:prstGeom>
          <a:noFill/>
        </p:spPr>
        <p:txBody>
          <a:bodyPr wrap="square" rtlCol="0">
            <a:spAutoFit/>
          </a:bodyPr>
          <a:lstStyle/>
          <a:p>
            <a:pPr algn="ctr"/>
            <a:r>
              <a:rPr lang="en-US" sz="2000" dirty="0"/>
              <a:t>Data </a:t>
            </a:r>
          </a:p>
          <a:p>
            <a:pPr algn="ctr"/>
            <a:r>
              <a:rPr lang="en-US" sz="2000" dirty="0"/>
              <a:t>Science</a:t>
            </a:r>
          </a:p>
        </p:txBody>
      </p:sp>
      <p:sp>
        <p:nvSpPr>
          <p:cNvPr id="54" name="TextBox 53">
            <a:extLst>
              <a:ext uri="{FF2B5EF4-FFF2-40B4-BE49-F238E27FC236}">
                <a16:creationId xmlns:a16="http://schemas.microsoft.com/office/drawing/2014/main" id="{407CA705-AA78-E447-BB76-FF23BBDC1D94}"/>
              </a:ext>
            </a:extLst>
          </p:cNvPr>
          <p:cNvSpPr txBox="1"/>
          <p:nvPr/>
        </p:nvSpPr>
        <p:spPr>
          <a:xfrm>
            <a:off x="10246698" y="2082386"/>
            <a:ext cx="1655999" cy="400110"/>
          </a:xfrm>
          <a:prstGeom prst="rect">
            <a:avLst/>
          </a:prstGeom>
          <a:noFill/>
        </p:spPr>
        <p:txBody>
          <a:bodyPr wrap="square" rtlCol="0">
            <a:spAutoFit/>
          </a:bodyPr>
          <a:lstStyle/>
          <a:p>
            <a:pPr algn="ctr"/>
            <a:r>
              <a:rPr lang="en-US" sz="2000" dirty="0"/>
              <a:t>Simulation</a:t>
            </a:r>
          </a:p>
        </p:txBody>
      </p:sp>
      <p:pic>
        <p:nvPicPr>
          <p:cNvPr id="56" name="Graphic 55" descr="Checklist">
            <a:extLst>
              <a:ext uri="{FF2B5EF4-FFF2-40B4-BE49-F238E27FC236}">
                <a16:creationId xmlns:a16="http://schemas.microsoft.com/office/drawing/2014/main" id="{2F3D318D-4B4C-1346-BBC6-AAEBAA6680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51646" y="1036255"/>
            <a:ext cx="1126066" cy="1126066"/>
          </a:xfrm>
          <a:prstGeom prst="rect">
            <a:avLst/>
          </a:prstGeom>
        </p:spPr>
      </p:pic>
      <p:pic>
        <p:nvPicPr>
          <p:cNvPr id="57" name="Graphic 56" descr="Checklist">
            <a:extLst>
              <a:ext uri="{FF2B5EF4-FFF2-40B4-BE49-F238E27FC236}">
                <a16:creationId xmlns:a16="http://schemas.microsoft.com/office/drawing/2014/main" id="{6EFD4B98-EB24-D64F-B8F3-FEF6BE7B4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62230" y="1036255"/>
            <a:ext cx="1126066" cy="1126066"/>
          </a:xfrm>
          <a:prstGeom prst="rect">
            <a:avLst/>
          </a:prstGeom>
        </p:spPr>
      </p:pic>
      <p:pic>
        <p:nvPicPr>
          <p:cNvPr id="58" name="Graphic 57" descr="Checklist">
            <a:extLst>
              <a:ext uri="{FF2B5EF4-FFF2-40B4-BE49-F238E27FC236}">
                <a16:creationId xmlns:a16="http://schemas.microsoft.com/office/drawing/2014/main" id="{CA8BCE67-D6C1-FE42-81AC-95CD5B392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2814" y="1036255"/>
            <a:ext cx="1126066" cy="1126066"/>
          </a:xfrm>
          <a:prstGeom prst="rect">
            <a:avLst/>
          </a:prstGeom>
        </p:spPr>
      </p:pic>
      <p:pic>
        <p:nvPicPr>
          <p:cNvPr id="59" name="Graphic 58" descr="Checklist">
            <a:extLst>
              <a:ext uri="{FF2B5EF4-FFF2-40B4-BE49-F238E27FC236}">
                <a16:creationId xmlns:a16="http://schemas.microsoft.com/office/drawing/2014/main" id="{0EA40CEE-8B52-EA4D-A385-4186704B75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3398" y="1036255"/>
            <a:ext cx="1126066" cy="1126066"/>
          </a:xfrm>
          <a:prstGeom prst="rect">
            <a:avLst/>
          </a:prstGeom>
        </p:spPr>
      </p:pic>
      <p:pic>
        <p:nvPicPr>
          <p:cNvPr id="60" name="Graphic 59" descr="Checklist">
            <a:extLst>
              <a:ext uri="{FF2B5EF4-FFF2-40B4-BE49-F238E27FC236}">
                <a16:creationId xmlns:a16="http://schemas.microsoft.com/office/drawing/2014/main" id="{05553F46-B825-7244-A742-B5CB0E166A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93982" y="1036255"/>
            <a:ext cx="1126066" cy="1126066"/>
          </a:xfrm>
          <a:prstGeom prst="rect">
            <a:avLst/>
          </a:prstGeom>
        </p:spPr>
      </p:pic>
      <p:pic>
        <p:nvPicPr>
          <p:cNvPr id="61" name="Graphic 60" descr="Checklist">
            <a:extLst>
              <a:ext uri="{FF2B5EF4-FFF2-40B4-BE49-F238E27FC236}">
                <a16:creationId xmlns:a16="http://schemas.microsoft.com/office/drawing/2014/main" id="{B10C977A-6F53-0944-9CF7-A22109428F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04566" y="1036255"/>
            <a:ext cx="1126066" cy="1126066"/>
          </a:xfrm>
          <a:prstGeom prst="rect">
            <a:avLst/>
          </a:prstGeom>
        </p:spPr>
      </p:pic>
      <p:pic>
        <p:nvPicPr>
          <p:cNvPr id="62" name="Graphic 61" descr="Checklist">
            <a:extLst>
              <a:ext uri="{FF2B5EF4-FFF2-40B4-BE49-F238E27FC236}">
                <a16:creationId xmlns:a16="http://schemas.microsoft.com/office/drawing/2014/main" id="{65186D05-99C0-F942-9C2B-1A4BD6BEB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15148" y="1036255"/>
            <a:ext cx="1126066" cy="1126066"/>
          </a:xfrm>
          <a:prstGeom prst="rect">
            <a:avLst/>
          </a:prstGeom>
        </p:spPr>
      </p:pic>
      <p:pic>
        <p:nvPicPr>
          <p:cNvPr id="63" name="Graphic 62" descr="Checklist">
            <a:extLst>
              <a:ext uri="{FF2B5EF4-FFF2-40B4-BE49-F238E27FC236}">
                <a16:creationId xmlns:a16="http://schemas.microsoft.com/office/drawing/2014/main" id="{47AFAB6C-48B0-824C-9AD2-0746AD9824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759" y="1036255"/>
            <a:ext cx="1126066" cy="1126066"/>
          </a:xfrm>
          <a:prstGeom prst="rect">
            <a:avLst/>
          </a:prstGeom>
        </p:spPr>
      </p:pic>
      <p:pic>
        <p:nvPicPr>
          <p:cNvPr id="64" name="Graphic 63" descr="Checklist">
            <a:extLst>
              <a:ext uri="{FF2B5EF4-FFF2-40B4-BE49-F238E27FC236}">
                <a16:creationId xmlns:a16="http://schemas.microsoft.com/office/drawing/2014/main" id="{ECB56B92-8C64-F44D-BCB7-AF3CE9855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11004" y="1036255"/>
            <a:ext cx="1126066" cy="1126066"/>
          </a:xfrm>
          <a:prstGeom prst="rect">
            <a:avLst/>
          </a:prstGeom>
        </p:spPr>
      </p:pic>
      <p:sp>
        <p:nvSpPr>
          <p:cNvPr id="6" name="Down Arrow 5">
            <a:extLst>
              <a:ext uri="{FF2B5EF4-FFF2-40B4-BE49-F238E27FC236}">
                <a16:creationId xmlns:a16="http://schemas.microsoft.com/office/drawing/2014/main" id="{EDD61588-50F0-0C4E-8C3C-B79347968AD8}"/>
              </a:ext>
            </a:extLst>
          </p:cNvPr>
          <p:cNvSpPr/>
          <p:nvPr/>
        </p:nvSpPr>
        <p:spPr>
          <a:xfrm rot="10800000">
            <a:off x="103899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7557C9AD-0905-8B4D-9569-2C772B8733DA}"/>
              </a:ext>
            </a:extLst>
          </p:cNvPr>
          <p:cNvSpPr/>
          <p:nvPr/>
        </p:nvSpPr>
        <p:spPr>
          <a:xfrm rot="10800000">
            <a:off x="244908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a:extLst>
              <a:ext uri="{FF2B5EF4-FFF2-40B4-BE49-F238E27FC236}">
                <a16:creationId xmlns:a16="http://schemas.microsoft.com/office/drawing/2014/main" id="{10C658A5-B3FC-134C-83B1-4CEB5561751D}"/>
              </a:ext>
            </a:extLst>
          </p:cNvPr>
          <p:cNvSpPr/>
          <p:nvPr/>
        </p:nvSpPr>
        <p:spPr>
          <a:xfrm rot="10800000">
            <a:off x="385916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a:extLst>
              <a:ext uri="{FF2B5EF4-FFF2-40B4-BE49-F238E27FC236}">
                <a16:creationId xmlns:a16="http://schemas.microsoft.com/office/drawing/2014/main" id="{F49DDB73-04F4-3F4F-92FB-F16D4FAFB089}"/>
              </a:ext>
            </a:extLst>
          </p:cNvPr>
          <p:cNvSpPr/>
          <p:nvPr/>
        </p:nvSpPr>
        <p:spPr>
          <a:xfrm rot="10800000">
            <a:off x="5269253"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a:extLst>
              <a:ext uri="{FF2B5EF4-FFF2-40B4-BE49-F238E27FC236}">
                <a16:creationId xmlns:a16="http://schemas.microsoft.com/office/drawing/2014/main" id="{340CF7EC-F130-294E-9D90-6367D8E590AB}"/>
              </a:ext>
            </a:extLst>
          </p:cNvPr>
          <p:cNvSpPr/>
          <p:nvPr/>
        </p:nvSpPr>
        <p:spPr>
          <a:xfrm rot="10800000">
            <a:off x="6679339"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FBBC80FE-3C2B-5A4D-9EFC-4F0095344FFA}"/>
              </a:ext>
            </a:extLst>
          </p:cNvPr>
          <p:cNvSpPr/>
          <p:nvPr/>
        </p:nvSpPr>
        <p:spPr>
          <a:xfrm rot="10800000">
            <a:off x="8089425"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a:extLst>
              <a:ext uri="{FF2B5EF4-FFF2-40B4-BE49-F238E27FC236}">
                <a16:creationId xmlns:a16="http://schemas.microsoft.com/office/drawing/2014/main" id="{C067E8BC-E939-9040-90B6-2135F12A5F53}"/>
              </a:ext>
            </a:extLst>
          </p:cNvPr>
          <p:cNvSpPr/>
          <p:nvPr/>
        </p:nvSpPr>
        <p:spPr>
          <a:xfrm rot="10800000">
            <a:off x="9499511"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a:extLst>
              <a:ext uri="{FF2B5EF4-FFF2-40B4-BE49-F238E27FC236}">
                <a16:creationId xmlns:a16="http://schemas.microsoft.com/office/drawing/2014/main" id="{EF73200C-74C0-1746-9C8F-8C3F9B2FECD3}"/>
              </a:ext>
            </a:extLst>
          </p:cNvPr>
          <p:cNvSpPr/>
          <p:nvPr/>
        </p:nvSpPr>
        <p:spPr>
          <a:xfrm rot="10800000">
            <a:off x="10909597" y="3096275"/>
            <a:ext cx="330200" cy="1212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00135066-E1EF-8C42-9646-097BB1358282}"/>
              </a:ext>
            </a:extLst>
          </p:cNvPr>
          <p:cNvSpPr txBox="1"/>
          <p:nvPr/>
        </p:nvSpPr>
        <p:spPr>
          <a:xfrm>
            <a:off x="-855909" y="2076187"/>
            <a:ext cx="1311038" cy="400110"/>
          </a:xfrm>
          <a:prstGeom prst="rect">
            <a:avLst/>
          </a:prstGeom>
          <a:noFill/>
        </p:spPr>
        <p:txBody>
          <a:bodyPr wrap="square" rtlCol="0">
            <a:spAutoFit/>
          </a:bodyPr>
          <a:lstStyle/>
          <a:p>
            <a:pPr algn="ctr"/>
            <a:r>
              <a:rPr lang="en-US" sz="2000" dirty="0"/>
              <a:t>Sampling</a:t>
            </a:r>
          </a:p>
        </p:txBody>
      </p:sp>
      <p:sp>
        <p:nvSpPr>
          <p:cNvPr id="73" name="TextBox 72">
            <a:extLst>
              <a:ext uri="{FF2B5EF4-FFF2-40B4-BE49-F238E27FC236}">
                <a16:creationId xmlns:a16="http://schemas.microsoft.com/office/drawing/2014/main" id="{5BCEE211-2C37-C045-BDAF-2B63908865A2}"/>
              </a:ext>
            </a:extLst>
          </p:cNvPr>
          <p:cNvSpPr txBox="1"/>
          <p:nvPr/>
        </p:nvSpPr>
        <p:spPr>
          <a:xfrm>
            <a:off x="11641214" y="2089284"/>
            <a:ext cx="1655999" cy="400110"/>
          </a:xfrm>
          <a:prstGeom prst="rect">
            <a:avLst/>
          </a:prstGeom>
          <a:noFill/>
        </p:spPr>
        <p:txBody>
          <a:bodyPr wrap="square" rtlCol="0">
            <a:spAutoFit/>
          </a:bodyPr>
          <a:lstStyle/>
          <a:p>
            <a:pPr algn="ctr"/>
            <a:r>
              <a:rPr lang="en-US" sz="2000" dirty="0"/>
              <a:t>Longitudinal</a:t>
            </a:r>
          </a:p>
        </p:txBody>
      </p:sp>
    </p:spTree>
    <p:extLst>
      <p:ext uri="{BB962C8B-B14F-4D97-AF65-F5344CB8AC3E}">
        <p14:creationId xmlns:p14="http://schemas.microsoft.com/office/powerpoint/2010/main" val="253581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B21D-272D-7F4B-87FA-0BF4909BCD7C}"/>
              </a:ext>
            </a:extLst>
          </p:cNvPr>
          <p:cNvSpPr>
            <a:spLocks noGrp="1"/>
          </p:cNvSpPr>
          <p:nvPr>
            <p:ph type="title"/>
          </p:nvPr>
        </p:nvSpPr>
        <p:spPr/>
        <p:txBody>
          <a:bodyPr/>
          <a:lstStyle/>
          <a:p>
            <a:r>
              <a:rPr lang="en-US" dirty="0"/>
              <a:t>Contributors</a:t>
            </a:r>
          </a:p>
        </p:txBody>
      </p:sp>
      <p:sp>
        <p:nvSpPr>
          <p:cNvPr id="3" name="Content Placeholder 2">
            <a:extLst>
              <a:ext uri="{FF2B5EF4-FFF2-40B4-BE49-F238E27FC236}">
                <a16:creationId xmlns:a16="http://schemas.microsoft.com/office/drawing/2014/main" id="{5B215411-4B82-7542-87BA-9B93E419F9F5}"/>
              </a:ext>
            </a:extLst>
          </p:cNvPr>
          <p:cNvSpPr>
            <a:spLocks noGrp="1"/>
          </p:cNvSpPr>
          <p:nvPr>
            <p:ph sz="half" idx="1"/>
          </p:nvPr>
        </p:nvSpPr>
        <p:spPr>
          <a:xfrm>
            <a:off x="838200" y="1528445"/>
            <a:ext cx="5093970" cy="4351338"/>
          </a:xfrm>
        </p:spPr>
        <p:txBody>
          <a:bodyPr>
            <a:noAutofit/>
          </a:bodyPr>
          <a:lstStyle/>
          <a:p>
            <a:pPr marL="0" indent="0">
              <a:lnSpc>
                <a:spcPct val="120000"/>
              </a:lnSpc>
              <a:spcBef>
                <a:spcPts val="0"/>
              </a:spcBef>
              <a:buNone/>
            </a:pPr>
            <a:r>
              <a:rPr lang="en-US" sz="1300" b="1" dirty="0"/>
              <a:t>Sebastian </a:t>
            </a:r>
            <a:r>
              <a:rPr lang="en-US" sz="1300" b="1" dirty="0" err="1"/>
              <a:t>Baltes</a:t>
            </a:r>
            <a:r>
              <a:rPr lang="en-US" sz="1300" dirty="0"/>
              <a:t>, University of Adelaide, Australia [Sampling]</a:t>
            </a:r>
            <a:endParaRPr lang="en-CA" sz="1300" dirty="0"/>
          </a:p>
          <a:p>
            <a:pPr marL="0" indent="0">
              <a:lnSpc>
                <a:spcPct val="120000"/>
              </a:lnSpc>
              <a:spcBef>
                <a:spcPts val="0"/>
              </a:spcBef>
              <a:buNone/>
            </a:pPr>
            <a:r>
              <a:rPr lang="en-US" sz="1300" b="1" dirty="0"/>
              <a:t>Domenico Bianculli</a:t>
            </a:r>
            <a:r>
              <a:rPr lang="en-US" sz="1300" dirty="0"/>
              <a:t>, University of Luxemburg, Luxemburg [Engineering]</a:t>
            </a:r>
            <a:endParaRPr lang="en-CA" sz="1300" dirty="0"/>
          </a:p>
          <a:p>
            <a:pPr marL="0" indent="0">
              <a:lnSpc>
                <a:spcPct val="120000"/>
              </a:lnSpc>
              <a:spcBef>
                <a:spcPts val="0"/>
              </a:spcBef>
              <a:buNone/>
            </a:pPr>
            <a:r>
              <a:rPr lang="en-US" sz="1300" b="1" dirty="0"/>
              <a:t>Yvonne Dittrich</a:t>
            </a:r>
            <a:r>
              <a:rPr lang="en-US" sz="1300" dirty="0"/>
              <a:t>, IT University of Copenhagen, Denmark [Action Research]</a:t>
            </a:r>
            <a:endParaRPr lang="en-CA" sz="1300" dirty="0"/>
          </a:p>
          <a:p>
            <a:pPr marL="0" indent="0">
              <a:lnSpc>
                <a:spcPct val="120000"/>
              </a:lnSpc>
              <a:spcBef>
                <a:spcPts val="0"/>
              </a:spcBef>
              <a:buNone/>
            </a:pPr>
            <a:r>
              <a:rPr lang="en-US" sz="1300" b="1" dirty="0"/>
              <a:t>Neil Ernst</a:t>
            </a:r>
            <a:r>
              <a:rPr lang="en-US" sz="1300" dirty="0"/>
              <a:t>, University of Victoria, Canada </a:t>
            </a:r>
            <a:r>
              <a:rPr lang="en-CA" sz="1300" dirty="0"/>
              <a:t>[Pre-registration]</a:t>
            </a:r>
          </a:p>
          <a:p>
            <a:pPr marL="0" indent="0">
              <a:lnSpc>
                <a:spcPct val="120000"/>
              </a:lnSpc>
              <a:spcBef>
                <a:spcPts val="0"/>
              </a:spcBef>
              <a:buNone/>
            </a:pPr>
            <a:r>
              <a:rPr lang="en-US" sz="1300" b="1" dirty="0"/>
              <a:t>Michael </a:t>
            </a:r>
            <a:r>
              <a:rPr lang="en-US" sz="1300" b="1" dirty="0" err="1"/>
              <a:t>Felderer</a:t>
            </a:r>
            <a:r>
              <a:rPr lang="en-US" sz="1300" dirty="0"/>
              <a:t>, University of Innsbruck, Austria [Action Research, Case Study]</a:t>
            </a:r>
            <a:endParaRPr lang="en-CA" sz="1300" dirty="0"/>
          </a:p>
          <a:p>
            <a:pPr marL="0" indent="0">
              <a:lnSpc>
                <a:spcPct val="120000"/>
              </a:lnSpc>
              <a:spcBef>
                <a:spcPts val="0"/>
              </a:spcBef>
              <a:buNone/>
            </a:pPr>
            <a:r>
              <a:rPr lang="en-US" sz="1300" b="1" dirty="0"/>
              <a:t>Robert Feldt</a:t>
            </a:r>
            <a:r>
              <a:rPr lang="en-US" sz="1300" dirty="0"/>
              <a:t>, Chalmers University of Technology, Sweden [General]</a:t>
            </a:r>
            <a:endParaRPr lang="en-CA" sz="1300" dirty="0"/>
          </a:p>
          <a:p>
            <a:pPr marL="0" indent="0">
              <a:lnSpc>
                <a:spcPct val="120000"/>
              </a:lnSpc>
              <a:spcBef>
                <a:spcPts val="0"/>
              </a:spcBef>
              <a:buNone/>
            </a:pPr>
            <a:r>
              <a:rPr lang="en-US" sz="1300" b="1" dirty="0"/>
              <a:t>Antonio </a:t>
            </a:r>
            <a:r>
              <a:rPr lang="en-US" sz="1300" b="1" dirty="0" err="1"/>
              <a:t>Filieri</a:t>
            </a:r>
            <a:r>
              <a:rPr lang="en-US" sz="1300" dirty="0"/>
              <a:t>, Imperial College London, UK [Engineering]</a:t>
            </a:r>
            <a:endParaRPr lang="en-CA" sz="1300" dirty="0"/>
          </a:p>
          <a:p>
            <a:pPr marL="0" indent="0">
              <a:lnSpc>
                <a:spcPct val="120000"/>
              </a:lnSpc>
              <a:spcBef>
                <a:spcPts val="0"/>
              </a:spcBef>
              <a:buNone/>
            </a:pPr>
            <a:r>
              <a:rPr lang="en-US" sz="1300" b="1" dirty="0"/>
              <a:t>Carlo Alberto </a:t>
            </a:r>
            <a:r>
              <a:rPr lang="en-US" sz="1300" b="1" dirty="0" err="1"/>
              <a:t>Furia</a:t>
            </a:r>
            <a:r>
              <a:rPr lang="en-US" sz="1300" dirty="0"/>
              <a:t>, </a:t>
            </a:r>
            <a:r>
              <a:rPr lang="en-CA" sz="1300" dirty="0"/>
              <a:t>USI Lugano, Switzerland </a:t>
            </a:r>
            <a:r>
              <a:rPr lang="en-US" sz="1300" dirty="0"/>
              <a:t>[Engineering]</a:t>
            </a:r>
            <a:endParaRPr lang="en-CA" sz="1300" dirty="0"/>
          </a:p>
          <a:p>
            <a:pPr marL="0" indent="0">
              <a:lnSpc>
                <a:spcPct val="120000"/>
              </a:lnSpc>
              <a:spcBef>
                <a:spcPts val="0"/>
              </a:spcBef>
              <a:buNone/>
            </a:pPr>
            <a:r>
              <a:rPr lang="en-CA" sz="1300" b="1" dirty="0"/>
              <a:t>Nicolas Gold,</a:t>
            </a:r>
            <a:r>
              <a:rPr lang="en-CA" sz="1300" dirty="0"/>
              <a:t> University College London, UK [Ethics]</a:t>
            </a:r>
          </a:p>
          <a:p>
            <a:pPr marL="0" indent="0">
              <a:lnSpc>
                <a:spcPct val="120000"/>
              </a:lnSpc>
              <a:spcBef>
                <a:spcPts val="0"/>
              </a:spcBef>
              <a:buNone/>
            </a:pPr>
            <a:r>
              <a:rPr lang="en-US" sz="1300" b="1" dirty="0"/>
              <a:t>Daniel </a:t>
            </a:r>
            <a:r>
              <a:rPr lang="en-US" sz="1300" b="1" dirty="0" err="1"/>
              <a:t>Graziotin</a:t>
            </a:r>
            <a:r>
              <a:rPr lang="en-US" sz="1300" b="1" dirty="0"/>
              <a:t>,</a:t>
            </a:r>
            <a:r>
              <a:rPr lang="en-US" sz="1300" dirty="0"/>
              <a:t> University of Stuttgart, Germany [Open Science]</a:t>
            </a:r>
            <a:endParaRPr lang="en-CA" sz="1300" dirty="0"/>
          </a:p>
          <a:p>
            <a:pPr marL="0" indent="0">
              <a:lnSpc>
                <a:spcPct val="120000"/>
              </a:lnSpc>
              <a:spcBef>
                <a:spcPts val="0"/>
              </a:spcBef>
              <a:buNone/>
            </a:pPr>
            <a:r>
              <a:rPr lang="en-US" sz="1300" b="1" dirty="0" err="1"/>
              <a:t>Pinjia</a:t>
            </a:r>
            <a:r>
              <a:rPr lang="en-US" sz="1300" b="1" dirty="0"/>
              <a:t> He</a:t>
            </a:r>
            <a:r>
              <a:rPr lang="en-US" sz="1300" dirty="0"/>
              <a:t>, ETH Zurich, Switzerland [General]</a:t>
            </a:r>
            <a:endParaRPr lang="en-CA" sz="1300" dirty="0"/>
          </a:p>
          <a:p>
            <a:pPr marL="0" indent="0">
              <a:lnSpc>
                <a:spcPct val="120000"/>
              </a:lnSpc>
              <a:spcBef>
                <a:spcPts val="0"/>
              </a:spcBef>
              <a:buNone/>
            </a:pPr>
            <a:r>
              <a:rPr lang="en-US" sz="1300" b="1" dirty="0"/>
              <a:t>Rashina </a:t>
            </a:r>
            <a:r>
              <a:rPr lang="en-US" sz="1300" b="1" dirty="0" err="1"/>
              <a:t>Hoda</a:t>
            </a:r>
            <a:r>
              <a:rPr lang="en-US" sz="1300" dirty="0"/>
              <a:t>, Monash University, Australia [Grounded Theory]</a:t>
            </a:r>
          </a:p>
          <a:p>
            <a:pPr marL="0" indent="0">
              <a:lnSpc>
                <a:spcPct val="120000"/>
              </a:lnSpc>
              <a:spcBef>
                <a:spcPts val="0"/>
              </a:spcBef>
              <a:buNone/>
            </a:pPr>
            <a:r>
              <a:rPr lang="en-US" sz="1300" b="1" dirty="0"/>
              <a:t>Natalia </a:t>
            </a:r>
            <a:r>
              <a:rPr lang="en-US" sz="1300" b="1" dirty="0" err="1"/>
              <a:t>Juristo</a:t>
            </a:r>
            <a:r>
              <a:rPr lang="en-US" sz="1300" dirty="0"/>
              <a:t>, Technical University of Madrid, Spain [Controlled Experiment]</a:t>
            </a:r>
            <a:endParaRPr lang="en-CA" sz="1300" dirty="0"/>
          </a:p>
          <a:p>
            <a:pPr marL="0" indent="0">
              <a:lnSpc>
                <a:spcPct val="120000"/>
              </a:lnSpc>
              <a:spcBef>
                <a:spcPts val="0"/>
              </a:spcBef>
              <a:buNone/>
            </a:pPr>
            <a:r>
              <a:rPr lang="en-US" sz="1300" b="1" dirty="0"/>
              <a:t>Barbara </a:t>
            </a:r>
            <a:r>
              <a:rPr lang="en-US" sz="1300" b="1" dirty="0" err="1"/>
              <a:t>Kitchenham</a:t>
            </a:r>
            <a:r>
              <a:rPr lang="en-US" sz="1300" dirty="0"/>
              <a:t>, </a:t>
            </a:r>
            <a:r>
              <a:rPr lang="en-US" sz="1300" dirty="0" err="1"/>
              <a:t>Keele</a:t>
            </a:r>
            <a:r>
              <a:rPr lang="en-US" sz="1300" dirty="0"/>
              <a:t> University, UK [Systematic Reviews]</a:t>
            </a:r>
          </a:p>
        </p:txBody>
      </p:sp>
      <p:sp>
        <p:nvSpPr>
          <p:cNvPr id="4" name="Content Placeholder 3">
            <a:extLst>
              <a:ext uri="{FF2B5EF4-FFF2-40B4-BE49-F238E27FC236}">
                <a16:creationId xmlns:a16="http://schemas.microsoft.com/office/drawing/2014/main" id="{064F2B14-96F2-1740-B07F-DF4DC6BF8A49}"/>
              </a:ext>
            </a:extLst>
          </p:cNvPr>
          <p:cNvSpPr>
            <a:spLocks noGrp="1"/>
          </p:cNvSpPr>
          <p:nvPr>
            <p:ph sz="half" idx="2"/>
          </p:nvPr>
        </p:nvSpPr>
        <p:spPr>
          <a:xfrm>
            <a:off x="6172200" y="1528445"/>
            <a:ext cx="5543550" cy="4351338"/>
          </a:xfrm>
        </p:spPr>
        <p:txBody>
          <a:bodyPr>
            <a:noAutofit/>
          </a:bodyPr>
          <a:lstStyle/>
          <a:p>
            <a:pPr marL="0" indent="0">
              <a:lnSpc>
                <a:spcPct val="120000"/>
              </a:lnSpc>
              <a:spcBef>
                <a:spcPts val="0"/>
              </a:spcBef>
              <a:buNone/>
            </a:pPr>
            <a:r>
              <a:rPr lang="en-US" sz="1300" b="1" dirty="0"/>
              <a:t>Daniel Mendez</a:t>
            </a:r>
            <a:r>
              <a:rPr lang="en-US" sz="1300" dirty="0"/>
              <a:t>, Blekinge Institute of Technology, Sweden, and </a:t>
            </a:r>
            <a:r>
              <a:rPr lang="en-US" sz="1300" dirty="0" err="1"/>
              <a:t>fortiss</a:t>
            </a:r>
            <a:r>
              <a:rPr lang="en-US" sz="1300" dirty="0"/>
              <a:t> GmbH, Germany [Questionnaire]</a:t>
            </a:r>
            <a:endParaRPr lang="en-CA" sz="1300" dirty="0"/>
          </a:p>
          <a:p>
            <a:pPr marL="0" indent="0">
              <a:lnSpc>
                <a:spcPct val="120000"/>
              </a:lnSpc>
              <a:spcBef>
                <a:spcPts val="0"/>
              </a:spcBef>
              <a:buNone/>
            </a:pPr>
            <a:r>
              <a:rPr lang="en-US" sz="1300" b="1" dirty="0"/>
              <a:t>Jefferson </a:t>
            </a:r>
            <a:r>
              <a:rPr lang="en-US" sz="1300" b="1" dirty="0" err="1"/>
              <a:t>Molleri</a:t>
            </a:r>
            <a:r>
              <a:rPr lang="en-US" sz="1300" dirty="0"/>
              <a:t>, </a:t>
            </a:r>
            <a:r>
              <a:rPr lang="en-US" sz="1300" dirty="0" err="1"/>
              <a:t>Simula</a:t>
            </a:r>
            <a:r>
              <a:rPr lang="en-US" sz="1300" dirty="0"/>
              <a:t> Metropolitan Centre for Digital Engineering, Norway [Questionnaire]</a:t>
            </a:r>
            <a:endParaRPr lang="en-CA" sz="1300" dirty="0"/>
          </a:p>
          <a:p>
            <a:pPr marL="0" indent="0">
              <a:lnSpc>
                <a:spcPct val="120000"/>
              </a:lnSpc>
              <a:spcBef>
                <a:spcPts val="0"/>
              </a:spcBef>
              <a:buNone/>
            </a:pPr>
            <a:r>
              <a:rPr lang="en-US" sz="1300" b="1" dirty="0"/>
              <a:t>Romain </a:t>
            </a:r>
            <a:r>
              <a:rPr lang="en-US" sz="1300" b="1" dirty="0" err="1"/>
              <a:t>Robbes</a:t>
            </a:r>
            <a:r>
              <a:rPr lang="en-US" sz="1300" b="1" dirty="0"/>
              <a:t>,</a:t>
            </a:r>
            <a:r>
              <a:rPr lang="en-US" sz="1300" dirty="0"/>
              <a:t> Free University of </a:t>
            </a:r>
            <a:r>
              <a:rPr lang="en-US" sz="1300" dirty="0" err="1"/>
              <a:t>Bozen</a:t>
            </a:r>
            <a:r>
              <a:rPr lang="en-US" sz="1300" dirty="0"/>
              <a:t>-Bolzano, Italy [Data Science]</a:t>
            </a:r>
            <a:endParaRPr lang="en-CA" sz="1300" dirty="0"/>
          </a:p>
          <a:p>
            <a:pPr marL="0" indent="0">
              <a:lnSpc>
                <a:spcPct val="120000"/>
              </a:lnSpc>
              <a:spcBef>
                <a:spcPts val="0"/>
              </a:spcBef>
              <a:buNone/>
            </a:pPr>
            <a:r>
              <a:rPr lang="en-US" sz="1300" b="1" dirty="0"/>
              <a:t>Janet </a:t>
            </a:r>
            <a:r>
              <a:rPr lang="en-US" sz="1300" b="1" dirty="0" err="1"/>
              <a:t>Siegmund</a:t>
            </a:r>
            <a:r>
              <a:rPr lang="en-US" sz="1300" dirty="0"/>
              <a:t>, </a:t>
            </a:r>
            <a:r>
              <a:rPr lang="en-CA" sz="1300" dirty="0"/>
              <a:t>Chemnitz University of Technology, Germany [Pre-registration]</a:t>
            </a:r>
          </a:p>
          <a:p>
            <a:pPr marL="0" indent="0">
              <a:lnSpc>
                <a:spcPct val="120000"/>
              </a:lnSpc>
              <a:spcBef>
                <a:spcPts val="0"/>
              </a:spcBef>
              <a:buNone/>
            </a:pPr>
            <a:r>
              <a:rPr lang="en-US" sz="1300" b="1" dirty="0" err="1"/>
              <a:t>Diomidis</a:t>
            </a:r>
            <a:r>
              <a:rPr lang="en-US" sz="1300" b="1" dirty="0"/>
              <a:t> </a:t>
            </a:r>
            <a:r>
              <a:rPr lang="en-US" sz="1300" b="1" dirty="0" err="1"/>
              <a:t>Spinellis</a:t>
            </a:r>
            <a:r>
              <a:rPr lang="en-US" sz="1300" dirty="0"/>
              <a:t>, Athens University of Economics and Business, Greece [Systematic Reviews]</a:t>
            </a:r>
            <a:endParaRPr lang="en-CA" sz="1300" dirty="0"/>
          </a:p>
          <a:p>
            <a:pPr marL="0" indent="0">
              <a:lnSpc>
                <a:spcPct val="120000"/>
              </a:lnSpc>
              <a:spcBef>
                <a:spcPts val="0"/>
              </a:spcBef>
              <a:buNone/>
            </a:pPr>
            <a:r>
              <a:rPr lang="en-US" sz="1300" b="1" dirty="0" err="1"/>
              <a:t>Miroslaw</a:t>
            </a:r>
            <a:r>
              <a:rPr lang="en-US" sz="1300" b="1" dirty="0"/>
              <a:t> </a:t>
            </a:r>
            <a:r>
              <a:rPr lang="en-US" sz="1300" b="1" dirty="0" err="1"/>
              <a:t>Staron</a:t>
            </a:r>
            <a:r>
              <a:rPr lang="en-US" sz="1300" dirty="0"/>
              <a:t>, University of Gothenburg, Sweden [Action Research]</a:t>
            </a:r>
            <a:endParaRPr lang="en-CA" sz="1300" dirty="0"/>
          </a:p>
          <a:p>
            <a:pPr marL="0" indent="0">
              <a:lnSpc>
                <a:spcPct val="120000"/>
              </a:lnSpc>
              <a:spcBef>
                <a:spcPts val="0"/>
              </a:spcBef>
              <a:buNone/>
            </a:pPr>
            <a:r>
              <a:rPr lang="en-US" sz="1300" b="1" dirty="0" err="1"/>
              <a:t>Klaas</a:t>
            </a:r>
            <a:r>
              <a:rPr lang="en-US" sz="1300" b="1" dirty="0"/>
              <a:t> </a:t>
            </a:r>
            <a:r>
              <a:rPr lang="en-US" sz="1300" b="1" dirty="0" err="1"/>
              <a:t>Stol</a:t>
            </a:r>
            <a:r>
              <a:rPr lang="en-US" sz="1300" dirty="0"/>
              <a:t>, University College Cork, Ireland [Case Study]</a:t>
            </a:r>
            <a:endParaRPr lang="en-CA" sz="1300" dirty="0"/>
          </a:p>
          <a:p>
            <a:pPr marL="0" indent="0">
              <a:lnSpc>
                <a:spcPct val="120000"/>
              </a:lnSpc>
              <a:spcBef>
                <a:spcPts val="0"/>
              </a:spcBef>
              <a:buNone/>
            </a:pPr>
            <a:r>
              <a:rPr lang="en-US" sz="1300" b="1" dirty="0"/>
              <a:t>Damian </a:t>
            </a:r>
            <a:r>
              <a:rPr lang="en-US" sz="1300" b="1" dirty="0" err="1"/>
              <a:t>Tamburri</a:t>
            </a:r>
            <a:r>
              <a:rPr lang="en-US" sz="1300" dirty="0"/>
              <a:t>, Eindhoven University of Technology, Netherlands [Case Study]</a:t>
            </a:r>
            <a:endParaRPr lang="en-CA" sz="1300" dirty="0"/>
          </a:p>
          <a:p>
            <a:pPr marL="0" indent="0">
              <a:lnSpc>
                <a:spcPct val="120000"/>
              </a:lnSpc>
              <a:spcBef>
                <a:spcPts val="0"/>
              </a:spcBef>
              <a:buNone/>
            </a:pPr>
            <a:r>
              <a:rPr lang="en-US" sz="1300" b="1" dirty="0"/>
              <a:t>Marco </a:t>
            </a:r>
            <a:r>
              <a:rPr lang="en-US" sz="1300" b="1" dirty="0" err="1"/>
              <a:t>Torchiano</a:t>
            </a:r>
            <a:r>
              <a:rPr lang="en-US" sz="1300" dirty="0"/>
              <a:t>, Polytechnic University of Turin, Italy [Information Visualization, Questionnaire]</a:t>
            </a:r>
            <a:endParaRPr lang="en-CA" sz="1300" dirty="0"/>
          </a:p>
          <a:p>
            <a:pPr marL="0" indent="0">
              <a:lnSpc>
                <a:spcPct val="120000"/>
              </a:lnSpc>
              <a:spcBef>
                <a:spcPts val="0"/>
              </a:spcBef>
              <a:buNone/>
            </a:pPr>
            <a:r>
              <a:rPr lang="en-US" sz="1300" b="1" dirty="0"/>
              <a:t>Christoph </a:t>
            </a:r>
            <a:r>
              <a:rPr lang="en-US" sz="1300" b="1" dirty="0" err="1"/>
              <a:t>Treude</a:t>
            </a:r>
            <a:r>
              <a:rPr lang="en-US" sz="1300" dirty="0"/>
              <a:t>, University of Adelaide, Australia [Grounded Theory]</a:t>
            </a:r>
            <a:endParaRPr lang="en-CA" sz="1300" dirty="0"/>
          </a:p>
          <a:p>
            <a:pPr marL="0" indent="0">
              <a:lnSpc>
                <a:spcPct val="120000"/>
              </a:lnSpc>
              <a:spcBef>
                <a:spcPts val="0"/>
              </a:spcBef>
              <a:buNone/>
            </a:pPr>
            <a:r>
              <a:rPr lang="en-US" sz="1300" b="1" dirty="0"/>
              <a:t>Burak Turhan</a:t>
            </a:r>
            <a:r>
              <a:rPr lang="en-US" sz="1300" dirty="0"/>
              <a:t>, Monash University, Australia [Controlled Experiment]</a:t>
            </a:r>
            <a:endParaRPr lang="en-CA" sz="1300" dirty="0"/>
          </a:p>
          <a:p>
            <a:pPr marL="0" indent="0">
              <a:lnSpc>
                <a:spcPct val="120000"/>
              </a:lnSpc>
              <a:spcBef>
                <a:spcPts val="0"/>
              </a:spcBef>
              <a:buNone/>
            </a:pPr>
            <a:r>
              <a:rPr lang="en-US" sz="1300" b="1" dirty="0"/>
              <a:t>Sira Vegas</a:t>
            </a:r>
            <a:r>
              <a:rPr lang="en-US" sz="1300" dirty="0"/>
              <a:t>, Technical University of Madrid, Spain [Controlled Experiment]</a:t>
            </a:r>
            <a:endParaRPr lang="en-CA" sz="1300" dirty="0"/>
          </a:p>
        </p:txBody>
      </p:sp>
      <p:sp>
        <p:nvSpPr>
          <p:cNvPr id="5" name="Footer Placeholder 4">
            <a:extLst>
              <a:ext uri="{FF2B5EF4-FFF2-40B4-BE49-F238E27FC236}">
                <a16:creationId xmlns:a16="http://schemas.microsoft.com/office/drawing/2014/main" id="{60FF051E-0199-6A40-8E31-288C40D185C0}"/>
              </a:ext>
            </a:extLst>
          </p:cNvPr>
          <p:cNvSpPr>
            <a:spLocks noGrp="1"/>
          </p:cNvSpPr>
          <p:nvPr>
            <p:ph type="ftr" sz="quarter" idx="11"/>
          </p:nvPr>
        </p:nvSpPr>
        <p:spPr>
          <a:xfrm>
            <a:off x="0" y="6310312"/>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spTree>
    <p:extLst>
      <p:ext uri="{BB962C8B-B14F-4D97-AF65-F5344CB8AC3E}">
        <p14:creationId xmlns:p14="http://schemas.microsoft.com/office/powerpoint/2010/main" val="235755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311527"/>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1527676652"/>
              </p:ext>
            </p:extLst>
          </p:nvPr>
        </p:nvGraphicFramePr>
        <p:xfrm>
          <a:off x="695613" y="735947"/>
          <a:ext cx="10985500" cy="3230563"/>
        </p:xfrm>
        <a:graphic>
          <a:graphicData uri="http://schemas.openxmlformats.org/presentationml/2006/ole">
            <mc:AlternateContent xmlns:mc="http://schemas.openxmlformats.org/markup-compatibility/2006">
              <mc:Choice xmlns:v="urn:schemas-microsoft-com:vml" Requires="v">
                <p:oleObj spid="_x0000_s1090" name="Document" r:id="rId4" imgW="10363200" imgH="3048000" progId="Word.Document.12">
                  <p:embed/>
                </p:oleObj>
              </mc:Choice>
              <mc:Fallback>
                <p:oleObj name="Document" r:id="rId4" imgW="10363200" imgH="3048000" progId="Word.Document.12">
                  <p:embed/>
                  <p:pic>
                    <p:nvPicPr>
                      <p:cNvPr id="0" name=""/>
                      <p:cNvPicPr/>
                      <p:nvPr/>
                    </p:nvPicPr>
                    <p:blipFill>
                      <a:blip r:embed="rId5"/>
                      <a:stretch>
                        <a:fillRect/>
                      </a:stretch>
                    </p:blipFill>
                    <p:spPr>
                      <a:xfrm>
                        <a:off x="695613" y="735947"/>
                        <a:ext cx="10985500" cy="3230563"/>
                      </a:xfrm>
                      <a:prstGeom prst="rect">
                        <a:avLst/>
                      </a:prstGeom>
                    </p:spPr>
                  </p:pic>
                </p:oleObj>
              </mc:Fallback>
            </mc:AlternateContent>
          </a:graphicData>
        </a:graphic>
      </p:graphicFrame>
      <p:sp>
        <p:nvSpPr>
          <p:cNvPr id="7" name="Right Arrow 6">
            <a:extLst>
              <a:ext uri="{FF2B5EF4-FFF2-40B4-BE49-F238E27FC236}">
                <a16:creationId xmlns:a16="http://schemas.microsoft.com/office/drawing/2014/main" id="{B3C1DE53-B231-9D46-8F7F-3107A61C1D9F}"/>
              </a:ext>
            </a:extLst>
          </p:cNvPr>
          <p:cNvSpPr/>
          <p:nvPr/>
        </p:nvSpPr>
        <p:spPr>
          <a:xfrm rot="12683416">
            <a:off x="10077008" y="1488625"/>
            <a:ext cx="731520" cy="467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68A8C201-AB3E-3E4F-8F3D-BF7D92CE3080}"/>
              </a:ext>
            </a:extLst>
          </p:cNvPr>
          <p:cNvSpPr/>
          <p:nvPr/>
        </p:nvSpPr>
        <p:spPr>
          <a:xfrm rot="12683416">
            <a:off x="7406198" y="3732715"/>
            <a:ext cx="731520" cy="467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48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311527"/>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4020278862"/>
              </p:ext>
            </p:extLst>
          </p:nvPr>
        </p:nvGraphicFramePr>
        <p:xfrm>
          <a:off x="396875" y="490220"/>
          <a:ext cx="11398250" cy="4862513"/>
        </p:xfrm>
        <a:graphic>
          <a:graphicData uri="http://schemas.openxmlformats.org/presentationml/2006/ole">
            <mc:AlternateContent xmlns:mc="http://schemas.openxmlformats.org/markup-compatibility/2006">
              <mc:Choice xmlns:v="urn:schemas-microsoft-com:vml" Requires="v">
                <p:oleObj spid="_x0000_s2112" name="Document" r:id="rId4" imgW="10363200" imgH="4419600" progId="Word.Document.12">
                  <p:embed/>
                </p:oleObj>
              </mc:Choice>
              <mc:Fallback>
                <p:oleObj name="Document" r:id="rId4" imgW="10363200" imgH="44196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396875" y="490220"/>
                        <a:ext cx="11398250" cy="4862513"/>
                      </a:xfrm>
                      <a:prstGeom prst="rect">
                        <a:avLst/>
                      </a:prstGeom>
                    </p:spPr>
                  </p:pic>
                </p:oleObj>
              </mc:Fallback>
            </mc:AlternateContent>
          </a:graphicData>
        </a:graphic>
      </p:graphicFrame>
      <p:sp>
        <p:nvSpPr>
          <p:cNvPr id="5" name="Right Arrow 4">
            <a:extLst>
              <a:ext uri="{FF2B5EF4-FFF2-40B4-BE49-F238E27FC236}">
                <a16:creationId xmlns:a16="http://schemas.microsoft.com/office/drawing/2014/main" id="{B43F2BA6-006E-4F4F-834E-160FEBCAC176}"/>
              </a:ext>
            </a:extLst>
          </p:cNvPr>
          <p:cNvSpPr/>
          <p:nvPr/>
        </p:nvSpPr>
        <p:spPr>
          <a:xfrm rot="10800000">
            <a:off x="4647758" y="1729467"/>
            <a:ext cx="731520" cy="467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D9FF38D-1009-824E-A59E-14E87904CF22}"/>
              </a:ext>
            </a:extLst>
          </p:cNvPr>
          <p:cNvSpPr/>
          <p:nvPr/>
        </p:nvSpPr>
        <p:spPr>
          <a:xfrm>
            <a:off x="329736" y="1494632"/>
            <a:ext cx="1112520" cy="46863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F64818-DEF4-7C43-A7EE-1F835714A568}"/>
              </a:ext>
            </a:extLst>
          </p:cNvPr>
          <p:cNvSpPr/>
          <p:nvPr/>
        </p:nvSpPr>
        <p:spPr>
          <a:xfrm>
            <a:off x="1705146" y="3723482"/>
            <a:ext cx="1112520" cy="64277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8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311527"/>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1014285560"/>
              </p:ext>
            </p:extLst>
          </p:nvPr>
        </p:nvGraphicFramePr>
        <p:xfrm>
          <a:off x="396875" y="963613"/>
          <a:ext cx="11398250" cy="4695825"/>
        </p:xfrm>
        <a:graphic>
          <a:graphicData uri="http://schemas.openxmlformats.org/presentationml/2006/ole">
            <mc:AlternateContent xmlns:mc="http://schemas.openxmlformats.org/markup-compatibility/2006">
              <mc:Choice xmlns:v="urn:schemas-microsoft-com:vml" Requires="v">
                <p:oleObj spid="_x0000_s4158" name="Document" r:id="rId4" imgW="10363200" imgH="4267200" progId="Word.Document.12">
                  <p:embed/>
                </p:oleObj>
              </mc:Choice>
              <mc:Fallback>
                <p:oleObj name="Document" r:id="rId4" imgW="10363200" imgH="42672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396875" y="963613"/>
                        <a:ext cx="11398250" cy="4695825"/>
                      </a:xfrm>
                      <a:prstGeom prst="rect">
                        <a:avLst/>
                      </a:prstGeom>
                    </p:spPr>
                  </p:pic>
                </p:oleObj>
              </mc:Fallback>
            </mc:AlternateContent>
          </a:graphicData>
        </a:graphic>
      </p:graphicFrame>
      <p:sp>
        <p:nvSpPr>
          <p:cNvPr id="5" name="Oval 4">
            <a:extLst>
              <a:ext uri="{FF2B5EF4-FFF2-40B4-BE49-F238E27FC236}">
                <a16:creationId xmlns:a16="http://schemas.microsoft.com/office/drawing/2014/main" id="{5164F8E2-0C07-BD44-AB39-932C98586FA3}"/>
              </a:ext>
            </a:extLst>
          </p:cNvPr>
          <p:cNvSpPr/>
          <p:nvPr/>
        </p:nvSpPr>
        <p:spPr>
          <a:xfrm>
            <a:off x="329736" y="1947208"/>
            <a:ext cx="1112520" cy="46863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E98DADD-60A3-FA46-9C04-0F36CF11A620}"/>
              </a:ext>
            </a:extLst>
          </p:cNvPr>
          <p:cNvSpPr/>
          <p:nvPr/>
        </p:nvSpPr>
        <p:spPr>
          <a:xfrm>
            <a:off x="396875" y="4676560"/>
            <a:ext cx="1275196" cy="56507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5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760FD-D14A-DF48-85A7-E5E0A1A9D722}"/>
              </a:ext>
            </a:extLst>
          </p:cNvPr>
          <p:cNvSpPr>
            <a:spLocks noGrp="1"/>
          </p:cNvSpPr>
          <p:nvPr>
            <p:ph type="ftr" sz="quarter" idx="11"/>
          </p:nvPr>
        </p:nvSpPr>
        <p:spPr>
          <a:xfrm>
            <a:off x="0" y="6311527"/>
            <a:ext cx="4114800" cy="365125"/>
          </a:xfrm>
        </p:spPr>
        <p:txBody>
          <a:bodyPr/>
          <a:lstStyle/>
          <a:p>
            <a:r>
              <a:rPr lang="en-US" dirty="0"/>
              <a:t>https://</a:t>
            </a:r>
            <a:r>
              <a:rPr lang="en-US" dirty="0" err="1"/>
              <a:t>github.com</a:t>
            </a:r>
            <a:r>
              <a:rPr lang="en-US" dirty="0"/>
              <a:t>/</a:t>
            </a:r>
            <a:r>
              <a:rPr lang="en-US" dirty="0" err="1"/>
              <a:t>acmsigsoft</a:t>
            </a:r>
            <a:r>
              <a:rPr lang="en-US" dirty="0"/>
              <a:t>/</a:t>
            </a:r>
            <a:r>
              <a:rPr lang="en-US" dirty="0" err="1"/>
              <a:t>EmpiricalStandards</a:t>
            </a:r>
            <a:endParaRPr lang="en-US" dirty="0"/>
          </a:p>
        </p:txBody>
      </p:sp>
      <p:graphicFrame>
        <p:nvGraphicFramePr>
          <p:cNvPr id="4" name="Object 3">
            <a:extLst>
              <a:ext uri="{FF2B5EF4-FFF2-40B4-BE49-F238E27FC236}">
                <a16:creationId xmlns:a16="http://schemas.microsoft.com/office/drawing/2014/main" id="{BFF60BF2-656A-5C43-A7F4-513EA20CE0B5}"/>
              </a:ext>
            </a:extLst>
          </p:cNvPr>
          <p:cNvGraphicFramePr>
            <a:graphicFrameLocks noChangeAspect="1"/>
          </p:cNvGraphicFramePr>
          <p:nvPr>
            <p:extLst>
              <p:ext uri="{D42A27DB-BD31-4B8C-83A1-F6EECF244321}">
                <p14:modId xmlns:p14="http://schemas.microsoft.com/office/powerpoint/2010/main" val="3945754956"/>
              </p:ext>
            </p:extLst>
          </p:nvPr>
        </p:nvGraphicFramePr>
        <p:xfrm>
          <a:off x="396875" y="1008063"/>
          <a:ext cx="11398250" cy="3506787"/>
        </p:xfrm>
        <a:graphic>
          <a:graphicData uri="http://schemas.openxmlformats.org/presentationml/2006/ole">
            <mc:AlternateContent xmlns:mc="http://schemas.openxmlformats.org/markup-compatibility/2006">
              <mc:Choice xmlns:v="urn:schemas-microsoft-com:vml" Requires="v">
                <p:oleObj spid="_x0000_s6202" name="Document" r:id="rId4" imgW="10363200" imgH="3187700" progId="Word.Document.12">
                  <p:embed/>
                </p:oleObj>
              </mc:Choice>
              <mc:Fallback>
                <p:oleObj name="Document" r:id="rId4" imgW="10363200" imgH="3187700" progId="Word.Document.12">
                  <p:embed/>
                  <p:pic>
                    <p:nvPicPr>
                      <p:cNvPr id="4" name="Object 3">
                        <a:extLst>
                          <a:ext uri="{FF2B5EF4-FFF2-40B4-BE49-F238E27FC236}">
                            <a16:creationId xmlns:a16="http://schemas.microsoft.com/office/drawing/2014/main" id="{BFF60BF2-656A-5C43-A7F4-513EA20CE0B5}"/>
                          </a:ext>
                        </a:extLst>
                      </p:cNvPr>
                      <p:cNvPicPr/>
                      <p:nvPr/>
                    </p:nvPicPr>
                    <p:blipFill>
                      <a:blip r:embed="rId5"/>
                      <a:stretch>
                        <a:fillRect/>
                      </a:stretch>
                    </p:blipFill>
                    <p:spPr>
                      <a:xfrm>
                        <a:off x="396875" y="1008063"/>
                        <a:ext cx="11398250" cy="3506787"/>
                      </a:xfrm>
                      <a:prstGeom prst="rect">
                        <a:avLst/>
                      </a:prstGeom>
                    </p:spPr>
                  </p:pic>
                </p:oleObj>
              </mc:Fallback>
            </mc:AlternateContent>
          </a:graphicData>
        </a:graphic>
      </p:graphicFrame>
      <p:sp>
        <p:nvSpPr>
          <p:cNvPr id="5" name="Oval 4">
            <a:extLst>
              <a:ext uri="{FF2B5EF4-FFF2-40B4-BE49-F238E27FC236}">
                <a16:creationId xmlns:a16="http://schemas.microsoft.com/office/drawing/2014/main" id="{638719AC-9476-A547-9AAB-0BE7BDDED552}"/>
              </a:ext>
            </a:extLst>
          </p:cNvPr>
          <p:cNvSpPr/>
          <p:nvPr/>
        </p:nvSpPr>
        <p:spPr>
          <a:xfrm>
            <a:off x="200425" y="4046219"/>
            <a:ext cx="5701611" cy="54425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A9E1239-B649-CA48-9F9D-B5854B1BBBC0}"/>
              </a:ext>
            </a:extLst>
          </p:cNvPr>
          <p:cNvSpPr/>
          <p:nvPr/>
        </p:nvSpPr>
        <p:spPr>
          <a:xfrm>
            <a:off x="8478981" y="1687670"/>
            <a:ext cx="1593273" cy="51520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37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4176</Words>
  <Application>Microsoft Macintosh PowerPoint</Application>
  <PresentationFormat>Widescreen</PresentationFormat>
  <Paragraphs>308</Paragraphs>
  <Slides>22</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0" baseType="lpstr">
      <vt:lpstr>Arial</vt:lpstr>
      <vt:lpstr>Calibri</vt:lpstr>
      <vt:lpstr>Calibri Light</vt:lpstr>
      <vt:lpstr>Helvetica Neue</vt:lpstr>
      <vt:lpstr>Wingdings</vt:lpstr>
      <vt:lpstr>Office Theme</vt:lpstr>
      <vt:lpstr>Document</vt:lpstr>
      <vt:lpstr>Microsoft Word Document</vt:lpstr>
      <vt:lpstr>Revolutionizing Peer Review with Empirical Standards</vt:lpstr>
      <vt:lpstr>PowerPoint Presentation</vt:lpstr>
      <vt:lpstr>PowerPoint Presentation</vt:lpstr>
      <vt:lpstr>PowerPoint Presentation</vt:lpstr>
      <vt:lpstr>Contributors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Review Process</vt:lpstr>
      <vt:lpstr>Controlled Experiment</vt:lpstr>
      <vt:lpstr>PowerPoint Presentation</vt:lpstr>
      <vt:lpstr>The General Standard</vt:lpstr>
      <vt:lpstr>The General Standard</vt:lpstr>
      <vt:lpstr>The General Standard</vt:lpstr>
      <vt:lpstr>The General Standard: Antipatterns</vt:lpstr>
      <vt:lpstr>Use the Standards!</vt:lpstr>
      <vt:lpstr>Get Involved!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Peer Review with Empirical Standards</dc:title>
  <dc:creator>Paul Ralph</dc:creator>
  <cp:lastModifiedBy>Paul Ralph</cp:lastModifiedBy>
  <cp:revision>15</cp:revision>
  <cp:lastPrinted>2021-01-10T17:14:24Z</cp:lastPrinted>
  <dcterms:created xsi:type="dcterms:W3CDTF">2021-01-10T16:04:21Z</dcterms:created>
  <dcterms:modified xsi:type="dcterms:W3CDTF">2021-01-10T20:27:23Z</dcterms:modified>
</cp:coreProperties>
</file>