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96" y="-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2014-06-04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2014-06-04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2014-06-04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General Thoughts on APIs for Fine-Grained Multi-Threading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Erik Schnetter</a:t>
            </a:r>
          </a:p>
          <a:p>
            <a:r>
              <a:rPr lang="en-US" dirty="0" err="1" smtClean="0"/>
              <a:t>Spectre</a:t>
            </a:r>
            <a:r>
              <a:rPr lang="en-US" dirty="0" smtClean="0"/>
              <a:t> </a:t>
            </a:r>
            <a:r>
              <a:rPr lang="en-US" dirty="0" err="1" smtClean="0"/>
              <a:t>telecon</a:t>
            </a:r>
            <a:r>
              <a:rPr lang="en-US" dirty="0" smtClean="0"/>
              <a:t>, 2014-06-05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8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Evolution of Programming Models for Distributed-Memory Parallelism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Message Passing (“Sequential Communicating Processes”): the nodes run independent processes that explicitly exchange messages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GAS (Global Address Space, aka shared memory): all pointers can point to all nodes’ memory; locality is only an optimization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PGAS (Partitioned Global Address Space): explicit distinction between local and global (possibly remote) data; locality is exposed to programmer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AGAS (HPX terminology, Active Global Address Space): objects can move between localities without changing their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Shared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Memory already has a hierarchy (cache levels, main memory) – treat remote memory as just another level!</a:t>
            </a:r>
          </a:p>
          <a:p>
            <a:r>
              <a:rPr lang="en-US" dirty="0" smtClean="0"/>
              <a:t>Shared memory programming (</a:t>
            </a:r>
            <a:r>
              <a:rPr lang="en-US" dirty="0" err="1" smtClean="0"/>
              <a:t>OpenMP</a:t>
            </a:r>
            <a:r>
              <a:rPr lang="en-US" dirty="0" smtClean="0"/>
              <a:t>, C++11 threads) is easy</a:t>
            </a:r>
          </a:p>
          <a:p>
            <a:r>
              <a:rPr lang="en-US" dirty="0"/>
              <a:t>Address spaces (64 bit) are large enough for whole system</a:t>
            </a:r>
          </a:p>
          <a:p>
            <a:r>
              <a:rPr lang="en-US" dirty="0" smtClean="0"/>
              <a:t>Hardware (</a:t>
            </a:r>
            <a:r>
              <a:rPr lang="en-US" dirty="0" err="1" smtClean="0"/>
              <a:t>Infiniband</a:t>
            </a:r>
            <a:r>
              <a:rPr lang="en-US" dirty="0" smtClean="0"/>
              <a:t> etc.) supports efficient RDMA (Remote Direct Memory Access)</a:t>
            </a:r>
          </a:p>
          <a:p>
            <a:r>
              <a:rPr lang="en-US" dirty="0" smtClean="0"/>
              <a:t>Caching can be implemented in software (still faster than RDMA latency)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Shared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Cache coherence!</a:t>
            </a:r>
          </a:p>
          <a:p>
            <a:r>
              <a:rPr lang="en-US" dirty="0" smtClean="0"/>
              <a:t>On a modern system, all caches of all CPUs and main memory are always in sync (cc-NUMA)</a:t>
            </a:r>
          </a:p>
          <a:p>
            <a:pPr lvl="1"/>
            <a:r>
              <a:rPr lang="en-US" dirty="0" smtClean="0"/>
              <a:t>For each memory location, there exists a global ordering for read/write accesses</a:t>
            </a:r>
          </a:p>
          <a:p>
            <a:pPr lvl="1"/>
            <a:r>
              <a:rPr lang="en-US" dirty="0" smtClean="0"/>
              <a:t>Very important for ease of programming</a:t>
            </a:r>
          </a:p>
          <a:p>
            <a:r>
              <a:rPr lang="en-US" dirty="0" smtClean="0"/>
              <a:t>Cache coherence requires a lot of communication between caches and memories (“snooping”)</a:t>
            </a:r>
          </a:p>
          <a:p>
            <a:r>
              <a:rPr lang="en-US" dirty="0" smtClean="0"/>
              <a:t>10…100 cores seem to be a practical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8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Ingredients for PGAS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Global pointers, i.e. pointers that can point to other localities</a:t>
            </a:r>
          </a:p>
          <a:p>
            <a:pPr lvl="1"/>
            <a:r>
              <a:rPr lang="en-US" dirty="0" smtClean="0"/>
              <a:t>Should probably involve automatic memory management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Execute routines on other localities, e.g. call member function via global pointer</a:t>
            </a:r>
          </a:p>
          <a:p>
            <a:pPr lvl="1"/>
            <a:r>
              <a:rPr lang="en-US" dirty="0" smtClean="0"/>
              <a:t>Should probably execute asynchronously since communication has high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send messages to other threads; instead, start a new thread executing a function</a:t>
            </a:r>
          </a:p>
          <a:p>
            <a:r>
              <a:rPr lang="en-US" dirty="0" smtClean="0"/>
              <a:t>Do not expect other objects/threads to know what data one object/thread needs (push model); instead, each object/thread requests the data that it needs (pull model)</a:t>
            </a:r>
          </a:p>
          <a:p>
            <a:r>
              <a:rPr lang="en-US" dirty="0" smtClean="0"/>
              <a:t>No cache coherence:</a:t>
            </a:r>
          </a:p>
          <a:p>
            <a:pPr lvl="1"/>
            <a:r>
              <a:rPr lang="en-US" dirty="0" smtClean="0"/>
              <a:t>Try to avoid locks and mutable state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atomic transactions and constant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Global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could be as simple as tuple (MPI rank, local pointer value)</a:t>
            </a:r>
          </a:p>
          <a:p>
            <a:pPr lvl="1"/>
            <a:r>
              <a:rPr lang="en-US" dirty="0" smtClean="0"/>
              <a:t>HPX uses a more complex model involving a database lookup</a:t>
            </a:r>
          </a:p>
          <a:p>
            <a:r>
              <a:rPr lang="en-US" dirty="0" smtClean="0"/>
              <a:t>Need conversion from/to local (regular) pointers</a:t>
            </a:r>
          </a:p>
          <a:p>
            <a:pPr lvl="1"/>
            <a:r>
              <a:rPr lang="en-US" dirty="0" smtClean="0"/>
              <a:t>Probably want easy interaction with </a:t>
            </a:r>
            <a:r>
              <a:rPr lang="en-US" dirty="0" err="1" smtClean="0"/>
              <a:t>shared_ptr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Will need futures of global pointers (“clients”)</a:t>
            </a:r>
          </a:p>
          <a:p>
            <a:pPr lvl="1"/>
            <a:r>
              <a:rPr lang="en-US" dirty="0" smtClean="0"/>
              <a:t>Probably want to communicate these 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2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as simple as remote </a:t>
            </a:r>
            <a:r>
              <a:rPr lang="en-US" dirty="0" err="1" smtClean="0"/>
              <a:t>async</a:t>
            </a:r>
            <a:r>
              <a:rPr lang="en-US" dirty="0" smtClean="0"/>
              <a:t> (see HPX)</a:t>
            </a:r>
          </a:p>
          <a:p>
            <a:r>
              <a:rPr lang="en-US" dirty="0" smtClean="0"/>
              <a:t>Will require serializing function arguments/return values</a:t>
            </a:r>
          </a:p>
          <a:p>
            <a:r>
              <a:rPr lang="en-US" dirty="0" smtClean="0"/>
              <a:t>Communication requires copying -- references, move semantics not well defined</a:t>
            </a:r>
          </a:p>
          <a:p>
            <a:pPr lvl="1"/>
            <a:r>
              <a:rPr lang="en-US" dirty="0" smtClean="0"/>
              <a:t>Pointers and copying is easier</a:t>
            </a:r>
          </a:p>
          <a:p>
            <a:r>
              <a:rPr lang="en-US" dirty="0" smtClean="0"/>
              <a:t>Detached execution?</a:t>
            </a:r>
          </a:p>
          <a:p>
            <a:r>
              <a:rPr lang="en-US" dirty="0" smtClean="0"/>
              <a:t>Will want some parallel algorithms (broadcast, generate, map, reduce – </a:t>
            </a:r>
            <a:r>
              <a:rPr lang="en-US" dirty="0" err="1" smtClean="0"/>
              <a:t>MapReduce</a:t>
            </a:r>
            <a:r>
              <a:rPr lang="en-US" dirty="0" smtClean="0"/>
              <a:t>?)</a:t>
            </a:r>
          </a:p>
          <a:p>
            <a:r>
              <a:rPr lang="en-US" dirty="0" smtClean="0"/>
              <a:t>Info output? Debug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features and properties described earlier should be generic, valid for any extension of the C++11 threading model</a:t>
            </a:r>
          </a:p>
          <a:p>
            <a:pPr lvl="1"/>
            <a:r>
              <a:rPr lang="en-US" dirty="0" smtClean="0"/>
              <a:t>If we cannot choose a communication library, then we should base our algorithms on those generic features</a:t>
            </a:r>
          </a:p>
          <a:p>
            <a:pPr lvl="1"/>
            <a:r>
              <a:rPr lang="en-US" dirty="0" smtClean="0"/>
              <a:t>Can we design a clean and efficient infrastructure based on these?</a:t>
            </a:r>
          </a:p>
          <a:p>
            <a:r>
              <a:rPr lang="en-US" dirty="0" smtClean="0"/>
              <a:t>Alternative would probably be some </a:t>
            </a:r>
            <a:r>
              <a:rPr lang="en-US" dirty="0" err="1" smtClean="0"/>
              <a:t>flavour</a:t>
            </a:r>
            <a:r>
              <a:rPr lang="en-US" dirty="0" smtClean="0"/>
              <a:t> of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306596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1063</TotalTime>
  <Words>590</Words>
  <Application>Microsoft Macintosh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General Thoughts on APIs for Fine-Grained Multi-Threading</vt:lpstr>
      <vt:lpstr>Evolution of Programming Models for Distributed-Memory Parallelism</vt:lpstr>
      <vt:lpstr>Why Not Shared Memory?</vt:lpstr>
      <vt:lpstr>Why Not Shared Memory?</vt:lpstr>
      <vt:lpstr>Minimum Ingredients for PGAS</vt:lpstr>
      <vt:lpstr>Non-Ingredients</vt:lpstr>
      <vt:lpstr>On Global Pointers</vt:lpstr>
      <vt:lpstr>On Remote Execution</vt:lpstr>
      <vt:lpstr>Summary</vt:lpstr>
    </vt:vector>
  </TitlesOfParts>
  <Company>Louisiana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Thoughts on APIs for Fine-Grained Multi-Threading</dc:title>
  <dc:creator>Erik Schnetter</dc:creator>
  <cp:lastModifiedBy>Erik Schnetter</cp:lastModifiedBy>
  <cp:revision>7</cp:revision>
  <dcterms:created xsi:type="dcterms:W3CDTF">2014-06-04T21:21:41Z</dcterms:created>
  <dcterms:modified xsi:type="dcterms:W3CDTF">2014-06-05T15:05:29Z</dcterms:modified>
</cp:coreProperties>
</file>